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85" r:id="rId2"/>
    <p:sldId id="402" r:id="rId3"/>
    <p:sldId id="322" r:id="rId4"/>
    <p:sldId id="404" r:id="rId5"/>
    <p:sldId id="411" r:id="rId6"/>
    <p:sldId id="406" r:id="rId7"/>
    <p:sldId id="417" r:id="rId8"/>
    <p:sldId id="321" r:id="rId9"/>
    <p:sldId id="405" r:id="rId10"/>
    <p:sldId id="407" r:id="rId11"/>
    <p:sldId id="408" r:id="rId12"/>
    <p:sldId id="357" r:id="rId13"/>
    <p:sldId id="409" r:id="rId14"/>
    <p:sldId id="410" r:id="rId15"/>
    <p:sldId id="418" r:id="rId16"/>
    <p:sldId id="413" r:id="rId17"/>
    <p:sldId id="416" r:id="rId18"/>
    <p:sldId id="419" r:id="rId19"/>
    <p:sldId id="320" r:id="rId20"/>
    <p:sldId id="414" r:id="rId21"/>
    <p:sldId id="387" r:id="rId22"/>
    <p:sldId id="415" r:id="rId23"/>
    <p:sldId id="412" r:id="rId24"/>
    <p:sldId id="403" r:id="rId25"/>
    <p:sldId id="318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E89"/>
    <a:srgbClr val="F9E9F6"/>
    <a:srgbClr val="B4B4B4"/>
    <a:srgbClr val="37415C"/>
    <a:srgbClr val="F7F8FB"/>
    <a:srgbClr val="2298A5"/>
    <a:srgbClr val="197983"/>
    <a:srgbClr val="AABEB5"/>
    <a:srgbClr val="BCBFA4"/>
    <a:srgbClr val="A3B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215" d="100"/>
          <a:sy n="215" d="100"/>
        </p:scale>
        <p:origin x="336" y="1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8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25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980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4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72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5569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413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56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482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889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946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6416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23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913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071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900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87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982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5717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013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42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712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16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44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163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166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24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r="9320" b="7964"/>
          <a:stretch>
            <a:fillRect/>
          </a:stretch>
        </p:blipFill>
        <p:spPr>
          <a:xfrm>
            <a:off x="0" y="9724"/>
            <a:ext cx="9144000" cy="5133776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2827045" y="2680543"/>
            <a:ext cx="4483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新年计划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99053" y="974135"/>
            <a:ext cx="2099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 smtClean="0">
                <a:solidFill>
                  <a:srgbClr val="F16E89"/>
                </a:solidFill>
                <a:latin typeface="Agency FB" panose="020B0503020202020204" pitchFamily="34" charset="0"/>
                <a:cs typeface="+mn-ea"/>
                <a:sym typeface="+mn-lt"/>
              </a:rPr>
              <a:t>201X</a:t>
            </a:r>
            <a:endParaRPr lang="zh-CN" altLang="en-US" sz="8000" spc="300" dirty="0">
              <a:solidFill>
                <a:srgbClr val="F16E8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99053" y="2034212"/>
            <a:ext cx="4851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水彩风</a:t>
            </a:r>
            <a:r>
              <a:rPr lang="zh-CN" altLang="en-US" sz="36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通用</a:t>
            </a:r>
            <a:r>
              <a:rPr lang="en-US" altLang="zh-CN" sz="36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36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模板</a:t>
            </a:r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6"/>
          <p:cNvSpPr txBox="1"/>
          <p:nvPr/>
        </p:nvSpPr>
        <p:spPr>
          <a:xfrm>
            <a:off x="2899053" y="3019097"/>
            <a:ext cx="2640453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部门：蓝素材  汇报人：某某某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169729"/>
            <a:ext cx="8784976" cy="4825188"/>
          </a:xfrm>
          <a:prstGeom prst="rect">
            <a:avLst/>
          </a:prstGeom>
          <a:noFill/>
          <a:ln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93" y="-596602"/>
            <a:ext cx="2950201" cy="4985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6" grpId="0"/>
      <p:bldP spid="27" grpId="0"/>
      <p:bldP spid="28" grpId="0"/>
      <p:bldP spid="29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1"/>
          <p:cNvSpPr/>
          <p:nvPr/>
        </p:nvSpPr>
        <p:spPr bwMode="auto">
          <a:xfrm>
            <a:off x="1812159" y="2684578"/>
            <a:ext cx="276971" cy="2999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id-ID" sz="2400" dirty="0">
                <a:solidFill>
                  <a:srgbClr val="53585F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" name="Freeform: Shape 13"/>
          <p:cNvSpPr/>
          <p:nvPr/>
        </p:nvSpPr>
        <p:spPr bwMode="auto">
          <a:xfrm>
            <a:off x="900983" y="3560886"/>
            <a:ext cx="1569722" cy="632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100" dirty="0">
                <a:solidFill>
                  <a:srgbClr val="53585F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1" name="Freeform: Shape 8"/>
          <p:cNvSpPr/>
          <p:nvPr/>
        </p:nvSpPr>
        <p:spPr bwMode="auto">
          <a:xfrm>
            <a:off x="2479915" y="950383"/>
            <a:ext cx="1569722" cy="6328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100" dirty="0">
                <a:solidFill>
                  <a:srgbClr val="53585F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7" name="Freeform: Shape 14"/>
          <p:cNvSpPr/>
          <p:nvPr/>
        </p:nvSpPr>
        <p:spPr bwMode="auto">
          <a:xfrm>
            <a:off x="2861491" y="2159583"/>
            <a:ext cx="276971" cy="2999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id-ID" sz="2400">
                <a:solidFill>
                  <a:srgbClr val="53585F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5" name="Freeform: Shape 12"/>
          <p:cNvSpPr/>
          <p:nvPr/>
        </p:nvSpPr>
        <p:spPr bwMode="auto">
          <a:xfrm>
            <a:off x="3000305" y="3560886"/>
            <a:ext cx="1569722" cy="632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100">
                <a:solidFill>
                  <a:srgbClr val="53585F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8" name="Freeform: Shape 15"/>
          <p:cNvSpPr/>
          <p:nvPr/>
        </p:nvSpPr>
        <p:spPr bwMode="auto">
          <a:xfrm>
            <a:off x="3910823" y="2684578"/>
            <a:ext cx="277629" cy="2999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id-ID" sz="2400" dirty="0">
                <a:solidFill>
                  <a:srgbClr val="53585F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2" name="Freeform: Shape 9"/>
          <p:cNvSpPr/>
          <p:nvPr/>
        </p:nvSpPr>
        <p:spPr bwMode="auto">
          <a:xfrm>
            <a:off x="4574632" y="950383"/>
            <a:ext cx="1569064" cy="6328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100">
                <a:solidFill>
                  <a:srgbClr val="53585F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9" name="Freeform: Shape 16"/>
          <p:cNvSpPr/>
          <p:nvPr/>
        </p:nvSpPr>
        <p:spPr bwMode="auto">
          <a:xfrm>
            <a:off x="4964760" y="2159583"/>
            <a:ext cx="277629" cy="2999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id-ID" sz="2400">
                <a:solidFill>
                  <a:srgbClr val="53585F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4" name="Freeform: Shape 11"/>
          <p:cNvSpPr/>
          <p:nvPr/>
        </p:nvSpPr>
        <p:spPr bwMode="auto">
          <a:xfrm>
            <a:off x="5103574" y="3560886"/>
            <a:ext cx="1569722" cy="632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100">
                <a:solidFill>
                  <a:srgbClr val="53585F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20" name="Freeform: Shape 17"/>
          <p:cNvSpPr/>
          <p:nvPr/>
        </p:nvSpPr>
        <p:spPr bwMode="auto">
          <a:xfrm>
            <a:off x="6005540" y="2684578"/>
            <a:ext cx="276971" cy="2999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id-ID" sz="2400" dirty="0">
                <a:solidFill>
                  <a:srgbClr val="53585F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3" name="Freeform: Shape 10"/>
          <p:cNvSpPr/>
          <p:nvPr/>
        </p:nvSpPr>
        <p:spPr bwMode="auto">
          <a:xfrm>
            <a:off x="6673296" y="950383"/>
            <a:ext cx="1569722" cy="6328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100">
                <a:solidFill>
                  <a:srgbClr val="53585F"/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21" name="Freeform: Shape 18"/>
          <p:cNvSpPr/>
          <p:nvPr/>
        </p:nvSpPr>
        <p:spPr bwMode="auto">
          <a:xfrm>
            <a:off x="7059477" y="2159583"/>
            <a:ext cx="276971" cy="2999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id-ID" sz="2400">
                <a:solidFill>
                  <a:srgbClr val="53585F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2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38" y="2219572"/>
            <a:ext cx="1138212" cy="11382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568" y="1696364"/>
            <a:ext cx="1138212" cy="11382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598" y="2265470"/>
            <a:ext cx="1138212" cy="113821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192" y="1713290"/>
            <a:ext cx="1138212" cy="113821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856" y="1713290"/>
            <a:ext cx="1138212" cy="113821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57" y="2307795"/>
            <a:ext cx="1138212" cy="11382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1" grpId="0"/>
      <p:bldP spid="17" grpId="0"/>
      <p:bldP spid="15" grpId="0"/>
      <p:bldP spid="18" grpId="0"/>
      <p:bldP spid="12" grpId="0"/>
      <p:bldP spid="19" grpId="0"/>
      <p:bldP spid="14" grpId="0"/>
      <p:bldP spid="20" grpId="0"/>
      <p:bldP spid="13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4"/>
          <p:cNvSpPr/>
          <p:nvPr/>
        </p:nvSpPr>
        <p:spPr>
          <a:xfrm>
            <a:off x="6338018" y="1005577"/>
            <a:ext cx="1617281" cy="40432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" name="Rectangle: Rounded Corners 5"/>
          <p:cNvSpPr/>
          <p:nvPr/>
        </p:nvSpPr>
        <p:spPr>
          <a:xfrm>
            <a:off x="6516626" y="3116389"/>
            <a:ext cx="1617281" cy="40432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" name="Rectangle: Rounded Corners 6"/>
          <p:cNvSpPr/>
          <p:nvPr/>
        </p:nvSpPr>
        <p:spPr>
          <a:xfrm>
            <a:off x="6094463" y="2024567"/>
            <a:ext cx="1617281" cy="40432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" name="Rectangle: Rounded Corners 7"/>
          <p:cNvSpPr/>
          <p:nvPr/>
        </p:nvSpPr>
        <p:spPr>
          <a:xfrm>
            <a:off x="1416472" y="2251886"/>
            <a:ext cx="1617281" cy="40432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Rectangle: Rounded Corners 8"/>
          <p:cNvSpPr/>
          <p:nvPr/>
        </p:nvSpPr>
        <p:spPr>
          <a:xfrm>
            <a:off x="1010096" y="1167947"/>
            <a:ext cx="1617281" cy="40432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Rectangle: Rounded Corners 9"/>
          <p:cNvSpPr/>
          <p:nvPr/>
        </p:nvSpPr>
        <p:spPr>
          <a:xfrm>
            <a:off x="1139993" y="3260525"/>
            <a:ext cx="1617281" cy="40432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Freeform: Shape 10"/>
          <p:cNvSpPr/>
          <p:nvPr/>
        </p:nvSpPr>
        <p:spPr bwMode="auto">
          <a:xfrm>
            <a:off x="4677407" y="1193497"/>
            <a:ext cx="1625056" cy="271970"/>
          </a:xfrm>
          <a:custGeom>
            <a:avLst/>
            <a:gdLst>
              <a:gd name="T0" fmla="*/ 339 w 902"/>
              <a:gd name="T1" fmla="*/ 147 h 151"/>
              <a:gd name="T2" fmla="*/ 342 w 902"/>
              <a:gd name="T3" fmla="*/ 151 h 151"/>
              <a:gd name="T4" fmla="*/ 480 w 902"/>
              <a:gd name="T5" fmla="*/ 13 h 151"/>
              <a:gd name="T6" fmla="*/ 902 w 902"/>
              <a:gd name="T7" fmla="*/ 13 h 151"/>
              <a:gd name="T8" fmla="*/ 902 w 902"/>
              <a:gd name="T9" fmla="*/ 3 h 151"/>
              <a:gd name="T10" fmla="*/ 475 w 902"/>
              <a:gd name="T11" fmla="*/ 3 h 151"/>
              <a:gd name="T12" fmla="*/ 475 w 902"/>
              <a:gd name="T13" fmla="*/ 5 h 151"/>
              <a:gd name="T14" fmla="*/ 475 w 902"/>
              <a:gd name="T15" fmla="*/ 4 h 151"/>
              <a:gd name="T16" fmla="*/ 340 w 902"/>
              <a:gd name="T17" fmla="*/ 139 h 151"/>
              <a:gd name="T18" fmla="*/ 0 w 902"/>
              <a:gd name="T19" fmla="*/ 0 h 151"/>
              <a:gd name="T20" fmla="*/ 0 w 902"/>
              <a:gd name="T21" fmla="*/ 7 h 151"/>
              <a:gd name="T22" fmla="*/ 339 w 902"/>
              <a:gd name="T23" fmla="*/ 148 h 151"/>
              <a:gd name="T24" fmla="*/ 339 w 902"/>
              <a:gd name="T2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2" h="151">
                <a:moveTo>
                  <a:pt x="339" y="147"/>
                </a:moveTo>
                <a:cubicBezTo>
                  <a:pt x="342" y="151"/>
                  <a:pt x="342" y="151"/>
                  <a:pt x="342" y="151"/>
                </a:cubicBezTo>
                <a:cubicBezTo>
                  <a:pt x="480" y="13"/>
                  <a:pt x="480" y="13"/>
                  <a:pt x="480" y="13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902" y="3"/>
                  <a:pt x="902" y="3"/>
                  <a:pt x="902" y="3"/>
                </a:cubicBezTo>
                <a:cubicBezTo>
                  <a:pt x="475" y="3"/>
                  <a:pt x="475" y="3"/>
                  <a:pt x="475" y="3"/>
                </a:cubicBezTo>
                <a:cubicBezTo>
                  <a:pt x="475" y="5"/>
                  <a:pt x="475" y="5"/>
                  <a:pt x="475" y="5"/>
                </a:cubicBezTo>
                <a:cubicBezTo>
                  <a:pt x="475" y="4"/>
                  <a:pt x="475" y="4"/>
                  <a:pt x="475" y="4"/>
                </a:cubicBezTo>
                <a:cubicBezTo>
                  <a:pt x="340" y="139"/>
                  <a:pt x="340" y="139"/>
                  <a:pt x="340" y="139"/>
                </a:cubicBezTo>
                <a:cubicBezTo>
                  <a:pt x="243" y="60"/>
                  <a:pt x="125" y="1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28" y="20"/>
                  <a:pt x="244" y="70"/>
                  <a:pt x="339" y="148"/>
                </a:cubicBezTo>
                <a:lnTo>
                  <a:pt x="339" y="1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11"/>
          <p:cNvSpPr/>
          <p:nvPr/>
        </p:nvSpPr>
        <p:spPr bwMode="auto">
          <a:xfrm>
            <a:off x="2825033" y="3221773"/>
            <a:ext cx="1625056" cy="271970"/>
          </a:xfrm>
          <a:custGeom>
            <a:avLst/>
            <a:gdLst>
              <a:gd name="T0" fmla="*/ 564 w 902"/>
              <a:gd name="T1" fmla="*/ 3 h 151"/>
              <a:gd name="T2" fmla="*/ 560 w 902"/>
              <a:gd name="T3" fmla="*/ 0 h 151"/>
              <a:gd name="T4" fmla="*/ 422 w 902"/>
              <a:gd name="T5" fmla="*/ 138 h 151"/>
              <a:gd name="T6" fmla="*/ 0 w 902"/>
              <a:gd name="T7" fmla="*/ 138 h 151"/>
              <a:gd name="T8" fmla="*/ 0 w 902"/>
              <a:gd name="T9" fmla="*/ 148 h 151"/>
              <a:gd name="T10" fmla="*/ 427 w 902"/>
              <a:gd name="T11" fmla="*/ 148 h 151"/>
              <a:gd name="T12" fmla="*/ 427 w 902"/>
              <a:gd name="T13" fmla="*/ 146 h 151"/>
              <a:gd name="T14" fmla="*/ 428 w 902"/>
              <a:gd name="T15" fmla="*/ 146 h 151"/>
              <a:gd name="T16" fmla="*/ 562 w 902"/>
              <a:gd name="T17" fmla="*/ 12 h 151"/>
              <a:gd name="T18" fmla="*/ 902 w 902"/>
              <a:gd name="T19" fmla="*/ 151 h 151"/>
              <a:gd name="T20" fmla="*/ 902 w 902"/>
              <a:gd name="T21" fmla="*/ 144 h 151"/>
              <a:gd name="T22" fmla="*/ 564 w 902"/>
              <a:gd name="T23" fmla="*/ 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2" h="151">
                <a:moveTo>
                  <a:pt x="564" y="3"/>
                </a:moveTo>
                <a:cubicBezTo>
                  <a:pt x="560" y="0"/>
                  <a:pt x="560" y="0"/>
                  <a:pt x="560" y="0"/>
                </a:cubicBezTo>
                <a:cubicBezTo>
                  <a:pt x="422" y="138"/>
                  <a:pt x="422" y="138"/>
                  <a:pt x="422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8"/>
                  <a:pt x="0" y="148"/>
                  <a:pt x="0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562" y="12"/>
                  <a:pt x="562" y="12"/>
                  <a:pt x="562" y="12"/>
                </a:cubicBezTo>
                <a:cubicBezTo>
                  <a:pt x="660" y="91"/>
                  <a:pt x="777" y="139"/>
                  <a:pt x="902" y="151"/>
                </a:cubicBezTo>
                <a:cubicBezTo>
                  <a:pt x="902" y="144"/>
                  <a:pt x="902" y="144"/>
                  <a:pt x="902" y="144"/>
                </a:cubicBezTo>
                <a:cubicBezTo>
                  <a:pt x="775" y="131"/>
                  <a:pt x="658" y="80"/>
                  <a:pt x="564" y="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12"/>
          <p:cNvSpPr/>
          <p:nvPr/>
        </p:nvSpPr>
        <p:spPr bwMode="auto">
          <a:xfrm>
            <a:off x="5445958" y="1610247"/>
            <a:ext cx="608888" cy="629186"/>
          </a:xfrm>
          <a:custGeom>
            <a:avLst/>
            <a:gdLst>
              <a:gd name="T0" fmla="*/ 338 w 338"/>
              <a:gd name="T1" fmla="*/ 349 h 349"/>
              <a:gd name="T2" fmla="*/ 338 w 338"/>
              <a:gd name="T3" fmla="*/ 339 h 349"/>
              <a:gd name="T4" fmla="*/ 148 w 338"/>
              <a:gd name="T5" fmla="*/ 339 h 349"/>
              <a:gd name="T6" fmla="*/ 6 w 338"/>
              <a:gd name="T7" fmla="*/ 0 h 349"/>
              <a:gd name="T8" fmla="*/ 0 w 338"/>
              <a:gd name="T9" fmla="*/ 5 h 349"/>
              <a:gd name="T10" fmla="*/ 141 w 338"/>
              <a:gd name="T11" fmla="*/ 344 h 349"/>
              <a:gd name="T12" fmla="*/ 141 w 338"/>
              <a:gd name="T13" fmla="*/ 344 h 349"/>
              <a:gd name="T14" fmla="*/ 141 w 338"/>
              <a:gd name="T15" fmla="*/ 349 h 349"/>
              <a:gd name="T16" fmla="*/ 338 w 338"/>
              <a:gd name="T1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338" y="349"/>
                </a:moveTo>
                <a:cubicBezTo>
                  <a:pt x="338" y="339"/>
                  <a:pt x="338" y="339"/>
                  <a:pt x="338" y="339"/>
                </a:cubicBezTo>
                <a:cubicBezTo>
                  <a:pt x="148" y="339"/>
                  <a:pt x="148" y="339"/>
                  <a:pt x="148" y="339"/>
                </a:cubicBezTo>
                <a:cubicBezTo>
                  <a:pt x="135" y="214"/>
                  <a:pt x="86" y="97"/>
                  <a:pt x="6" y="0"/>
                </a:cubicBezTo>
                <a:cubicBezTo>
                  <a:pt x="0" y="5"/>
                  <a:pt x="0" y="5"/>
                  <a:pt x="0" y="5"/>
                </a:cubicBezTo>
                <a:cubicBezTo>
                  <a:pt x="78" y="100"/>
                  <a:pt x="128" y="216"/>
                  <a:pt x="141" y="344"/>
                </a:cubicBezTo>
                <a:cubicBezTo>
                  <a:pt x="141" y="344"/>
                  <a:pt x="141" y="344"/>
                  <a:pt x="141" y="344"/>
                </a:cubicBezTo>
                <a:cubicBezTo>
                  <a:pt x="141" y="349"/>
                  <a:pt x="141" y="349"/>
                  <a:pt x="141" y="349"/>
                </a:cubicBezTo>
                <a:lnTo>
                  <a:pt x="338" y="3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3"/>
          <p:cNvSpPr/>
          <p:nvPr/>
        </p:nvSpPr>
        <p:spPr bwMode="auto">
          <a:xfrm>
            <a:off x="2662662" y="1359928"/>
            <a:ext cx="1022933" cy="870035"/>
          </a:xfrm>
          <a:custGeom>
            <a:avLst/>
            <a:gdLst>
              <a:gd name="T0" fmla="*/ 556 w 568"/>
              <a:gd name="T1" fmla="*/ 143 h 483"/>
              <a:gd name="T2" fmla="*/ 417 w 568"/>
              <a:gd name="T3" fmla="*/ 483 h 483"/>
              <a:gd name="T4" fmla="*/ 424 w 568"/>
              <a:gd name="T5" fmla="*/ 483 h 483"/>
              <a:gd name="T6" fmla="*/ 565 w 568"/>
              <a:gd name="T7" fmla="*/ 144 h 483"/>
              <a:gd name="T8" fmla="*/ 565 w 568"/>
              <a:gd name="T9" fmla="*/ 144 h 483"/>
              <a:gd name="T10" fmla="*/ 568 w 568"/>
              <a:gd name="T11" fmla="*/ 141 h 483"/>
              <a:gd name="T12" fmla="*/ 429 w 568"/>
              <a:gd name="T13" fmla="*/ 1 h 483"/>
              <a:gd name="T14" fmla="*/ 427 w 568"/>
              <a:gd name="T15" fmla="*/ 3 h 483"/>
              <a:gd name="T16" fmla="*/ 427 w 568"/>
              <a:gd name="T17" fmla="*/ 0 h 483"/>
              <a:gd name="T18" fmla="*/ 0 w 568"/>
              <a:gd name="T19" fmla="*/ 0 h 483"/>
              <a:gd name="T20" fmla="*/ 0 w 568"/>
              <a:gd name="T21" fmla="*/ 10 h 483"/>
              <a:gd name="T22" fmla="*/ 423 w 568"/>
              <a:gd name="T23" fmla="*/ 10 h 483"/>
              <a:gd name="T24" fmla="*/ 556 w 568"/>
              <a:gd name="T25" fmla="*/ 14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" h="483">
                <a:moveTo>
                  <a:pt x="556" y="143"/>
                </a:moveTo>
                <a:cubicBezTo>
                  <a:pt x="477" y="240"/>
                  <a:pt x="429" y="358"/>
                  <a:pt x="417" y="483"/>
                </a:cubicBezTo>
                <a:cubicBezTo>
                  <a:pt x="424" y="483"/>
                  <a:pt x="424" y="483"/>
                  <a:pt x="424" y="483"/>
                </a:cubicBezTo>
                <a:cubicBezTo>
                  <a:pt x="437" y="355"/>
                  <a:pt x="488" y="239"/>
                  <a:pt x="565" y="144"/>
                </a:cubicBezTo>
                <a:cubicBezTo>
                  <a:pt x="565" y="144"/>
                  <a:pt x="565" y="144"/>
                  <a:pt x="565" y="144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429" y="1"/>
                  <a:pt x="429" y="1"/>
                  <a:pt x="429" y="1"/>
                </a:cubicBezTo>
                <a:cubicBezTo>
                  <a:pt x="427" y="3"/>
                  <a:pt x="427" y="3"/>
                  <a:pt x="427" y="3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23" y="10"/>
                  <a:pt x="423" y="10"/>
                  <a:pt x="423" y="10"/>
                </a:cubicBezTo>
                <a:lnTo>
                  <a:pt x="55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14"/>
          <p:cNvSpPr/>
          <p:nvPr/>
        </p:nvSpPr>
        <p:spPr bwMode="auto">
          <a:xfrm>
            <a:off x="3071293" y="2447807"/>
            <a:ext cx="608888" cy="629186"/>
          </a:xfrm>
          <a:custGeom>
            <a:avLst/>
            <a:gdLst>
              <a:gd name="T0" fmla="*/ 0 w 338"/>
              <a:gd name="T1" fmla="*/ 0 h 349"/>
              <a:gd name="T2" fmla="*/ 0 w 338"/>
              <a:gd name="T3" fmla="*/ 10 h 349"/>
              <a:gd name="T4" fmla="*/ 191 w 338"/>
              <a:gd name="T5" fmla="*/ 10 h 349"/>
              <a:gd name="T6" fmla="*/ 332 w 338"/>
              <a:gd name="T7" fmla="*/ 349 h 349"/>
              <a:gd name="T8" fmla="*/ 338 w 338"/>
              <a:gd name="T9" fmla="*/ 343 h 349"/>
              <a:gd name="T10" fmla="*/ 197 w 338"/>
              <a:gd name="T11" fmla="*/ 5 h 349"/>
              <a:gd name="T12" fmla="*/ 197 w 338"/>
              <a:gd name="T13" fmla="*/ 5 h 349"/>
              <a:gd name="T14" fmla="*/ 197 w 338"/>
              <a:gd name="T15" fmla="*/ 0 h 349"/>
              <a:gd name="T16" fmla="*/ 0 w 338"/>
              <a:gd name="T1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91" y="10"/>
                  <a:pt x="191" y="10"/>
                  <a:pt x="191" y="10"/>
                </a:cubicBezTo>
                <a:cubicBezTo>
                  <a:pt x="204" y="135"/>
                  <a:pt x="253" y="252"/>
                  <a:pt x="332" y="349"/>
                </a:cubicBezTo>
                <a:cubicBezTo>
                  <a:pt x="338" y="343"/>
                  <a:pt x="338" y="343"/>
                  <a:pt x="338" y="343"/>
                </a:cubicBezTo>
                <a:cubicBezTo>
                  <a:pt x="261" y="249"/>
                  <a:pt x="210" y="132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7" y="0"/>
                  <a:pt x="197" y="0"/>
                  <a:pt x="19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15"/>
          <p:cNvSpPr/>
          <p:nvPr/>
        </p:nvSpPr>
        <p:spPr bwMode="auto">
          <a:xfrm>
            <a:off x="5440546" y="2457278"/>
            <a:ext cx="1021580" cy="870035"/>
          </a:xfrm>
          <a:custGeom>
            <a:avLst/>
            <a:gdLst>
              <a:gd name="T0" fmla="*/ 145 w 567"/>
              <a:gd name="T1" fmla="*/ 473 h 483"/>
              <a:gd name="T2" fmla="*/ 12 w 567"/>
              <a:gd name="T3" fmla="*/ 340 h 483"/>
              <a:gd name="T4" fmla="*/ 151 w 567"/>
              <a:gd name="T5" fmla="*/ 0 h 483"/>
              <a:gd name="T6" fmla="*/ 144 w 567"/>
              <a:gd name="T7" fmla="*/ 0 h 483"/>
              <a:gd name="T8" fmla="*/ 3 w 567"/>
              <a:gd name="T9" fmla="*/ 338 h 483"/>
              <a:gd name="T10" fmla="*/ 4 w 567"/>
              <a:gd name="T11" fmla="*/ 338 h 483"/>
              <a:gd name="T12" fmla="*/ 0 w 567"/>
              <a:gd name="T13" fmla="*/ 342 h 483"/>
              <a:gd name="T14" fmla="*/ 140 w 567"/>
              <a:gd name="T15" fmla="*/ 481 h 483"/>
              <a:gd name="T16" fmla="*/ 140 w 567"/>
              <a:gd name="T17" fmla="*/ 481 h 483"/>
              <a:gd name="T18" fmla="*/ 140 w 567"/>
              <a:gd name="T19" fmla="*/ 483 h 483"/>
              <a:gd name="T20" fmla="*/ 567 w 567"/>
              <a:gd name="T21" fmla="*/ 483 h 483"/>
              <a:gd name="T22" fmla="*/ 567 w 567"/>
              <a:gd name="T23" fmla="*/ 473 h 483"/>
              <a:gd name="T24" fmla="*/ 145 w 567"/>
              <a:gd name="T25" fmla="*/ 47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7" h="483">
                <a:moveTo>
                  <a:pt x="145" y="473"/>
                </a:moveTo>
                <a:cubicBezTo>
                  <a:pt x="12" y="340"/>
                  <a:pt x="12" y="340"/>
                  <a:pt x="12" y="340"/>
                </a:cubicBezTo>
                <a:cubicBezTo>
                  <a:pt x="91" y="242"/>
                  <a:pt x="139" y="125"/>
                  <a:pt x="151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1" y="127"/>
                  <a:pt x="81" y="244"/>
                  <a:pt x="3" y="338"/>
                </a:cubicBezTo>
                <a:cubicBezTo>
                  <a:pt x="4" y="338"/>
                  <a:pt x="4" y="338"/>
                  <a:pt x="4" y="338"/>
                </a:cubicBezTo>
                <a:cubicBezTo>
                  <a:pt x="0" y="342"/>
                  <a:pt x="0" y="342"/>
                  <a:pt x="0" y="342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3"/>
                  <a:pt x="140" y="483"/>
                  <a:pt x="140" y="483"/>
                </a:cubicBezTo>
                <a:cubicBezTo>
                  <a:pt x="567" y="483"/>
                  <a:pt x="567" y="483"/>
                  <a:pt x="567" y="483"/>
                </a:cubicBezTo>
                <a:cubicBezTo>
                  <a:pt x="567" y="473"/>
                  <a:pt x="567" y="473"/>
                  <a:pt x="567" y="473"/>
                </a:cubicBezTo>
                <a:lnTo>
                  <a:pt x="145" y="4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348375" y="3879512"/>
            <a:ext cx="2503258" cy="921770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 dirty="0">
                <a:cs typeface="+mn-ea"/>
                <a:sym typeface="+mn-lt"/>
              </a:rPr>
            </a:br>
            <a:r>
              <a:rPr lang="zh-CN" altLang="en-US" sz="1200" dirty="0"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3425802" y="1205676"/>
            <a:ext cx="2274536" cy="2281302"/>
            <a:chOff x="4762500" y="2147889"/>
            <a:chExt cx="2668588" cy="2676525"/>
          </a:xfrm>
          <a:solidFill>
            <a:srgbClr val="F16E89"/>
          </a:solidFill>
        </p:grpSpPr>
        <p:sp>
          <p:nvSpPr>
            <p:cNvPr id="18" name="Freeform: Shape 18"/>
            <p:cNvSpPr/>
            <p:nvPr/>
          </p:nvSpPr>
          <p:spPr bwMode="auto">
            <a:xfrm>
              <a:off x="4762500" y="2625726"/>
              <a:ext cx="444500" cy="741363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9"/>
            <p:cNvSpPr/>
            <p:nvPr/>
          </p:nvSpPr>
          <p:spPr bwMode="auto">
            <a:xfrm>
              <a:off x="4762500" y="3597276"/>
              <a:ext cx="442913" cy="733425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20"/>
            <p:cNvSpPr/>
            <p:nvPr/>
          </p:nvSpPr>
          <p:spPr bwMode="auto">
            <a:xfrm>
              <a:off x="5240338" y="4368801"/>
              <a:ext cx="742950" cy="455613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21"/>
            <p:cNvSpPr/>
            <p:nvPr/>
          </p:nvSpPr>
          <p:spPr bwMode="auto">
            <a:xfrm>
              <a:off x="6194425" y="4373564"/>
              <a:ext cx="741363" cy="434975"/>
            </a:xfrm>
            <a:custGeom>
              <a:avLst/>
              <a:gdLst>
                <a:gd name="T0" fmla="*/ 0 w 351"/>
                <a:gd name="T1" fmla="*/ 121 h 206"/>
                <a:gd name="T2" fmla="*/ 8 w 351"/>
                <a:gd name="T3" fmla="*/ 206 h 206"/>
                <a:gd name="T4" fmla="*/ 351 w 351"/>
                <a:gd name="T5" fmla="*/ 66 h 206"/>
                <a:gd name="T6" fmla="*/ 298 w 351"/>
                <a:gd name="T7" fmla="*/ 0 h 206"/>
                <a:gd name="T8" fmla="*/ 0 w 351"/>
                <a:gd name="T9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0" y="121"/>
                  </a:moveTo>
                  <a:cubicBezTo>
                    <a:pt x="8" y="206"/>
                    <a:pt x="8" y="206"/>
                    <a:pt x="8" y="206"/>
                  </a:cubicBezTo>
                  <a:cubicBezTo>
                    <a:pt x="8" y="206"/>
                    <a:pt x="223" y="197"/>
                    <a:pt x="351" y="6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15" y="68"/>
                    <a:pt x="113" y="111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22"/>
            <p:cNvSpPr/>
            <p:nvPr/>
          </p:nvSpPr>
          <p:spPr bwMode="auto">
            <a:xfrm>
              <a:off x="6980238" y="3597276"/>
              <a:ext cx="450850" cy="742950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23"/>
            <p:cNvSpPr/>
            <p:nvPr/>
          </p:nvSpPr>
          <p:spPr bwMode="auto">
            <a:xfrm>
              <a:off x="6991350" y="2632076"/>
              <a:ext cx="439738" cy="744538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24"/>
            <p:cNvSpPr/>
            <p:nvPr/>
          </p:nvSpPr>
          <p:spPr bwMode="auto">
            <a:xfrm>
              <a:off x="6211888" y="2147889"/>
              <a:ext cx="741363" cy="444500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25"/>
            <p:cNvSpPr/>
            <p:nvPr/>
          </p:nvSpPr>
          <p:spPr bwMode="auto">
            <a:xfrm>
              <a:off x="5249863" y="2147889"/>
              <a:ext cx="741363" cy="438150"/>
            </a:xfrm>
            <a:custGeom>
              <a:avLst/>
              <a:gdLst>
                <a:gd name="T0" fmla="*/ 351 w 351"/>
                <a:gd name="T1" fmla="*/ 85 h 207"/>
                <a:gd name="T2" fmla="*/ 343 w 351"/>
                <a:gd name="T3" fmla="*/ 0 h 207"/>
                <a:gd name="T4" fmla="*/ 0 w 351"/>
                <a:gd name="T5" fmla="*/ 141 h 207"/>
                <a:gd name="T6" fmla="*/ 54 w 351"/>
                <a:gd name="T7" fmla="*/ 207 h 207"/>
                <a:gd name="T8" fmla="*/ 351 w 351"/>
                <a:gd name="T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7">
                  <a:moveTo>
                    <a:pt x="351" y="85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153" y="0"/>
                    <a:pt x="0" y="141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136" y="139"/>
                    <a:pt x="239" y="95"/>
                    <a:pt x="35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5670419" y="3034929"/>
              <a:ext cx="903360" cy="930324"/>
              <a:chOff x="3681413" y="3632200"/>
              <a:chExt cx="638175" cy="657225"/>
            </a:xfrm>
            <a:grpFill/>
          </p:grpSpPr>
          <p:sp>
            <p:nvSpPr>
              <p:cNvPr id="27" name="Freeform: Shape 27"/>
              <p:cNvSpPr/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28"/>
              <p:cNvSpPr/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29"/>
              <p:cNvSpPr/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0"/>
              <p:cNvSpPr/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31"/>
              <p:cNvSpPr/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32"/>
              <p:cNvSpPr/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33"/>
              <p:cNvSpPr/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Rectangle 34"/>
              <p:cNvSpPr/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35"/>
              <p:cNvSpPr/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983" y="793437"/>
            <a:ext cx="3055980" cy="3055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r="9320" b="7964"/>
          <a:stretch>
            <a:fillRect/>
          </a:stretch>
        </p:blipFill>
        <p:spPr>
          <a:xfrm>
            <a:off x="0" y="9724"/>
            <a:ext cx="9144000" cy="51337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79512" y="159156"/>
            <a:ext cx="8784976" cy="4825188"/>
          </a:xfrm>
          <a:prstGeom prst="rect">
            <a:avLst/>
          </a:prstGeom>
          <a:noFill/>
          <a:ln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93" y="-596602"/>
            <a:ext cx="2950201" cy="4985193"/>
          </a:xfrm>
          <a:prstGeom prst="rect">
            <a:avLst/>
          </a:prstGeom>
        </p:spPr>
      </p:pic>
      <p:sp>
        <p:nvSpPr>
          <p:cNvPr id="16" name="TextBox 48"/>
          <p:cNvSpPr txBox="1"/>
          <p:nvPr/>
        </p:nvSpPr>
        <p:spPr>
          <a:xfrm>
            <a:off x="3449594" y="177966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49"/>
          <p:cNvSpPr txBox="1"/>
          <p:nvPr/>
        </p:nvSpPr>
        <p:spPr>
          <a:xfrm>
            <a:off x="3721842" y="2513528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8" name="TextBox 48"/>
          <p:cNvSpPr txBox="1"/>
          <p:nvPr/>
        </p:nvSpPr>
        <p:spPr>
          <a:xfrm>
            <a:off x="2823079" y="1702717"/>
            <a:ext cx="62651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 smtClean="0">
                <a:solidFill>
                  <a:srgbClr val="F16E89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en-GB" altLang="zh-CN" sz="5400" dirty="0">
              <a:solidFill>
                <a:srgbClr val="F16E8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>
          <a:xfrm>
            <a:off x="1026713" y="3389760"/>
            <a:ext cx="1805711" cy="626833"/>
            <a:chOff x="609599" y="3139323"/>
            <a:chExt cx="2407615" cy="835777"/>
          </a:xfrm>
        </p:grpSpPr>
        <p:sp>
          <p:nvSpPr>
            <p:cNvPr id="31" name="TextBox 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2" name="Rectangle 10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Group 11"/>
          <p:cNvGrpSpPr/>
          <p:nvPr/>
        </p:nvGrpSpPr>
        <p:grpSpPr>
          <a:xfrm>
            <a:off x="6325245" y="3389760"/>
            <a:ext cx="1842997" cy="626833"/>
            <a:chOff x="9029821" y="3139323"/>
            <a:chExt cx="2457329" cy="835777"/>
          </a:xfrm>
        </p:grpSpPr>
        <p:sp>
          <p:nvSpPr>
            <p:cNvPr id="29" name="TextBox 12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0" name="Rectangle 1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5740384" y="2415033"/>
            <a:ext cx="1842997" cy="626833"/>
            <a:chOff x="9029821" y="3139323"/>
            <a:chExt cx="2457329" cy="835777"/>
          </a:xfrm>
        </p:grpSpPr>
        <p:sp>
          <p:nvSpPr>
            <p:cNvPr id="21" name="TextBox 26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2" name="Rectangle 27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5155523" y="1440306"/>
            <a:ext cx="1842997" cy="626833"/>
            <a:chOff x="9029821" y="3139323"/>
            <a:chExt cx="2457329" cy="835777"/>
          </a:xfrm>
        </p:grpSpPr>
        <p:sp>
          <p:nvSpPr>
            <p:cNvPr id="19" name="TextBox 31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0" name="Rectangle 3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33"/>
          <p:cNvGrpSpPr/>
          <p:nvPr/>
        </p:nvGrpSpPr>
        <p:grpSpPr>
          <a:xfrm>
            <a:off x="1490787" y="2415033"/>
            <a:ext cx="1805711" cy="626833"/>
            <a:chOff x="609599" y="3139323"/>
            <a:chExt cx="2407615" cy="835777"/>
          </a:xfrm>
        </p:grpSpPr>
        <p:sp>
          <p:nvSpPr>
            <p:cNvPr id="17" name="TextBox 34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8" name="Rectangle 3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36"/>
          <p:cNvGrpSpPr/>
          <p:nvPr/>
        </p:nvGrpSpPr>
        <p:grpSpPr>
          <a:xfrm>
            <a:off x="1954862" y="1440306"/>
            <a:ext cx="1805711" cy="626833"/>
            <a:chOff x="609599" y="3139323"/>
            <a:chExt cx="2407615" cy="835777"/>
          </a:xfrm>
        </p:grpSpPr>
        <p:sp>
          <p:nvSpPr>
            <p:cNvPr id="15" name="TextBox 37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6" name="Rectangle 38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387" y="1059582"/>
            <a:ext cx="2259207" cy="3288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7445" y="1599650"/>
            <a:ext cx="1178884" cy="1158793"/>
            <a:chOff x="1077445" y="1599650"/>
            <a:chExt cx="1178884" cy="1158793"/>
          </a:xfrm>
        </p:grpSpPr>
        <p:sp>
          <p:nvSpPr>
            <p:cNvPr id="21" name="Rectangle: Rounded Corners 2"/>
            <p:cNvSpPr/>
            <p:nvPr/>
          </p:nvSpPr>
          <p:spPr>
            <a:xfrm rot="2702816">
              <a:off x="1077445" y="1599650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8"/>
            <p:cNvSpPr/>
            <p:nvPr/>
          </p:nvSpPr>
          <p:spPr>
            <a:xfrm rot="2702816">
              <a:off x="1142491" y="1664699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938" r="-19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9"/>
            <p:cNvSpPr txBox="1"/>
            <p:nvPr/>
          </p:nvSpPr>
          <p:spPr>
            <a:xfrm>
              <a:off x="1860547" y="2005924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32247" y="1599649"/>
            <a:ext cx="1178885" cy="1158793"/>
            <a:chOff x="2532247" y="1599649"/>
            <a:chExt cx="1178885" cy="1158793"/>
          </a:xfrm>
        </p:grpSpPr>
        <p:sp>
          <p:nvSpPr>
            <p:cNvPr id="22" name="Rectangle: Rounded Corners 3"/>
            <p:cNvSpPr/>
            <p:nvPr/>
          </p:nvSpPr>
          <p:spPr>
            <a:xfrm rot="2702816">
              <a:off x="2532247" y="1599649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0"/>
            <p:cNvSpPr/>
            <p:nvPr/>
          </p:nvSpPr>
          <p:spPr>
            <a:xfrm rot="2702816">
              <a:off x="2597294" y="1664700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938" r="-19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TextBox 11"/>
            <p:cNvSpPr txBox="1"/>
            <p:nvPr/>
          </p:nvSpPr>
          <p:spPr>
            <a:xfrm>
              <a:off x="3315350" y="2005925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87050" y="1599648"/>
            <a:ext cx="1178885" cy="1158793"/>
            <a:chOff x="3987050" y="1599648"/>
            <a:chExt cx="1178885" cy="1158793"/>
          </a:xfrm>
        </p:grpSpPr>
        <p:sp>
          <p:nvSpPr>
            <p:cNvPr id="23" name="Rectangle: Rounded Corners 4"/>
            <p:cNvSpPr/>
            <p:nvPr/>
          </p:nvSpPr>
          <p:spPr>
            <a:xfrm rot="2702816">
              <a:off x="3987050" y="1599648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2"/>
            <p:cNvSpPr/>
            <p:nvPr/>
          </p:nvSpPr>
          <p:spPr>
            <a:xfrm rot="2702816">
              <a:off x="4052097" y="1664699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938" r="-19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4770153" y="2005924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41852" y="1599646"/>
            <a:ext cx="1178886" cy="1158793"/>
            <a:chOff x="5441852" y="1599646"/>
            <a:chExt cx="1178886" cy="1158793"/>
          </a:xfrm>
        </p:grpSpPr>
        <p:sp>
          <p:nvSpPr>
            <p:cNvPr id="24" name="Rectangle: Rounded Corners 5"/>
            <p:cNvSpPr/>
            <p:nvPr/>
          </p:nvSpPr>
          <p:spPr>
            <a:xfrm rot="2702816">
              <a:off x="5441852" y="1599646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4"/>
            <p:cNvSpPr/>
            <p:nvPr/>
          </p:nvSpPr>
          <p:spPr>
            <a:xfrm rot="2702816">
              <a:off x="5506900" y="1664697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938" r="-19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6224956" y="2005922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87671" y="1599642"/>
            <a:ext cx="1178886" cy="1158793"/>
            <a:chOff x="6887671" y="1599642"/>
            <a:chExt cx="1178886" cy="1158793"/>
          </a:xfrm>
        </p:grpSpPr>
        <p:sp>
          <p:nvSpPr>
            <p:cNvPr id="35" name="Freeform: Shape 16"/>
            <p:cNvSpPr/>
            <p:nvPr/>
          </p:nvSpPr>
          <p:spPr>
            <a:xfrm rot="2702816">
              <a:off x="6952719" y="1664693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938" r="-19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7670775" y="2005918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26" name="Rectangle: Rounded Corners 7"/>
            <p:cNvSpPr/>
            <p:nvPr/>
          </p:nvSpPr>
          <p:spPr>
            <a:xfrm rot="2702816">
              <a:off x="6887671" y="1599642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824790" y="3068402"/>
            <a:ext cx="7494422" cy="642945"/>
            <a:chOff x="1395236" y="2161845"/>
            <a:chExt cx="11763384" cy="857260"/>
          </a:xfrm>
        </p:grpSpPr>
        <p:grpSp>
          <p:nvGrpSpPr>
            <p:cNvPr id="6" name="Group 19"/>
            <p:cNvGrpSpPr/>
            <p:nvPr/>
          </p:nvGrpSpPr>
          <p:grpSpPr>
            <a:xfrm>
              <a:off x="1395236" y="2161845"/>
              <a:ext cx="2315968" cy="857260"/>
              <a:chOff x="1681446" y="5001250"/>
              <a:chExt cx="2315968" cy="857260"/>
            </a:xfrm>
          </p:grpSpPr>
          <p:sp>
            <p:nvSpPr>
              <p:cNvPr id="19" name="TextBox 32"/>
              <p:cNvSpPr txBox="1"/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33"/>
              <p:cNvSpPr txBox="1"/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20"/>
            <p:cNvGrpSpPr/>
            <p:nvPr/>
          </p:nvGrpSpPr>
          <p:grpSpPr>
            <a:xfrm>
              <a:off x="3757090" y="2161845"/>
              <a:ext cx="2315968" cy="857260"/>
              <a:chOff x="1681446" y="5001250"/>
              <a:chExt cx="2315968" cy="857260"/>
            </a:xfrm>
          </p:grpSpPr>
          <p:sp>
            <p:nvSpPr>
              <p:cNvPr id="17" name="TextBox 30"/>
              <p:cNvSpPr txBox="1"/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31"/>
              <p:cNvSpPr txBox="1"/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21"/>
            <p:cNvGrpSpPr/>
            <p:nvPr/>
          </p:nvGrpSpPr>
          <p:grpSpPr>
            <a:xfrm>
              <a:off x="6118944" y="2161845"/>
              <a:ext cx="2315968" cy="857260"/>
              <a:chOff x="1681446" y="5001250"/>
              <a:chExt cx="2315968" cy="857260"/>
            </a:xfrm>
          </p:grpSpPr>
          <p:sp>
            <p:nvSpPr>
              <p:cNvPr id="15" name="TextBox 28"/>
              <p:cNvSpPr txBox="1"/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TextBox 29"/>
              <p:cNvSpPr txBox="1"/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Group 22"/>
            <p:cNvGrpSpPr/>
            <p:nvPr/>
          </p:nvGrpSpPr>
          <p:grpSpPr>
            <a:xfrm>
              <a:off x="8480797" y="2161845"/>
              <a:ext cx="2315969" cy="857260"/>
              <a:chOff x="1681445" y="5001250"/>
              <a:chExt cx="2315969" cy="857260"/>
            </a:xfrm>
          </p:grpSpPr>
          <p:sp>
            <p:nvSpPr>
              <p:cNvPr id="13" name="TextBox 26"/>
              <p:cNvSpPr txBox="1"/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27"/>
              <p:cNvSpPr txBox="1"/>
              <p:nvPr/>
            </p:nvSpPr>
            <p:spPr bwMode="auto">
              <a:xfrm>
                <a:off x="1681445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0" name="Group 23"/>
            <p:cNvGrpSpPr/>
            <p:nvPr/>
          </p:nvGrpSpPr>
          <p:grpSpPr>
            <a:xfrm>
              <a:off x="10842652" y="2161845"/>
              <a:ext cx="2315968" cy="857260"/>
              <a:chOff x="1681446" y="5001250"/>
              <a:chExt cx="2315968" cy="857260"/>
            </a:xfrm>
          </p:grpSpPr>
          <p:sp>
            <p:nvSpPr>
              <p:cNvPr id="11" name="TextBox 24"/>
              <p:cNvSpPr txBox="1"/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TextBox 25"/>
              <p:cNvSpPr txBox="1"/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8439" y="927308"/>
            <a:ext cx="4302260" cy="3407278"/>
            <a:chOff x="1798439" y="927308"/>
            <a:chExt cx="4302260" cy="3407278"/>
          </a:xfrm>
        </p:grpSpPr>
        <p:sp>
          <p:nvSpPr>
            <p:cNvPr id="4" name="Oval 2"/>
            <p:cNvSpPr>
              <a:spLocks noChangeAspect="1"/>
            </p:cNvSpPr>
            <p:nvPr/>
          </p:nvSpPr>
          <p:spPr>
            <a:xfrm>
              <a:off x="1798439" y="2159683"/>
              <a:ext cx="1452658" cy="145265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16E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Group 3"/>
            <p:cNvGrpSpPr/>
            <p:nvPr/>
          </p:nvGrpSpPr>
          <p:grpSpPr>
            <a:xfrm>
              <a:off x="2270291" y="2498349"/>
              <a:ext cx="508954" cy="775325"/>
              <a:chOff x="-938213" y="903288"/>
              <a:chExt cx="1765301" cy="2689225"/>
            </a:xfrm>
            <a:solidFill>
              <a:schemeClr val="bg1"/>
            </a:solidFill>
          </p:grpSpPr>
          <p:sp>
            <p:nvSpPr>
              <p:cNvPr id="35" name="Freeform: Shape 4"/>
              <p:cNvSpPr/>
              <p:nvPr/>
            </p:nvSpPr>
            <p:spPr bwMode="auto">
              <a:xfrm>
                <a:off x="-409575" y="3113088"/>
                <a:ext cx="708025" cy="479425"/>
              </a:xfrm>
              <a:custGeom>
                <a:avLst/>
                <a:gdLst/>
                <a:ahLst/>
                <a:cxnLst>
                  <a:cxn ang="0">
                    <a:pos x="176" y="2"/>
                  </a:cxn>
                  <a:cxn ang="0">
                    <a:pos x="13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86"/>
                  </a:cxn>
                  <a:cxn ang="0">
                    <a:pos x="16" y="102"/>
                  </a:cxn>
                  <a:cxn ang="0">
                    <a:pos x="48" y="102"/>
                  </a:cxn>
                  <a:cxn ang="0">
                    <a:pos x="65" y="122"/>
                  </a:cxn>
                  <a:cxn ang="0">
                    <a:pos x="77" y="127"/>
                  </a:cxn>
                  <a:cxn ang="0">
                    <a:pos x="111" y="127"/>
                  </a:cxn>
                  <a:cxn ang="0">
                    <a:pos x="123" y="122"/>
                  </a:cxn>
                  <a:cxn ang="0">
                    <a:pos x="140" y="102"/>
                  </a:cxn>
                  <a:cxn ang="0">
                    <a:pos x="172" y="102"/>
                  </a:cxn>
                  <a:cxn ang="0">
                    <a:pos x="188" y="86"/>
                  </a:cxn>
                  <a:cxn ang="0">
                    <a:pos x="188" y="0"/>
                  </a:cxn>
                  <a:cxn ang="0">
                    <a:pos x="186" y="1"/>
                  </a:cxn>
                  <a:cxn ang="0">
                    <a:pos x="176" y="2"/>
                  </a:cxn>
                  <a:cxn ang="0">
                    <a:pos x="176" y="2"/>
                  </a:cxn>
                  <a:cxn ang="0">
                    <a:pos x="176" y="2"/>
                  </a:cxn>
                </a:cxnLst>
                <a:rect l="0" t="0" r="r" b="b"/>
                <a:pathLst>
                  <a:path w="188" h="127">
                    <a:moveTo>
                      <a:pt x="176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0" y="2"/>
                      <a:pt x="6" y="2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6" y="102"/>
                    </a:cubicBezTo>
                    <a:cubicBezTo>
                      <a:pt x="48" y="102"/>
                      <a:pt x="48" y="102"/>
                      <a:pt x="48" y="102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68" y="125"/>
                      <a:pt x="72" y="127"/>
                      <a:pt x="77" y="127"/>
                    </a:cubicBezTo>
                    <a:cubicBezTo>
                      <a:pt x="111" y="127"/>
                      <a:pt x="111" y="127"/>
                      <a:pt x="111" y="127"/>
                    </a:cubicBezTo>
                    <a:cubicBezTo>
                      <a:pt x="116" y="127"/>
                      <a:pt x="120" y="125"/>
                      <a:pt x="123" y="122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72" y="102"/>
                      <a:pt x="172" y="102"/>
                      <a:pt x="172" y="102"/>
                    </a:cubicBezTo>
                    <a:cubicBezTo>
                      <a:pt x="181" y="102"/>
                      <a:pt x="188" y="95"/>
                      <a:pt x="188" y="86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2" y="2"/>
                      <a:pt x="179" y="2"/>
                      <a:pt x="176" y="2"/>
                    </a:cubicBezTo>
                    <a:close/>
                    <a:moveTo>
                      <a:pt x="176" y="2"/>
                    </a:moveTo>
                    <a:cubicBezTo>
                      <a:pt x="176" y="2"/>
                      <a:pt x="176" y="2"/>
                      <a:pt x="176" y="2"/>
                    </a:cubicBezTo>
                  </a:path>
                </a:pathLst>
              </a:custGeom>
              <a:noFill/>
              <a:ln w="9525">
                <a:solidFill>
                  <a:srgbClr val="F16E89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5"/>
              <p:cNvSpPr/>
              <p:nvPr/>
            </p:nvSpPr>
            <p:spPr bwMode="auto">
              <a:xfrm>
                <a:off x="-938213" y="903288"/>
                <a:ext cx="1765301" cy="2132013"/>
              </a:xfrm>
              <a:custGeom>
                <a:avLst/>
                <a:gdLst/>
                <a:ahLst/>
                <a:cxnLst>
                  <a:cxn ang="0">
                    <a:pos x="234" y="0"/>
                  </a:cxn>
                  <a:cxn ang="0">
                    <a:pos x="0" y="230"/>
                  </a:cxn>
                  <a:cxn ang="0">
                    <a:pos x="74" y="421"/>
                  </a:cxn>
                  <a:cxn ang="0">
                    <a:pos x="76" y="424"/>
                  </a:cxn>
                  <a:cxn ang="0">
                    <a:pos x="134" y="548"/>
                  </a:cxn>
                  <a:cxn ang="0">
                    <a:pos x="153" y="566"/>
                  </a:cxn>
                  <a:cxn ang="0">
                    <a:pos x="215" y="566"/>
                  </a:cxn>
                  <a:cxn ang="0">
                    <a:pos x="237" y="500"/>
                  </a:cxn>
                  <a:cxn ang="0">
                    <a:pos x="270" y="404"/>
                  </a:cxn>
                  <a:cxn ang="0">
                    <a:pos x="261" y="400"/>
                  </a:cxn>
                  <a:cxn ang="0">
                    <a:pos x="145" y="273"/>
                  </a:cxn>
                  <a:cxn ang="0">
                    <a:pos x="176" y="196"/>
                  </a:cxn>
                  <a:cxn ang="0">
                    <a:pos x="201" y="134"/>
                  </a:cxn>
                  <a:cxn ang="0">
                    <a:pos x="198" y="106"/>
                  </a:cxn>
                  <a:cxn ang="0">
                    <a:pos x="219" y="125"/>
                  </a:cxn>
                  <a:cxn ang="0">
                    <a:pos x="235" y="140"/>
                  </a:cxn>
                  <a:cxn ang="0">
                    <a:pos x="304" y="360"/>
                  </a:cxn>
                  <a:cxn ang="0">
                    <a:pos x="292" y="373"/>
                  </a:cxn>
                  <a:cxn ang="0">
                    <a:pos x="292" y="375"/>
                  </a:cxn>
                  <a:cxn ang="0">
                    <a:pos x="257" y="508"/>
                  </a:cxn>
                  <a:cxn ang="0">
                    <a:pos x="236" y="566"/>
                  </a:cxn>
                  <a:cxn ang="0">
                    <a:pos x="323" y="565"/>
                  </a:cxn>
                  <a:cxn ang="0">
                    <a:pos x="335" y="548"/>
                  </a:cxn>
                  <a:cxn ang="0">
                    <a:pos x="393" y="424"/>
                  </a:cxn>
                  <a:cxn ang="0">
                    <a:pos x="395" y="421"/>
                  </a:cxn>
                  <a:cxn ang="0">
                    <a:pos x="396" y="419"/>
                  </a:cxn>
                  <a:cxn ang="0">
                    <a:pos x="468" y="230"/>
                  </a:cxn>
                  <a:cxn ang="0">
                    <a:pos x="234" y="0"/>
                  </a:cxn>
                  <a:cxn ang="0">
                    <a:pos x="234" y="0"/>
                  </a:cxn>
                  <a:cxn ang="0">
                    <a:pos x="234" y="0"/>
                  </a:cxn>
                </a:cxnLst>
                <a:rect l="0" t="0" r="r" b="b"/>
                <a:pathLst>
                  <a:path w="468" h="566">
                    <a:moveTo>
                      <a:pt x="234" y="0"/>
                    </a:moveTo>
                    <a:cubicBezTo>
                      <a:pt x="105" y="0"/>
                      <a:pt x="0" y="103"/>
                      <a:pt x="0" y="230"/>
                    </a:cubicBezTo>
                    <a:cubicBezTo>
                      <a:pt x="0" y="295"/>
                      <a:pt x="28" y="367"/>
                      <a:pt x="74" y="421"/>
                    </a:cubicBezTo>
                    <a:cubicBezTo>
                      <a:pt x="76" y="424"/>
                      <a:pt x="76" y="424"/>
                      <a:pt x="76" y="424"/>
                    </a:cubicBezTo>
                    <a:cubicBezTo>
                      <a:pt x="82" y="432"/>
                      <a:pt x="134" y="500"/>
                      <a:pt x="134" y="548"/>
                    </a:cubicBezTo>
                    <a:cubicBezTo>
                      <a:pt x="134" y="558"/>
                      <a:pt x="142" y="566"/>
                      <a:pt x="153" y="566"/>
                    </a:cubicBezTo>
                    <a:cubicBezTo>
                      <a:pt x="215" y="566"/>
                      <a:pt x="215" y="566"/>
                      <a:pt x="215" y="566"/>
                    </a:cubicBezTo>
                    <a:cubicBezTo>
                      <a:pt x="216" y="552"/>
                      <a:pt x="224" y="532"/>
                      <a:pt x="237" y="500"/>
                    </a:cubicBezTo>
                    <a:cubicBezTo>
                      <a:pt x="250" y="470"/>
                      <a:pt x="265" y="434"/>
                      <a:pt x="270" y="404"/>
                    </a:cubicBezTo>
                    <a:cubicBezTo>
                      <a:pt x="261" y="400"/>
                      <a:pt x="261" y="400"/>
                      <a:pt x="261" y="400"/>
                    </a:cubicBezTo>
                    <a:cubicBezTo>
                      <a:pt x="228" y="384"/>
                      <a:pt x="150" y="340"/>
                      <a:pt x="145" y="273"/>
                    </a:cubicBezTo>
                    <a:cubicBezTo>
                      <a:pt x="143" y="242"/>
                      <a:pt x="160" y="218"/>
                      <a:pt x="176" y="196"/>
                    </a:cubicBezTo>
                    <a:cubicBezTo>
                      <a:pt x="190" y="176"/>
                      <a:pt x="204" y="157"/>
                      <a:pt x="201" y="134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219" y="125"/>
                      <a:pt x="219" y="125"/>
                      <a:pt x="219" y="125"/>
                    </a:cubicBezTo>
                    <a:cubicBezTo>
                      <a:pt x="224" y="130"/>
                      <a:pt x="229" y="135"/>
                      <a:pt x="235" y="140"/>
                    </a:cubicBezTo>
                    <a:cubicBezTo>
                      <a:pt x="297" y="197"/>
                      <a:pt x="368" y="263"/>
                      <a:pt x="304" y="360"/>
                    </a:cubicBezTo>
                    <a:cubicBezTo>
                      <a:pt x="292" y="373"/>
                      <a:pt x="292" y="373"/>
                      <a:pt x="292" y="373"/>
                    </a:cubicBezTo>
                    <a:cubicBezTo>
                      <a:pt x="292" y="374"/>
                      <a:pt x="292" y="374"/>
                      <a:pt x="292" y="375"/>
                    </a:cubicBezTo>
                    <a:cubicBezTo>
                      <a:pt x="297" y="413"/>
                      <a:pt x="274" y="466"/>
                      <a:pt x="257" y="508"/>
                    </a:cubicBezTo>
                    <a:cubicBezTo>
                      <a:pt x="249" y="525"/>
                      <a:pt x="237" y="556"/>
                      <a:pt x="236" y="566"/>
                    </a:cubicBezTo>
                    <a:cubicBezTo>
                      <a:pt x="323" y="565"/>
                      <a:pt x="323" y="565"/>
                      <a:pt x="323" y="565"/>
                    </a:cubicBezTo>
                    <a:cubicBezTo>
                      <a:pt x="330" y="562"/>
                      <a:pt x="335" y="555"/>
                      <a:pt x="335" y="548"/>
                    </a:cubicBezTo>
                    <a:cubicBezTo>
                      <a:pt x="335" y="505"/>
                      <a:pt x="377" y="444"/>
                      <a:pt x="393" y="424"/>
                    </a:cubicBezTo>
                    <a:cubicBezTo>
                      <a:pt x="394" y="423"/>
                      <a:pt x="395" y="422"/>
                      <a:pt x="395" y="421"/>
                    </a:cubicBezTo>
                    <a:cubicBezTo>
                      <a:pt x="396" y="419"/>
                      <a:pt x="396" y="419"/>
                      <a:pt x="396" y="419"/>
                    </a:cubicBezTo>
                    <a:cubicBezTo>
                      <a:pt x="441" y="364"/>
                      <a:pt x="468" y="294"/>
                      <a:pt x="468" y="230"/>
                    </a:cubicBezTo>
                    <a:cubicBezTo>
                      <a:pt x="468" y="103"/>
                      <a:pt x="363" y="0"/>
                      <a:pt x="234" y="0"/>
                    </a:cubicBezTo>
                    <a:close/>
                    <a:moveTo>
                      <a:pt x="234" y="0"/>
                    </a:moveTo>
                    <a:cubicBezTo>
                      <a:pt x="234" y="0"/>
                      <a:pt x="234" y="0"/>
                      <a:pt x="234" y="0"/>
                    </a:cubicBezTo>
                  </a:path>
                </a:pathLst>
              </a:custGeom>
              <a:noFill/>
              <a:ln w="9525">
                <a:solidFill>
                  <a:srgbClr val="F16E89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6"/>
              <p:cNvSpPr/>
              <p:nvPr/>
            </p:nvSpPr>
            <p:spPr bwMode="auto">
              <a:xfrm>
                <a:off x="-319088" y="1490663"/>
                <a:ext cx="660400" cy="850900"/>
              </a:xfrm>
              <a:custGeom>
                <a:avLst/>
                <a:gdLst/>
                <a:ahLst/>
                <a:cxnLst>
                  <a:cxn ang="0">
                    <a:pos x="64" y="66"/>
                  </a:cxn>
                  <a:cxn ang="0">
                    <a:pos x="124" y="190"/>
                  </a:cxn>
                  <a:cxn ang="0">
                    <a:pos x="57" y="0"/>
                  </a:cxn>
                  <a:cxn ang="0">
                    <a:pos x="29" y="52"/>
                  </a:cxn>
                  <a:cxn ang="0">
                    <a:pos x="2" y="116"/>
                  </a:cxn>
                  <a:cxn ang="0">
                    <a:pos x="106" y="225"/>
                  </a:cxn>
                  <a:cxn ang="0">
                    <a:pos x="108" y="226"/>
                  </a:cxn>
                  <a:cxn ang="0">
                    <a:pos x="107" y="221"/>
                  </a:cxn>
                  <a:cxn ang="0">
                    <a:pos x="48" y="79"/>
                  </a:cxn>
                  <a:cxn ang="0">
                    <a:pos x="46" y="77"/>
                  </a:cxn>
                  <a:cxn ang="0">
                    <a:pos x="62" y="63"/>
                  </a:cxn>
                  <a:cxn ang="0">
                    <a:pos x="64" y="66"/>
                  </a:cxn>
                  <a:cxn ang="0">
                    <a:pos x="64" y="66"/>
                  </a:cxn>
                  <a:cxn ang="0">
                    <a:pos x="64" y="66"/>
                  </a:cxn>
                </a:cxnLst>
                <a:rect l="0" t="0" r="r" b="b"/>
                <a:pathLst>
                  <a:path w="175" h="226">
                    <a:moveTo>
                      <a:pt x="64" y="66"/>
                    </a:moveTo>
                    <a:cubicBezTo>
                      <a:pt x="100" y="109"/>
                      <a:pt x="115" y="140"/>
                      <a:pt x="124" y="190"/>
                    </a:cubicBezTo>
                    <a:cubicBezTo>
                      <a:pt x="175" y="109"/>
                      <a:pt x="118" y="56"/>
                      <a:pt x="57" y="0"/>
                    </a:cubicBezTo>
                    <a:cubicBezTo>
                      <a:pt x="52" y="19"/>
                      <a:pt x="40" y="36"/>
                      <a:pt x="29" y="52"/>
                    </a:cubicBezTo>
                    <a:cubicBezTo>
                      <a:pt x="14" y="73"/>
                      <a:pt x="0" y="92"/>
                      <a:pt x="2" y="116"/>
                    </a:cubicBezTo>
                    <a:cubicBezTo>
                      <a:pt x="6" y="173"/>
                      <a:pt x="83" y="214"/>
                      <a:pt x="106" y="225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07" y="224"/>
                      <a:pt x="108" y="223"/>
                      <a:pt x="107" y="221"/>
                    </a:cubicBezTo>
                    <a:cubicBezTo>
                      <a:pt x="100" y="157"/>
                      <a:pt x="87" y="127"/>
                      <a:pt x="48" y="79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62" y="63"/>
                      <a:pt x="62" y="63"/>
                      <a:pt x="62" y="63"/>
                    </a:cubicBezTo>
                    <a:lnTo>
                      <a:pt x="64" y="66"/>
                    </a:lnTo>
                    <a:close/>
                    <a:moveTo>
                      <a:pt x="64" y="66"/>
                    </a:moveTo>
                    <a:cubicBezTo>
                      <a:pt x="64" y="66"/>
                      <a:pt x="64" y="66"/>
                      <a:pt x="64" y="66"/>
                    </a:cubicBezTo>
                  </a:path>
                </a:pathLst>
              </a:custGeom>
              <a:noFill/>
              <a:ln w="9525">
                <a:solidFill>
                  <a:srgbClr val="F16E89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" name="Oval 41"/>
            <p:cNvSpPr>
              <a:spLocks noChangeAspect="1"/>
            </p:cNvSpPr>
            <p:nvPr/>
          </p:nvSpPr>
          <p:spPr>
            <a:xfrm>
              <a:off x="3061644" y="1665025"/>
              <a:ext cx="2093490" cy="2093490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16E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Oval 42"/>
            <p:cNvSpPr>
              <a:spLocks noChangeAspect="1"/>
            </p:cNvSpPr>
            <p:nvPr/>
          </p:nvSpPr>
          <p:spPr>
            <a:xfrm>
              <a:off x="4613690" y="2847577"/>
              <a:ext cx="1487009" cy="1487009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16E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3"/>
            <p:cNvGrpSpPr/>
            <p:nvPr/>
          </p:nvGrpSpPr>
          <p:grpSpPr>
            <a:xfrm>
              <a:off x="3694959" y="2233373"/>
              <a:ext cx="826860" cy="956795"/>
              <a:chOff x="427038" y="271462"/>
              <a:chExt cx="1111250" cy="1285875"/>
            </a:xfrm>
            <a:solidFill>
              <a:schemeClr val="bg1"/>
            </a:solidFill>
          </p:grpSpPr>
          <p:sp>
            <p:nvSpPr>
              <p:cNvPr id="33" name="Freeform: Shape 44"/>
              <p:cNvSpPr/>
              <p:nvPr/>
            </p:nvSpPr>
            <p:spPr bwMode="auto">
              <a:xfrm>
                <a:off x="700088" y="271462"/>
                <a:ext cx="838200" cy="1285875"/>
              </a:xfrm>
              <a:custGeom>
                <a:avLst/>
                <a:gdLst/>
                <a:ahLst/>
                <a:cxnLst>
                  <a:cxn ang="0">
                    <a:pos x="132" y="58"/>
                  </a:cxn>
                  <a:cxn ang="0">
                    <a:pos x="140" y="73"/>
                  </a:cxn>
                  <a:cxn ang="0">
                    <a:pos x="141" y="77"/>
                  </a:cxn>
                  <a:cxn ang="0">
                    <a:pos x="209" y="193"/>
                  </a:cxn>
                  <a:cxn ang="0">
                    <a:pos x="75" y="327"/>
                  </a:cxn>
                  <a:cxn ang="0">
                    <a:pos x="52" y="316"/>
                  </a:cxn>
                  <a:cxn ang="0">
                    <a:pos x="60" y="269"/>
                  </a:cxn>
                  <a:cxn ang="0">
                    <a:pos x="84" y="251"/>
                  </a:cxn>
                  <a:cxn ang="0">
                    <a:pos x="118" y="208"/>
                  </a:cxn>
                  <a:cxn ang="0">
                    <a:pos x="137" y="152"/>
                  </a:cxn>
                  <a:cxn ang="0">
                    <a:pos x="135" y="90"/>
                  </a:cxn>
                  <a:cxn ang="0">
                    <a:pos x="111" y="36"/>
                  </a:cxn>
                  <a:cxn ang="0">
                    <a:pos x="75" y="5"/>
                  </a:cxn>
                  <a:cxn ang="0">
                    <a:pos x="61" y="1"/>
                  </a:cxn>
                  <a:cxn ang="0">
                    <a:pos x="56" y="0"/>
                  </a:cxn>
                  <a:cxn ang="0">
                    <a:pos x="55" y="5"/>
                  </a:cxn>
                  <a:cxn ang="0">
                    <a:pos x="51" y="17"/>
                  </a:cxn>
                  <a:cxn ang="0">
                    <a:pos x="34" y="48"/>
                  </a:cxn>
                  <a:cxn ang="0">
                    <a:pos x="3" y="132"/>
                  </a:cxn>
                  <a:cxn ang="0">
                    <a:pos x="2" y="180"/>
                  </a:cxn>
                  <a:cxn ang="0">
                    <a:pos x="10" y="227"/>
                  </a:cxn>
                  <a:cxn ang="0">
                    <a:pos x="26" y="277"/>
                  </a:cxn>
                  <a:cxn ang="0">
                    <a:pos x="47" y="243"/>
                  </a:cxn>
                  <a:cxn ang="0">
                    <a:pos x="59" y="217"/>
                  </a:cxn>
                  <a:cxn ang="0">
                    <a:pos x="68" y="191"/>
                  </a:cxn>
                  <a:cxn ang="0">
                    <a:pos x="74" y="166"/>
                  </a:cxn>
                  <a:cxn ang="0">
                    <a:pos x="76" y="143"/>
                  </a:cxn>
                  <a:cxn ang="0">
                    <a:pos x="75" y="124"/>
                  </a:cxn>
                  <a:cxn ang="0">
                    <a:pos x="73" y="109"/>
                  </a:cxn>
                  <a:cxn ang="0">
                    <a:pos x="70" y="96"/>
                  </a:cxn>
                  <a:cxn ang="0">
                    <a:pos x="74" y="109"/>
                  </a:cxn>
                  <a:cxn ang="0">
                    <a:pos x="77" y="123"/>
                  </a:cxn>
                  <a:cxn ang="0">
                    <a:pos x="80" y="143"/>
                  </a:cxn>
                  <a:cxn ang="0">
                    <a:pos x="79" y="167"/>
                  </a:cxn>
                  <a:cxn ang="0">
                    <a:pos x="75" y="193"/>
                  </a:cxn>
                  <a:cxn ang="0">
                    <a:pos x="68" y="220"/>
                  </a:cxn>
                  <a:cxn ang="0">
                    <a:pos x="57" y="248"/>
                  </a:cxn>
                  <a:cxn ang="0">
                    <a:pos x="50" y="263"/>
                  </a:cxn>
                  <a:cxn ang="0">
                    <a:pos x="50" y="263"/>
                  </a:cxn>
                  <a:cxn ang="0">
                    <a:pos x="44" y="274"/>
                  </a:cxn>
                  <a:cxn ang="0">
                    <a:pos x="43" y="277"/>
                  </a:cxn>
                  <a:cxn ang="0">
                    <a:pos x="43" y="277"/>
                  </a:cxn>
                  <a:cxn ang="0">
                    <a:pos x="42" y="322"/>
                  </a:cxn>
                  <a:cxn ang="0">
                    <a:pos x="75" y="340"/>
                  </a:cxn>
                  <a:cxn ang="0">
                    <a:pos x="221" y="193"/>
                  </a:cxn>
                  <a:cxn ang="0">
                    <a:pos x="132" y="58"/>
                  </a:cxn>
                  <a:cxn ang="0">
                    <a:pos x="132" y="58"/>
                  </a:cxn>
                  <a:cxn ang="0">
                    <a:pos x="132" y="58"/>
                  </a:cxn>
                </a:cxnLst>
                <a:rect l="0" t="0" r="r" b="b"/>
                <a:pathLst>
                  <a:path w="221" h="340">
                    <a:moveTo>
                      <a:pt x="132" y="58"/>
                    </a:moveTo>
                    <a:cubicBezTo>
                      <a:pt x="134" y="64"/>
                      <a:pt x="137" y="68"/>
                      <a:pt x="140" y="73"/>
                    </a:cubicBezTo>
                    <a:cubicBezTo>
                      <a:pt x="140" y="74"/>
                      <a:pt x="141" y="76"/>
                      <a:pt x="141" y="77"/>
                    </a:cubicBezTo>
                    <a:cubicBezTo>
                      <a:pt x="182" y="100"/>
                      <a:pt x="209" y="143"/>
                      <a:pt x="209" y="193"/>
                    </a:cubicBezTo>
                    <a:cubicBezTo>
                      <a:pt x="209" y="267"/>
                      <a:pt x="149" y="327"/>
                      <a:pt x="75" y="327"/>
                    </a:cubicBezTo>
                    <a:cubicBezTo>
                      <a:pt x="75" y="327"/>
                      <a:pt x="59" y="327"/>
                      <a:pt x="52" y="316"/>
                    </a:cubicBezTo>
                    <a:cubicBezTo>
                      <a:pt x="46" y="306"/>
                      <a:pt x="49" y="290"/>
                      <a:pt x="60" y="269"/>
                    </a:cubicBezTo>
                    <a:cubicBezTo>
                      <a:pt x="68" y="264"/>
                      <a:pt x="76" y="258"/>
                      <a:pt x="84" y="251"/>
                    </a:cubicBezTo>
                    <a:cubicBezTo>
                      <a:pt x="97" y="240"/>
                      <a:pt x="109" y="225"/>
                      <a:pt x="118" y="208"/>
                    </a:cubicBezTo>
                    <a:cubicBezTo>
                      <a:pt x="127" y="191"/>
                      <a:pt x="134" y="172"/>
                      <a:pt x="137" y="152"/>
                    </a:cubicBezTo>
                    <a:cubicBezTo>
                      <a:pt x="140" y="132"/>
                      <a:pt x="140" y="111"/>
                      <a:pt x="135" y="90"/>
                    </a:cubicBezTo>
                    <a:cubicBezTo>
                      <a:pt x="131" y="70"/>
                      <a:pt x="122" y="51"/>
                      <a:pt x="111" y="36"/>
                    </a:cubicBezTo>
                    <a:cubicBezTo>
                      <a:pt x="100" y="20"/>
                      <a:pt x="86" y="9"/>
                      <a:pt x="75" y="5"/>
                    </a:cubicBezTo>
                    <a:cubicBezTo>
                      <a:pt x="70" y="2"/>
                      <a:pt x="64" y="1"/>
                      <a:pt x="61" y="1"/>
                    </a:cubicBezTo>
                    <a:cubicBezTo>
                      <a:pt x="58" y="0"/>
                      <a:pt x="56" y="0"/>
                      <a:pt x="56" y="0"/>
                    </a:cubicBezTo>
                    <a:cubicBezTo>
                      <a:pt x="56" y="0"/>
                      <a:pt x="56" y="2"/>
                      <a:pt x="55" y="5"/>
                    </a:cubicBezTo>
                    <a:cubicBezTo>
                      <a:pt x="55" y="8"/>
                      <a:pt x="53" y="12"/>
                      <a:pt x="51" y="17"/>
                    </a:cubicBezTo>
                    <a:cubicBezTo>
                      <a:pt x="47" y="26"/>
                      <a:pt x="41" y="37"/>
                      <a:pt x="34" y="48"/>
                    </a:cubicBezTo>
                    <a:cubicBezTo>
                      <a:pt x="20" y="71"/>
                      <a:pt x="8" y="100"/>
                      <a:pt x="3" y="132"/>
                    </a:cubicBezTo>
                    <a:cubicBezTo>
                      <a:pt x="1" y="147"/>
                      <a:pt x="0" y="164"/>
                      <a:pt x="2" y="180"/>
                    </a:cubicBezTo>
                    <a:cubicBezTo>
                      <a:pt x="3" y="196"/>
                      <a:pt x="6" y="212"/>
                      <a:pt x="10" y="227"/>
                    </a:cubicBezTo>
                    <a:cubicBezTo>
                      <a:pt x="14" y="239"/>
                      <a:pt x="22" y="269"/>
                      <a:pt x="26" y="277"/>
                    </a:cubicBezTo>
                    <a:cubicBezTo>
                      <a:pt x="34" y="266"/>
                      <a:pt x="41" y="255"/>
                      <a:pt x="47" y="243"/>
                    </a:cubicBezTo>
                    <a:cubicBezTo>
                      <a:pt x="52" y="234"/>
                      <a:pt x="55" y="226"/>
                      <a:pt x="59" y="217"/>
                    </a:cubicBezTo>
                    <a:cubicBezTo>
                      <a:pt x="63" y="209"/>
                      <a:pt x="65" y="200"/>
                      <a:pt x="68" y="191"/>
                    </a:cubicBezTo>
                    <a:cubicBezTo>
                      <a:pt x="71" y="183"/>
                      <a:pt x="72" y="174"/>
                      <a:pt x="74" y="166"/>
                    </a:cubicBezTo>
                    <a:cubicBezTo>
                      <a:pt x="75" y="158"/>
                      <a:pt x="76" y="150"/>
                      <a:pt x="76" y="143"/>
                    </a:cubicBezTo>
                    <a:cubicBezTo>
                      <a:pt x="76" y="136"/>
                      <a:pt x="76" y="130"/>
                      <a:pt x="75" y="124"/>
                    </a:cubicBezTo>
                    <a:cubicBezTo>
                      <a:pt x="75" y="118"/>
                      <a:pt x="73" y="113"/>
                      <a:pt x="73" y="109"/>
                    </a:cubicBezTo>
                    <a:cubicBezTo>
                      <a:pt x="71" y="101"/>
                      <a:pt x="70" y="96"/>
                      <a:pt x="70" y="96"/>
                    </a:cubicBezTo>
                    <a:cubicBezTo>
                      <a:pt x="70" y="96"/>
                      <a:pt x="71" y="101"/>
                      <a:pt x="74" y="109"/>
                    </a:cubicBezTo>
                    <a:cubicBezTo>
                      <a:pt x="75" y="113"/>
                      <a:pt x="77" y="117"/>
                      <a:pt x="77" y="123"/>
                    </a:cubicBezTo>
                    <a:cubicBezTo>
                      <a:pt x="78" y="129"/>
                      <a:pt x="79" y="136"/>
                      <a:pt x="80" y="143"/>
                    </a:cubicBezTo>
                    <a:cubicBezTo>
                      <a:pt x="80" y="151"/>
                      <a:pt x="80" y="159"/>
                      <a:pt x="79" y="167"/>
                    </a:cubicBezTo>
                    <a:cubicBezTo>
                      <a:pt x="78" y="175"/>
                      <a:pt x="77" y="184"/>
                      <a:pt x="75" y="193"/>
                    </a:cubicBezTo>
                    <a:cubicBezTo>
                      <a:pt x="73" y="202"/>
                      <a:pt x="71" y="211"/>
                      <a:pt x="68" y="220"/>
                    </a:cubicBezTo>
                    <a:cubicBezTo>
                      <a:pt x="64" y="229"/>
                      <a:pt x="61" y="239"/>
                      <a:pt x="57" y="248"/>
                    </a:cubicBezTo>
                    <a:cubicBezTo>
                      <a:pt x="55" y="253"/>
                      <a:pt x="52" y="258"/>
                      <a:pt x="50" y="263"/>
                    </a:cubicBezTo>
                    <a:cubicBezTo>
                      <a:pt x="50" y="263"/>
                      <a:pt x="50" y="263"/>
                      <a:pt x="50" y="263"/>
                    </a:cubicBezTo>
                    <a:cubicBezTo>
                      <a:pt x="48" y="267"/>
                      <a:pt x="46" y="270"/>
                      <a:pt x="44" y="274"/>
                    </a:cubicBezTo>
                    <a:cubicBezTo>
                      <a:pt x="44" y="275"/>
                      <a:pt x="43" y="276"/>
                      <a:pt x="43" y="277"/>
                    </a:cubicBezTo>
                    <a:cubicBezTo>
                      <a:pt x="43" y="277"/>
                      <a:pt x="43" y="277"/>
                      <a:pt x="43" y="277"/>
                    </a:cubicBezTo>
                    <a:cubicBezTo>
                      <a:pt x="36" y="296"/>
                      <a:pt x="35" y="311"/>
                      <a:pt x="42" y="322"/>
                    </a:cubicBezTo>
                    <a:cubicBezTo>
                      <a:pt x="52" y="339"/>
                      <a:pt x="74" y="340"/>
                      <a:pt x="75" y="340"/>
                    </a:cubicBezTo>
                    <a:cubicBezTo>
                      <a:pt x="155" y="340"/>
                      <a:pt x="221" y="274"/>
                      <a:pt x="221" y="193"/>
                    </a:cubicBezTo>
                    <a:cubicBezTo>
                      <a:pt x="221" y="133"/>
                      <a:pt x="184" y="81"/>
                      <a:pt x="132" y="58"/>
                    </a:cubicBezTo>
                    <a:close/>
                    <a:moveTo>
                      <a:pt x="132" y="58"/>
                    </a:moveTo>
                    <a:cubicBezTo>
                      <a:pt x="132" y="58"/>
                      <a:pt x="132" y="58"/>
                      <a:pt x="132" y="58"/>
                    </a:cubicBezTo>
                  </a:path>
                </a:pathLst>
              </a:custGeom>
              <a:noFill/>
              <a:ln w="9525">
                <a:solidFill>
                  <a:srgbClr val="F16E89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5"/>
              <p:cNvSpPr/>
              <p:nvPr/>
            </p:nvSpPr>
            <p:spPr bwMode="auto">
              <a:xfrm>
                <a:off x="427038" y="490537"/>
                <a:ext cx="346075" cy="1001713"/>
              </a:xfrm>
              <a:custGeom>
                <a:avLst/>
                <a:gdLst/>
                <a:ahLst/>
                <a:cxnLst>
                  <a:cxn ang="0">
                    <a:pos x="69" y="217"/>
                  </a:cxn>
                  <a:cxn ang="0">
                    <a:pos x="32" y="205"/>
                  </a:cxn>
                  <a:cxn ang="0">
                    <a:pos x="12" y="135"/>
                  </a:cxn>
                  <a:cxn ang="0">
                    <a:pos x="85" y="16"/>
                  </a:cxn>
                  <a:cxn ang="0">
                    <a:pos x="91" y="0"/>
                  </a:cxn>
                  <a:cxn ang="0">
                    <a:pos x="0" y="135"/>
                  </a:cxn>
                  <a:cxn ang="0">
                    <a:pos x="22" y="212"/>
                  </a:cxn>
                  <a:cxn ang="0">
                    <a:pos x="17" y="251"/>
                  </a:cxn>
                  <a:cxn ang="0">
                    <a:pos x="20" y="256"/>
                  </a:cxn>
                  <a:cxn ang="0">
                    <a:pos x="29" y="250"/>
                  </a:cxn>
                  <a:cxn ang="0">
                    <a:pos x="39" y="265"/>
                  </a:cxn>
                  <a:cxn ang="0">
                    <a:pos x="49" y="259"/>
                  </a:cxn>
                  <a:cxn ang="0">
                    <a:pos x="40" y="243"/>
                  </a:cxn>
                  <a:cxn ang="0">
                    <a:pos x="51" y="236"/>
                  </a:cxn>
                  <a:cxn ang="0">
                    <a:pos x="61" y="251"/>
                  </a:cxn>
                  <a:cxn ang="0">
                    <a:pos x="71" y="245"/>
                  </a:cxn>
                  <a:cxn ang="0">
                    <a:pos x="61" y="230"/>
                  </a:cxn>
                  <a:cxn ang="0">
                    <a:pos x="73" y="222"/>
                  </a:cxn>
                  <a:cxn ang="0">
                    <a:pos x="69" y="217"/>
                  </a:cxn>
                  <a:cxn ang="0">
                    <a:pos x="25" y="238"/>
                  </a:cxn>
                  <a:cxn ang="0">
                    <a:pos x="33" y="218"/>
                  </a:cxn>
                  <a:cxn ang="0">
                    <a:pos x="55" y="219"/>
                  </a:cxn>
                  <a:cxn ang="0">
                    <a:pos x="25" y="238"/>
                  </a:cxn>
                  <a:cxn ang="0">
                    <a:pos x="25" y="238"/>
                  </a:cxn>
                  <a:cxn ang="0">
                    <a:pos x="25" y="238"/>
                  </a:cxn>
                </a:cxnLst>
                <a:rect l="0" t="0" r="r" b="b"/>
                <a:pathLst>
                  <a:path w="91" h="265">
                    <a:moveTo>
                      <a:pt x="69" y="217"/>
                    </a:moveTo>
                    <a:cubicBezTo>
                      <a:pt x="61" y="205"/>
                      <a:pt x="46" y="200"/>
                      <a:pt x="32" y="205"/>
                    </a:cubicBezTo>
                    <a:cubicBezTo>
                      <a:pt x="19" y="184"/>
                      <a:pt x="12" y="160"/>
                      <a:pt x="12" y="135"/>
                    </a:cubicBezTo>
                    <a:cubicBezTo>
                      <a:pt x="12" y="83"/>
                      <a:pt x="42" y="39"/>
                      <a:pt x="85" y="16"/>
                    </a:cubicBezTo>
                    <a:cubicBezTo>
                      <a:pt x="86" y="10"/>
                      <a:pt x="88" y="5"/>
                      <a:pt x="91" y="0"/>
                    </a:cubicBezTo>
                    <a:cubicBezTo>
                      <a:pt x="38" y="22"/>
                      <a:pt x="0" y="74"/>
                      <a:pt x="0" y="135"/>
                    </a:cubicBezTo>
                    <a:cubicBezTo>
                      <a:pt x="0" y="162"/>
                      <a:pt x="8" y="189"/>
                      <a:pt x="22" y="212"/>
                    </a:cubicBezTo>
                    <a:cubicBezTo>
                      <a:pt x="11" y="222"/>
                      <a:pt x="9" y="238"/>
                      <a:pt x="17" y="251"/>
                    </a:cubicBezTo>
                    <a:cubicBezTo>
                      <a:pt x="20" y="256"/>
                      <a:pt x="20" y="256"/>
                      <a:pt x="20" y="256"/>
                    </a:cubicBezTo>
                    <a:cubicBezTo>
                      <a:pt x="29" y="250"/>
                      <a:pt x="29" y="250"/>
                      <a:pt x="29" y="250"/>
                    </a:cubicBezTo>
                    <a:cubicBezTo>
                      <a:pt x="39" y="265"/>
                      <a:pt x="39" y="265"/>
                      <a:pt x="39" y="265"/>
                    </a:cubicBezTo>
                    <a:cubicBezTo>
                      <a:pt x="49" y="259"/>
                      <a:pt x="49" y="259"/>
                      <a:pt x="49" y="259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51" y="236"/>
                      <a:pt x="51" y="236"/>
                      <a:pt x="51" y="236"/>
                    </a:cubicBezTo>
                    <a:cubicBezTo>
                      <a:pt x="61" y="251"/>
                      <a:pt x="61" y="251"/>
                      <a:pt x="61" y="251"/>
                    </a:cubicBezTo>
                    <a:cubicBezTo>
                      <a:pt x="71" y="245"/>
                      <a:pt x="71" y="245"/>
                      <a:pt x="71" y="245"/>
                    </a:cubicBezTo>
                    <a:cubicBezTo>
                      <a:pt x="61" y="230"/>
                      <a:pt x="61" y="230"/>
                      <a:pt x="61" y="230"/>
                    </a:cubicBezTo>
                    <a:cubicBezTo>
                      <a:pt x="73" y="222"/>
                      <a:pt x="73" y="222"/>
                      <a:pt x="73" y="222"/>
                    </a:cubicBezTo>
                    <a:lnTo>
                      <a:pt x="69" y="217"/>
                    </a:lnTo>
                    <a:close/>
                    <a:moveTo>
                      <a:pt x="25" y="238"/>
                    </a:moveTo>
                    <a:cubicBezTo>
                      <a:pt x="23" y="231"/>
                      <a:pt x="26" y="222"/>
                      <a:pt x="33" y="218"/>
                    </a:cubicBezTo>
                    <a:cubicBezTo>
                      <a:pt x="40" y="213"/>
                      <a:pt x="49" y="214"/>
                      <a:pt x="55" y="219"/>
                    </a:cubicBezTo>
                    <a:lnTo>
                      <a:pt x="25" y="238"/>
                    </a:lnTo>
                    <a:close/>
                    <a:moveTo>
                      <a:pt x="25" y="238"/>
                    </a:moveTo>
                    <a:cubicBezTo>
                      <a:pt x="25" y="238"/>
                      <a:pt x="25" y="238"/>
                      <a:pt x="25" y="238"/>
                    </a:cubicBezTo>
                  </a:path>
                </a:pathLst>
              </a:custGeom>
              <a:noFill/>
              <a:ln w="9525">
                <a:solidFill>
                  <a:srgbClr val="F16E89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6"/>
            <p:cNvGrpSpPr/>
            <p:nvPr/>
          </p:nvGrpSpPr>
          <p:grpSpPr>
            <a:xfrm>
              <a:off x="4958743" y="3316352"/>
              <a:ext cx="837999" cy="502301"/>
              <a:chOff x="-958850" y="123825"/>
              <a:chExt cx="3201988" cy="1919288"/>
            </a:xfrm>
            <a:solidFill>
              <a:schemeClr val="bg1"/>
            </a:solidFill>
          </p:grpSpPr>
          <p:grpSp>
            <p:nvGrpSpPr>
              <p:cNvPr id="28" name="Group 47"/>
              <p:cNvGrpSpPr/>
              <p:nvPr/>
            </p:nvGrpSpPr>
            <p:grpSpPr>
              <a:xfrm>
                <a:off x="-958850" y="123825"/>
                <a:ext cx="3201988" cy="1919288"/>
                <a:chOff x="-958850" y="123825"/>
                <a:chExt cx="3201988" cy="1919288"/>
              </a:xfrm>
              <a:grpFill/>
            </p:grpSpPr>
            <p:sp>
              <p:nvSpPr>
                <p:cNvPr id="30" name="Freeform: Shape 49"/>
                <p:cNvSpPr/>
                <p:nvPr/>
              </p:nvSpPr>
              <p:spPr bwMode="auto">
                <a:xfrm>
                  <a:off x="-958850" y="968375"/>
                  <a:ext cx="598488" cy="1058863"/>
                </a:xfrm>
                <a:custGeom>
                  <a:avLst/>
                  <a:gdLst/>
                  <a:ahLst/>
                  <a:cxnLst>
                    <a:cxn ang="0">
                      <a:pos x="0" y="667"/>
                    </a:cxn>
                    <a:cxn ang="0">
                      <a:pos x="377" y="667"/>
                    </a:cxn>
                    <a:cxn ang="0">
                      <a:pos x="377" y="575"/>
                    </a:cxn>
                    <a:cxn ang="0">
                      <a:pos x="109" y="575"/>
                    </a:cxn>
                    <a:cxn ang="0">
                      <a:pos x="109" y="366"/>
                    </a:cxn>
                    <a:cxn ang="0">
                      <a:pos x="358" y="366"/>
                    </a:cxn>
                    <a:cxn ang="0">
                      <a:pos x="358" y="273"/>
                    </a:cxn>
                    <a:cxn ang="0">
                      <a:pos x="109" y="273"/>
                    </a:cxn>
                    <a:cxn ang="0">
                      <a:pos x="109" y="93"/>
                    </a:cxn>
                    <a:cxn ang="0">
                      <a:pos x="377" y="93"/>
                    </a:cxn>
                    <a:cxn ang="0">
                      <a:pos x="377" y="0"/>
                    </a:cxn>
                    <a:cxn ang="0">
                      <a:pos x="0" y="0"/>
                    </a:cxn>
                    <a:cxn ang="0">
                      <a:pos x="0" y="667"/>
                    </a:cxn>
                    <a:cxn ang="0">
                      <a:pos x="0" y="667"/>
                    </a:cxn>
                    <a:cxn ang="0">
                      <a:pos x="0" y="667"/>
                    </a:cxn>
                  </a:cxnLst>
                  <a:rect l="0" t="0" r="r" b="b"/>
                  <a:pathLst>
                    <a:path w="377" h="667">
                      <a:moveTo>
                        <a:pt x="0" y="667"/>
                      </a:moveTo>
                      <a:lnTo>
                        <a:pt x="377" y="667"/>
                      </a:lnTo>
                      <a:lnTo>
                        <a:pt x="377" y="575"/>
                      </a:lnTo>
                      <a:lnTo>
                        <a:pt x="109" y="575"/>
                      </a:lnTo>
                      <a:lnTo>
                        <a:pt x="109" y="366"/>
                      </a:lnTo>
                      <a:lnTo>
                        <a:pt x="358" y="366"/>
                      </a:lnTo>
                      <a:lnTo>
                        <a:pt x="358" y="273"/>
                      </a:lnTo>
                      <a:lnTo>
                        <a:pt x="109" y="273"/>
                      </a:lnTo>
                      <a:lnTo>
                        <a:pt x="109" y="93"/>
                      </a:lnTo>
                      <a:lnTo>
                        <a:pt x="377" y="93"/>
                      </a:lnTo>
                      <a:lnTo>
                        <a:pt x="377" y="0"/>
                      </a:lnTo>
                      <a:lnTo>
                        <a:pt x="0" y="0"/>
                      </a:lnTo>
                      <a:lnTo>
                        <a:pt x="0" y="667"/>
                      </a:lnTo>
                      <a:moveTo>
                        <a:pt x="0" y="667"/>
                      </a:moveTo>
                      <a:lnTo>
                        <a:pt x="0" y="667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50"/>
                <p:cNvSpPr/>
                <p:nvPr/>
              </p:nvSpPr>
              <p:spPr bwMode="auto">
                <a:xfrm>
                  <a:off x="-187325" y="954088"/>
                  <a:ext cx="801688" cy="1089025"/>
                </a:xfrm>
                <a:custGeom>
                  <a:avLst/>
                  <a:gdLst/>
                  <a:ahLst/>
                  <a:cxnLst>
                    <a:cxn ang="0">
                      <a:pos x="134" y="39"/>
                    </a:cxn>
                    <a:cxn ang="0">
                      <a:pos x="167" y="45"/>
                    </a:cxn>
                    <a:cxn ang="0">
                      <a:pos x="197" y="56"/>
                    </a:cxn>
                    <a:cxn ang="0">
                      <a:pos x="213" y="18"/>
                    </a:cxn>
                    <a:cxn ang="0">
                      <a:pos x="134" y="0"/>
                    </a:cxn>
                    <a:cxn ang="0">
                      <a:pos x="63" y="18"/>
                    </a:cxn>
                    <a:cxn ang="0">
                      <a:pos x="16" y="68"/>
                    </a:cxn>
                    <a:cxn ang="0">
                      <a:pos x="0" y="145"/>
                    </a:cxn>
                    <a:cxn ang="0">
                      <a:pos x="33" y="251"/>
                    </a:cxn>
                    <a:cxn ang="0">
                      <a:pos x="128" y="289"/>
                    </a:cxn>
                    <a:cxn ang="0">
                      <a:pos x="203" y="276"/>
                    </a:cxn>
                    <a:cxn ang="0">
                      <a:pos x="203" y="237"/>
                    </a:cxn>
                    <a:cxn ang="0">
                      <a:pos x="168" y="246"/>
                    </a:cxn>
                    <a:cxn ang="0">
                      <a:pos x="134" y="250"/>
                    </a:cxn>
                    <a:cxn ang="0">
                      <a:pos x="71" y="223"/>
                    </a:cxn>
                    <a:cxn ang="0">
                      <a:pos x="49" y="145"/>
                    </a:cxn>
                    <a:cxn ang="0">
                      <a:pos x="71" y="67"/>
                    </a:cxn>
                    <a:cxn ang="0">
                      <a:pos x="134" y="39"/>
                    </a:cxn>
                    <a:cxn ang="0">
                      <a:pos x="134" y="39"/>
                    </a:cxn>
                    <a:cxn ang="0">
                      <a:pos x="134" y="39"/>
                    </a:cxn>
                  </a:cxnLst>
                  <a:rect l="0" t="0" r="r" b="b"/>
                  <a:pathLst>
                    <a:path w="213" h="289">
                      <a:moveTo>
                        <a:pt x="134" y="39"/>
                      </a:moveTo>
                      <a:cubicBezTo>
                        <a:pt x="145" y="39"/>
                        <a:pt x="156" y="41"/>
                        <a:pt x="167" y="45"/>
                      </a:cubicBezTo>
                      <a:cubicBezTo>
                        <a:pt x="177" y="48"/>
                        <a:pt x="188" y="52"/>
                        <a:pt x="197" y="56"/>
                      </a:cubicBezTo>
                      <a:cubicBezTo>
                        <a:pt x="213" y="18"/>
                        <a:pt x="213" y="18"/>
                        <a:pt x="213" y="18"/>
                      </a:cubicBezTo>
                      <a:cubicBezTo>
                        <a:pt x="189" y="6"/>
                        <a:pt x="163" y="0"/>
                        <a:pt x="134" y="0"/>
                      </a:cubicBezTo>
                      <a:cubicBezTo>
                        <a:pt x="107" y="0"/>
                        <a:pt x="83" y="6"/>
                        <a:pt x="63" y="18"/>
                      </a:cubicBezTo>
                      <a:cubicBezTo>
                        <a:pt x="43" y="29"/>
                        <a:pt x="27" y="46"/>
                        <a:pt x="16" y="68"/>
                      </a:cubicBezTo>
                      <a:cubicBezTo>
                        <a:pt x="6" y="90"/>
                        <a:pt x="0" y="115"/>
                        <a:pt x="0" y="145"/>
                      </a:cubicBezTo>
                      <a:cubicBezTo>
                        <a:pt x="0" y="191"/>
                        <a:pt x="11" y="226"/>
                        <a:pt x="33" y="251"/>
                      </a:cubicBezTo>
                      <a:cubicBezTo>
                        <a:pt x="55" y="276"/>
                        <a:pt x="87" y="289"/>
                        <a:pt x="128" y="289"/>
                      </a:cubicBezTo>
                      <a:cubicBezTo>
                        <a:pt x="156" y="289"/>
                        <a:pt x="181" y="285"/>
                        <a:pt x="203" y="276"/>
                      </a:cubicBezTo>
                      <a:cubicBezTo>
                        <a:pt x="203" y="237"/>
                        <a:pt x="203" y="237"/>
                        <a:pt x="203" y="237"/>
                      </a:cubicBezTo>
                      <a:cubicBezTo>
                        <a:pt x="191" y="241"/>
                        <a:pt x="179" y="244"/>
                        <a:pt x="168" y="246"/>
                      </a:cubicBezTo>
                      <a:cubicBezTo>
                        <a:pt x="157" y="248"/>
                        <a:pt x="145" y="250"/>
                        <a:pt x="134" y="250"/>
                      </a:cubicBezTo>
                      <a:cubicBezTo>
                        <a:pt x="106" y="250"/>
                        <a:pt x="85" y="241"/>
                        <a:pt x="71" y="223"/>
                      </a:cubicBezTo>
                      <a:cubicBezTo>
                        <a:pt x="56" y="205"/>
                        <a:pt x="49" y="179"/>
                        <a:pt x="49" y="145"/>
                      </a:cubicBezTo>
                      <a:cubicBezTo>
                        <a:pt x="49" y="112"/>
                        <a:pt x="56" y="86"/>
                        <a:pt x="71" y="67"/>
                      </a:cubicBezTo>
                      <a:cubicBezTo>
                        <a:pt x="86" y="49"/>
                        <a:pt x="107" y="39"/>
                        <a:pt x="134" y="39"/>
                      </a:cubicBezTo>
                      <a:close/>
                      <a:moveTo>
                        <a:pt x="134" y="39"/>
                      </a:moveTo>
                      <a:cubicBezTo>
                        <a:pt x="134" y="39"/>
                        <a:pt x="134" y="39"/>
                        <a:pt x="134" y="39"/>
                      </a:cubicBezTo>
                    </a:path>
                  </a:pathLst>
                </a:custGeom>
                <a:noFill/>
                <a:ln w="9525">
                  <a:solidFill>
                    <a:srgbClr val="F16E89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: Shape 51"/>
                <p:cNvSpPr/>
                <p:nvPr/>
              </p:nvSpPr>
              <p:spPr bwMode="auto">
                <a:xfrm>
                  <a:off x="752475" y="123825"/>
                  <a:ext cx="1490663" cy="1919288"/>
                </a:xfrm>
                <a:custGeom>
                  <a:avLst/>
                  <a:gdLst/>
                  <a:ahLst/>
                  <a:cxnLst>
                    <a:cxn ang="0">
                      <a:pos x="377" y="4"/>
                    </a:cxn>
                    <a:cxn ang="0">
                      <a:pos x="328" y="1"/>
                    </a:cxn>
                    <a:cxn ang="0">
                      <a:pos x="268" y="21"/>
                    </a:cxn>
                    <a:cxn ang="0">
                      <a:pos x="216" y="66"/>
                    </a:cxn>
                    <a:cxn ang="0">
                      <a:pos x="185" y="124"/>
                    </a:cxn>
                    <a:cxn ang="0">
                      <a:pos x="179" y="209"/>
                    </a:cxn>
                    <a:cxn ang="0">
                      <a:pos x="139" y="221"/>
                    </a:cxn>
                    <a:cxn ang="0">
                      <a:pos x="132" y="220"/>
                    </a:cxn>
                    <a:cxn ang="0">
                      <a:pos x="0" y="364"/>
                    </a:cxn>
                    <a:cxn ang="0">
                      <a:pos x="1" y="390"/>
                    </a:cxn>
                    <a:cxn ang="0">
                      <a:pos x="34" y="471"/>
                    </a:cxn>
                    <a:cxn ang="0">
                      <a:pos x="123" y="509"/>
                    </a:cxn>
                    <a:cxn ang="0">
                      <a:pos x="228" y="472"/>
                    </a:cxn>
                    <a:cxn ang="0">
                      <a:pos x="263" y="364"/>
                    </a:cxn>
                    <a:cxn ang="0">
                      <a:pos x="229" y="258"/>
                    </a:cxn>
                    <a:cxn ang="0">
                      <a:pos x="217" y="240"/>
                    </a:cxn>
                    <a:cxn ang="0">
                      <a:pos x="253" y="225"/>
                    </a:cxn>
                    <a:cxn ang="0">
                      <a:pos x="296" y="196"/>
                    </a:cxn>
                    <a:cxn ang="0">
                      <a:pos x="333" y="159"/>
                    </a:cxn>
                    <a:cxn ang="0">
                      <a:pos x="370" y="94"/>
                    </a:cxn>
                    <a:cxn ang="0">
                      <a:pos x="385" y="50"/>
                    </a:cxn>
                    <a:cxn ang="0">
                      <a:pos x="395" y="17"/>
                    </a:cxn>
                    <a:cxn ang="0">
                      <a:pos x="391" y="9"/>
                    </a:cxn>
                    <a:cxn ang="0">
                      <a:pos x="211" y="396"/>
                    </a:cxn>
                    <a:cxn ang="0">
                      <a:pos x="203" y="425"/>
                    </a:cxn>
                    <a:cxn ang="0">
                      <a:pos x="193" y="443"/>
                    </a:cxn>
                    <a:cxn ang="0">
                      <a:pos x="131" y="470"/>
                    </a:cxn>
                    <a:cxn ang="0">
                      <a:pos x="48" y="364"/>
                    </a:cxn>
                    <a:cxn ang="0">
                      <a:pos x="51" y="332"/>
                    </a:cxn>
                    <a:cxn ang="0">
                      <a:pos x="59" y="303"/>
                    </a:cxn>
                    <a:cxn ang="0">
                      <a:pos x="69" y="286"/>
                    </a:cxn>
                    <a:cxn ang="0">
                      <a:pos x="131" y="259"/>
                    </a:cxn>
                    <a:cxn ang="0">
                      <a:pos x="214" y="365"/>
                    </a:cxn>
                    <a:cxn ang="0">
                      <a:pos x="293" y="92"/>
                    </a:cxn>
                    <a:cxn ang="0">
                      <a:pos x="275" y="108"/>
                    </a:cxn>
                    <a:cxn ang="0">
                      <a:pos x="254" y="134"/>
                    </a:cxn>
                    <a:cxn ang="0">
                      <a:pos x="205" y="233"/>
                    </a:cxn>
                    <a:cxn ang="0">
                      <a:pos x="190" y="231"/>
                    </a:cxn>
                    <a:cxn ang="0">
                      <a:pos x="227" y="163"/>
                    </a:cxn>
                    <a:cxn ang="0">
                      <a:pos x="262" y="118"/>
                    </a:cxn>
                    <a:cxn ang="0">
                      <a:pos x="284" y="98"/>
                    </a:cxn>
                    <a:cxn ang="0">
                      <a:pos x="300" y="87"/>
                    </a:cxn>
                    <a:cxn ang="0">
                      <a:pos x="293" y="92"/>
                    </a:cxn>
                  </a:cxnLst>
                  <a:rect l="0" t="0" r="r" b="b"/>
                  <a:pathLst>
                    <a:path w="396" h="509">
                      <a:moveTo>
                        <a:pt x="391" y="9"/>
                      </a:moveTo>
                      <a:cubicBezTo>
                        <a:pt x="388" y="8"/>
                        <a:pt x="383" y="6"/>
                        <a:pt x="377" y="4"/>
                      </a:cubicBezTo>
                      <a:cubicBezTo>
                        <a:pt x="371" y="3"/>
                        <a:pt x="363" y="1"/>
                        <a:pt x="355" y="0"/>
                      </a:cubicBezTo>
                      <a:cubicBezTo>
                        <a:pt x="347" y="0"/>
                        <a:pt x="338" y="0"/>
                        <a:pt x="328" y="1"/>
                      </a:cubicBezTo>
                      <a:cubicBezTo>
                        <a:pt x="318" y="2"/>
                        <a:pt x="308" y="5"/>
                        <a:pt x="298" y="8"/>
                      </a:cubicBezTo>
                      <a:cubicBezTo>
                        <a:pt x="287" y="11"/>
                        <a:pt x="278" y="16"/>
                        <a:pt x="268" y="21"/>
                      </a:cubicBezTo>
                      <a:cubicBezTo>
                        <a:pt x="258" y="27"/>
                        <a:pt x="249" y="34"/>
                        <a:pt x="240" y="41"/>
                      </a:cubicBezTo>
                      <a:cubicBezTo>
                        <a:pt x="231" y="49"/>
                        <a:pt x="223" y="57"/>
                        <a:pt x="216" y="66"/>
                      </a:cubicBezTo>
                      <a:cubicBezTo>
                        <a:pt x="209" y="75"/>
                        <a:pt x="203" y="84"/>
                        <a:pt x="198" y="94"/>
                      </a:cubicBezTo>
                      <a:cubicBezTo>
                        <a:pt x="193" y="104"/>
                        <a:pt x="188" y="114"/>
                        <a:pt x="185" y="124"/>
                      </a:cubicBezTo>
                      <a:cubicBezTo>
                        <a:pt x="178" y="144"/>
                        <a:pt x="176" y="165"/>
                        <a:pt x="177" y="183"/>
                      </a:cubicBezTo>
                      <a:cubicBezTo>
                        <a:pt x="177" y="193"/>
                        <a:pt x="178" y="201"/>
                        <a:pt x="179" y="209"/>
                      </a:cubicBezTo>
                      <a:cubicBezTo>
                        <a:pt x="181" y="217"/>
                        <a:pt x="183" y="224"/>
                        <a:pt x="185" y="229"/>
                      </a:cubicBezTo>
                      <a:cubicBezTo>
                        <a:pt x="171" y="225"/>
                        <a:pt x="156" y="221"/>
                        <a:pt x="139" y="221"/>
                      </a:cubicBezTo>
                      <a:cubicBezTo>
                        <a:pt x="139" y="220"/>
                        <a:pt x="139" y="220"/>
                        <a:pt x="139" y="220"/>
                      </a:cubicBezTo>
                      <a:cubicBezTo>
                        <a:pt x="137" y="220"/>
                        <a:pt x="134" y="220"/>
                        <a:pt x="132" y="220"/>
                      </a:cubicBezTo>
                      <a:cubicBezTo>
                        <a:pt x="89" y="220"/>
                        <a:pt x="57" y="232"/>
                        <a:pt x="34" y="257"/>
                      </a:cubicBezTo>
                      <a:cubicBezTo>
                        <a:pt x="11" y="282"/>
                        <a:pt x="0" y="317"/>
                        <a:pt x="0" y="364"/>
                      </a:cubicBezTo>
                      <a:cubicBezTo>
                        <a:pt x="0" y="365"/>
                        <a:pt x="0" y="365"/>
                        <a:pt x="0" y="365"/>
                      </a:cubicBezTo>
                      <a:cubicBezTo>
                        <a:pt x="0" y="374"/>
                        <a:pt x="0" y="382"/>
                        <a:pt x="1" y="390"/>
                      </a:cubicBezTo>
                      <a:cubicBezTo>
                        <a:pt x="1" y="390"/>
                        <a:pt x="1" y="390"/>
                        <a:pt x="1" y="390"/>
                      </a:cubicBezTo>
                      <a:cubicBezTo>
                        <a:pt x="5" y="424"/>
                        <a:pt x="16" y="451"/>
                        <a:pt x="34" y="471"/>
                      </a:cubicBezTo>
                      <a:cubicBezTo>
                        <a:pt x="55" y="495"/>
                        <a:pt x="85" y="507"/>
                        <a:pt x="124" y="508"/>
                      </a:cubicBezTo>
                      <a:cubicBezTo>
                        <a:pt x="123" y="509"/>
                        <a:pt x="123" y="509"/>
                        <a:pt x="123" y="509"/>
                      </a:cubicBezTo>
                      <a:cubicBezTo>
                        <a:pt x="126" y="509"/>
                        <a:pt x="128" y="509"/>
                        <a:pt x="131" y="509"/>
                      </a:cubicBezTo>
                      <a:cubicBezTo>
                        <a:pt x="173" y="509"/>
                        <a:pt x="206" y="497"/>
                        <a:pt x="228" y="472"/>
                      </a:cubicBezTo>
                      <a:cubicBezTo>
                        <a:pt x="251" y="447"/>
                        <a:pt x="263" y="411"/>
                        <a:pt x="263" y="365"/>
                      </a:cubicBezTo>
                      <a:cubicBezTo>
                        <a:pt x="263" y="364"/>
                        <a:pt x="263" y="364"/>
                        <a:pt x="263" y="364"/>
                      </a:cubicBezTo>
                      <a:cubicBezTo>
                        <a:pt x="263" y="355"/>
                        <a:pt x="262" y="347"/>
                        <a:pt x="261" y="338"/>
                      </a:cubicBezTo>
                      <a:cubicBezTo>
                        <a:pt x="257" y="305"/>
                        <a:pt x="247" y="278"/>
                        <a:pt x="229" y="258"/>
                      </a:cubicBezTo>
                      <a:cubicBezTo>
                        <a:pt x="222" y="251"/>
                        <a:pt x="215" y="245"/>
                        <a:pt x="207" y="240"/>
                      </a:cubicBezTo>
                      <a:cubicBezTo>
                        <a:pt x="217" y="240"/>
                        <a:pt x="217" y="240"/>
                        <a:pt x="217" y="240"/>
                      </a:cubicBezTo>
                      <a:cubicBezTo>
                        <a:pt x="221" y="239"/>
                        <a:pt x="226" y="237"/>
                        <a:pt x="231" y="235"/>
                      </a:cubicBezTo>
                      <a:cubicBezTo>
                        <a:pt x="238" y="232"/>
                        <a:pt x="245" y="228"/>
                        <a:pt x="253" y="225"/>
                      </a:cubicBezTo>
                      <a:cubicBezTo>
                        <a:pt x="260" y="221"/>
                        <a:pt x="267" y="216"/>
                        <a:pt x="275" y="211"/>
                      </a:cubicBezTo>
                      <a:cubicBezTo>
                        <a:pt x="282" y="207"/>
                        <a:pt x="290" y="201"/>
                        <a:pt x="296" y="196"/>
                      </a:cubicBezTo>
                      <a:cubicBezTo>
                        <a:pt x="303" y="190"/>
                        <a:pt x="310" y="184"/>
                        <a:pt x="316" y="178"/>
                      </a:cubicBezTo>
                      <a:cubicBezTo>
                        <a:pt x="322" y="172"/>
                        <a:pt x="328" y="166"/>
                        <a:pt x="333" y="159"/>
                      </a:cubicBezTo>
                      <a:cubicBezTo>
                        <a:pt x="344" y="145"/>
                        <a:pt x="353" y="131"/>
                        <a:pt x="360" y="117"/>
                      </a:cubicBezTo>
                      <a:cubicBezTo>
                        <a:pt x="364" y="110"/>
                        <a:pt x="367" y="102"/>
                        <a:pt x="370" y="94"/>
                      </a:cubicBezTo>
                      <a:cubicBezTo>
                        <a:pt x="373" y="87"/>
                        <a:pt x="375" y="79"/>
                        <a:pt x="378" y="72"/>
                      </a:cubicBezTo>
                      <a:cubicBezTo>
                        <a:pt x="380" y="64"/>
                        <a:pt x="383" y="57"/>
                        <a:pt x="385" y="50"/>
                      </a:cubicBezTo>
                      <a:cubicBezTo>
                        <a:pt x="387" y="42"/>
                        <a:pt x="389" y="36"/>
                        <a:pt x="391" y="31"/>
                      </a:cubicBezTo>
                      <a:cubicBezTo>
                        <a:pt x="393" y="26"/>
                        <a:pt x="394" y="20"/>
                        <a:pt x="395" y="17"/>
                      </a:cubicBezTo>
                      <a:cubicBezTo>
                        <a:pt x="396" y="13"/>
                        <a:pt x="396" y="11"/>
                        <a:pt x="396" y="11"/>
                      </a:cubicBezTo>
                      <a:cubicBezTo>
                        <a:pt x="396" y="11"/>
                        <a:pt x="394" y="11"/>
                        <a:pt x="391" y="9"/>
                      </a:cubicBezTo>
                      <a:close/>
                      <a:moveTo>
                        <a:pt x="211" y="396"/>
                      </a:moveTo>
                      <a:cubicBezTo>
                        <a:pt x="211" y="396"/>
                        <a:pt x="211" y="396"/>
                        <a:pt x="211" y="396"/>
                      </a:cubicBezTo>
                      <a:cubicBezTo>
                        <a:pt x="210" y="404"/>
                        <a:pt x="208" y="410"/>
                        <a:pt x="206" y="417"/>
                      </a:cubicBezTo>
                      <a:cubicBezTo>
                        <a:pt x="205" y="420"/>
                        <a:pt x="204" y="423"/>
                        <a:pt x="203" y="425"/>
                      </a:cubicBezTo>
                      <a:cubicBezTo>
                        <a:pt x="202" y="427"/>
                        <a:pt x="202" y="428"/>
                        <a:pt x="201" y="430"/>
                      </a:cubicBezTo>
                      <a:cubicBezTo>
                        <a:pt x="199" y="435"/>
                        <a:pt x="196" y="439"/>
                        <a:pt x="193" y="443"/>
                      </a:cubicBezTo>
                      <a:cubicBezTo>
                        <a:pt x="186" y="452"/>
                        <a:pt x="176" y="459"/>
                        <a:pt x="165" y="463"/>
                      </a:cubicBezTo>
                      <a:cubicBezTo>
                        <a:pt x="155" y="467"/>
                        <a:pt x="144" y="470"/>
                        <a:pt x="131" y="470"/>
                      </a:cubicBezTo>
                      <a:cubicBezTo>
                        <a:pt x="104" y="470"/>
                        <a:pt x="83" y="461"/>
                        <a:pt x="69" y="443"/>
                      </a:cubicBezTo>
                      <a:cubicBezTo>
                        <a:pt x="55" y="425"/>
                        <a:pt x="48" y="399"/>
                        <a:pt x="48" y="364"/>
                      </a:cubicBezTo>
                      <a:cubicBezTo>
                        <a:pt x="48" y="353"/>
                        <a:pt x="49" y="342"/>
                        <a:pt x="51" y="332"/>
                      </a:cubicBezTo>
                      <a:cubicBezTo>
                        <a:pt x="51" y="332"/>
                        <a:pt x="51" y="332"/>
                        <a:pt x="51" y="332"/>
                      </a:cubicBezTo>
                      <a:cubicBezTo>
                        <a:pt x="52" y="325"/>
                        <a:pt x="54" y="318"/>
                        <a:pt x="56" y="312"/>
                      </a:cubicBezTo>
                      <a:cubicBezTo>
                        <a:pt x="57" y="309"/>
                        <a:pt x="58" y="306"/>
                        <a:pt x="59" y="303"/>
                      </a:cubicBezTo>
                      <a:cubicBezTo>
                        <a:pt x="60" y="302"/>
                        <a:pt x="61" y="300"/>
                        <a:pt x="61" y="299"/>
                      </a:cubicBezTo>
                      <a:cubicBezTo>
                        <a:pt x="64" y="294"/>
                        <a:pt x="66" y="290"/>
                        <a:pt x="69" y="286"/>
                      </a:cubicBezTo>
                      <a:cubicBezTo>
                        <a:pt x="77" y="276"/>
                        <a:pt x="86" y="270"/>
                        <a:pt x="97" y="265"/>
                      </a:cubicBezTo>
                      <a:cubicBezTo>
                        <a:pt x="107" y="261"/>
                        <a:pt x="118" y="259"/>
                        <a:pt x="131" y="259"/>
                      </a:cubicBezTo>
                      <a:cubicBezTo>
                        <a:pt x="158" y="259"/>
                        <a:pt x="179" y="268"/>
                        <a:pt x="193" y="286"/>
                      </a:cubicBezTo>
                      <a:cubicBezTo>
                        <a:pt x="207" y="304"/>
                        <a:pt x="214" y="330"/>
                        <a:pt x="214" y="365"/>
                      </a:cubicBezTo>
                      <a:cubicBezTo>
                        <a:pt x="214" y="376"/>
                        <a:pt x="213" y="387"/>
                        <a:pt x="211" y="396"/>
                      </a:cubicBezTo>
                      <a:close/>
                      <a:moveTo>
                        <a:pt x="293" y="92"/>
                      </a:moveTo>
                      <a:cubicBezTo>
                        <a:pt x="290" y="94"/>
                        <a:pt x="287" y="96"/>
                        <a:pt x="285" y="99"/>
                      </a:cubicBezTo>
                      <a:cubicBezTo>
                        <a:pt x="282" y="102"/>
                        <a:pt x="279" y="105"/>
                        <a:pt x="275" y="108"/>
                      </a:cubicBezTo>
                      <a:cubicBezTo>
                        <a:pt x="272" y="112"/>
                        <a:pt x="268" y="116"/>
                        <a:pt x="265" y="120"/>
                      </a:cubicBezTo>
                      <a:cubicBezTo>
                        <a:pt x="261" y="125"/>
                        <a:pt x="258" y="130"/>
                        <a:pt x="254" y="134"/>
                      </a:cubicBezTo>
                      <a:cubicBezTo>
                        <a:pt x="247" y="144"/>
                        <a:pt x="240" y="156"/>
                        <a:pt x="234" y="167"/>
                      </a:cubicBezTo>
                      <a:cubicBezTo>
                        <a:pt x="222" y="190"/>
                        <a:pt x="212" y="214"/>
                        <a:pt x="205" y="233"/>
                      </a:cubicBezTo>
                      <a:cubicBezTo>
                        <a:pt x="204" y="234"/>
                        <a:pt x="204" y="236"/>
                        <a:pt x="203" y="238"/>
                      </a:cubicBezTo>
                      <a:cubicBezTo>
                        <a:pt x="199" y="236"/>
                        <a:pt x="195" y="233"/>
                        <a:pt x="190" y="231"/>
                      </a:cubicBezTo>
                      <a:cubicBezTo>
                        <a:pt x="191" y="230"/>
                        <a:pt x="191" y="229"/>
                        <a:pt x="192" y="227"/>
                      </a:cubicBezTo>
                      <a:cubicBezTo>
                        <a:pt x="200" y="209"/>
                        <a:pt x="212" y="185"/>
                        <a:pt x="227" y="163"/>
                      </a:cubicBezTo>
                      <a:cubicBezTo>
                        <a:pt x="234" y="152"/>
                        <a:pt x="242" y="141"/>
                        <a:pt x="250" y="131"/>
                      </a:cubicBezTo>
                      <a:cubicBezTo>
                        <a:pt x="254" y="127"/>
                        <a:pt x="258" y="122"/>
                        <a:pt x="262" y="118"/>
                      </a:cubicBezTo>
                      <a:cubicBezTo>
                        <a:pt x="266" y="114"/>
                        <a:pt x="270" y="110"/>
                        <a:pt x="273" y="106"/>
                      </a:cubicBezTo>
                      <a:cubicBezTo>
                        <a:pt x="277" y="103"/>
                        <a:pt x="281" y="100"/>
                        <a:pt x="284" y="98"/>
                      </a:cubicBezTo>
                      <a:cubicBezTo>
                        <a:pt x="287" y="95"/>
                        <a:pt x="290" y="94"/>
                        <a:pt x="292" y="92"/>
                      </a:cubicBezTo>
                      <a:cubicBezTo>
                        <a:pt x="297" y="89"/>
                        <a:pt x="300" y="87"/>
                        <a:pt x="300" y="87"/>
                      </a:cubicBezTo>
                      <a:cubicBezTo>
                        <a:pt x="300" y="87"/>
                        <a:pt x="297" y="89"/>
                        <a:pt x="293" y="92"/>
                      </a:cubicBezTo>
                      <a:close/>
                      <a:moveTo>
                        <a:pt x="293" y="92"/>
                      </a:moveTo>
                      <a:cubicBezTo>
                        <a:pt x="293" y="92"/>
                        <a:pt x="293" y="92"/>
                        <a:pt x="293" y="92"/>
                      </a:cubicBezTo>
                    </a:path>
                  </a:pathLst>
                </a:custGeom>
                <a:noFill/>
                <a:ln w="9525">
                  <a:solidFill>
                    <a:srgbClr val="F16E89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Freeform: Shape 48"/>
              <p:cNvSpPr/>
              <p:nvPr/>
            </p:nvSpPr>
            <p:spPr bwMode="auto">
              <a:xfrm>
                <a:off x="-958850" y="968375"/>
                <a:ext cx="598488" cy="1058863"/>
              </a:xfrm>
              <a:custGeom>
                <a:avLst/>
                <a:gdLst/>
                <a:ahLst/>
                <a:cxnLst>
                  <a:cxn ang="0">
                    <a:pos x="0" y="667"/>
                  </a:cxn>
                  <a:cxn ang="0">
                    <a:pos x="377" y="667"/>
                  </a:cxn>
                  <a:cxn ang="0">
                    <a:pos x="377" y="575"/>
                  </a:cxn>
                  <a:cxn ang="0">
                    <a:pos x="109" y="575"/>
                  </a:cxn>
                  <a:cxn ang="0">
                    <a:pos x="109" y="366"/>
                  </a:cxn>
                  <a:cxn ang="0">
                    <a:pos x="358" y="366"/>
                  </a:cxn>
                  <a:cxn ang="0">
                    <a:pos x="358" y="273"/>
                  </a:cxn>
                  <a:cxn ang="0">
                    <a:pos x="109" y="273"/>
                  </a:cxn>
                  <a:cxn ang="0">
                    <a:pos x="109" y="93"/>
                  </a:cxn>
                  <a:cxn ang="0">
                    <a:pos x="377" y="93"/>
                  </a:cxn>
                  <a:cxn ang="0">
                    <a:pos x="377" y="0"/>
                  </a:cxn>
                  <a:cxn ang="0">
                    <a:pos x="0" y="0"/>
                  </a:cxn>
                  <a:cxn ang="0">
                    <a:pos x="0" y="667"/>
                  </a:cxn>
                  <a:cxn ang="0">
                    <a:pos x="0" y="667"/>
                  </a:cxn>
                  <a:cxn ang="0">
                    <a:pos x="0" y="667"/>
                  </a:cxn>
                </a:cxnLst>
                <a:rect l="0" t="0" r="r" b="b"/>
                <a:pathLst>
                  <a:path w="377" h="667">
                    <a:moveTo>
                      <a:pt x="0" y="667"/>
                    </a:moveTo>
                    <a:lnTo>
                      <a:pt x="377" y="667"/>
                    </a:lnTo>
                    <a:lnTo>
                      <a:pt x="377" y="575"/>
                    </a:lnTo>
                    <a:lnTo>
                      <a:pt x="109" y="575"/>
                    </a:lnTo>
                    <a:lnTo>
                      <a:pt x="109" y="366"/>
                    </a:lnTo>
                    <a:lnTo>
                      <a:pt x="358" y="366"/>
                    </a:lnTo>
                    <a:lnTo>
                      <a:pt x="358" y="273"/>
                    </a:lnTo>
                    <a:lnTo>
                      <a:pt x="109" y="273"/>
                    </a:lnTo>
                    <a:lnTo>
                      <a:pt x="109" y="93"/>
                    </a:lnTo>
                    <a:lnTo>
                      <a:pt x="377" y="93"/>
                    </a:lnTo>
                    <a:lnTo>
                      <a:pt x="377" y="0"/>
                    </a:lnTo>
                    <a:lnTo>
                      <a:pt x="0" y="0"/>
                    </a:lnTo>
                    <a:lnTo>
                      <a:pt x="0" y="667"/>
                    </a:lnTo>
                    <a:close/>
                    <a:moveTo>
                      <a:pt x="0" y="667"/>
                    </a:moveTo>
                    <a:lnTo>
                      <a:pt x="0" y="667"/>
                    </a:lnTo>
                    <a:close/>
                  </a:path>
                </a:pathLst>
              </a:custGeom>
              <a:noFill/>
              <a:ln w="9525">
                <a:solidFill>
                  <a:srgbClr val="F16E89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Oval 52"/>
            <p:cNvSpPr>
              <a:spLocks noChangeAspect="1"/>
            </p:cNvSpPr>
            <p:nvPr/>
          </p:nvSpPr>
          <p:spPr>
            <a:xfrm>
              <a:off x="4101797" y="927308"/>
              <a:ext cx="1147479" cy="1147479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16E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53"/>
            <p:cNvGrpSpPr/>
            <p:nvPr/>
          </p:nvGrpSpPr>
          <p:grpSpPr>
            <a:xfrm>
              <a:off x="4516690" y="1253024"/>
              <a:ext cx="317693" cy="496046"/>
              <a:chOff x="582613" y="280988"/>
              <a:chExt cx="1085850" cy="1695450"/>
            </a:xfrm>
            <a:solidFill>
              <a:schemeClr val="bg1"/>
            </a:solidFill>
          </p:grpSpPr>
          <p:sp>
            <p:nvSpPr>
              <p:cNvPr id="24" name="Freeform: Shape 54"/>
              <p:cNvSpPr/>
              <p:nvPr/>
            </p:nvSpPr>
            <p:spPr bwMode="auto">
              <a:xfrm>
                <a:off x="582613" y="280988"/>
                <a:ext cx="1085850" cy="1695450"/>
              </a:xfrm>
              <a:custGeom>
                <a:avLst/>
                <a:gdLst/>
                <a:ahLst/>
                <a:cxnLst>
                  <a:cxn ang="0">
                    <a:pos x="255" y="40"/>
                  </a:cxn>
                  <a:cxn ang="0">
                    <a:pos x="214" y="40"/>
                  </a:cxn>
                  <a:cxn ang="0">
                    <a:pos x="214" y="20"/>
                  </a:cxn>
                  <a:cxn ang="0">
                    <a:pos x="194" y="0"/>
                  </a:cxn>
                  <a:cxn ang="0">
                    <a:pos x="92" y="0"/>
                  </a:cxn>
                  <a:cxn ang="0">
                    <a:pos x="71" y="20"/>
                  </a:cxn>
                  <a:cxn ang="0">
                    <a:pos x="71" y="40"/>
                  </a:cxn>
                  <a:cxn ang="0">
                    <a:pos x="30" y="40"/>
                  </a:cxn>
                  <a:cxn ang="0">
                    <a:pos x="0" y="71"/>
                  </a:cxn>
                  <a:cxn ang="0">
                    <a:pos x="0" y="419"/>
                  </a:cxn>
                  <a:cxn ang="0">
                    <a:pos x="30" y="449"/>
                  </a:cxn>
                  <a:cxn ang="0">
                    <a:pos x="255" y="449"/>
                  </a:cxn>
                  <a:cxn ang="0">
                    <a:pos x="286" y="419"/>
                  </a:cxn>
                  <a:cxn ang="0">
                    <a:pos x="286" y="71"/>
                  </a:cxn>
                  <a:cxn ang="0">
                    <a:pos x="255" y="40"/>
                  </a:cxn>
                  <a:cxn ang="0">
                    <a:pos x="265" y="419"/>
                  </a:cxn>
                  <a:cxn ang="0">
                    <a:pos x="255" y="429"/>
                  </a:cxn>
                  <a:cxn ang="0">
                    <a:pos x="30" y="429"/>
                  </a:cxn>
                  <a:cxn ang="0">
                    <a:pos x="20" y="419"/>
                  </a:cxn>
                  <a:cxn ang="0">
                    <a:pos x="20" y="71"/>
                  </a:cxn>
                  <a:cxn ang="0">
                    <a:pos x="30" y="61"/>
                  </a:cxn>
                  <a:cxn ang="0">
                    <a:pos x="255" y="61"/>
                  </a:cxn>
                  <a:cxn ang="0">
                    <a:pos x="265" y="71"/>
                  </a:cxn>
                  <a:cxn ang="0">
                    <a:pos x="265" y="419"/>
                  </a:cxn>
                  <a:cxn ang="0">
                    <a:pos x="265" y="419"/>
                  </a:cxn>
                  <a:cxn ang="0">
                    <a:pos x="265" y="419"/>
                  </a:cxn>
                </a:cxnLst>
                <a:rect l="0" t="0" r="r" b="b"/>
                <a:pathLst>
                  <a:path w="286" h="449">
                    <a:moveTo>
                      <a:pt x="255" y="40"/>
                    </a:moveTo>
                    <a:cubicBezTo>
                      <a:pt x="214" y="40"/>
                      <a:pt x="214" y="40"/>
                      <a:pt x="214" y="40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9"/>
                      <a:pt x="205" y="0"/>
                      <a:pt x="19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0" y="0"/>
                      <a:pt x="71" y="9"/>
                      <a:pt x="71" y="2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13" y="40"/>
                      <a:pt x="0" y="54"/>
                      <a:pt x="0" y="71"/>
                    </a:cubicBezTo>
                    <a:cubicBezTo>
                      <a:pt x="0" y="419"/>
                      <a:pt x="0" y="419"/>
                      <a:pt x="0" y="419"/>
                    </a:cubicBezTo>
                    <a:cubicBezTo>
                      <a:pt x="0" y="436"/>
                      <a:pt x="13" y="449"/>
                      <a:pt x="30" y="449"/>
                    </a:cubicBezTo>
                    <a:cubicBezTo>
                      <a:pt x="255" y="449"/>
                      <a:pt x="255" y="449"/>
                      <a:pt x="255" y="449"/>
                    </a:cubicBezTo>
                    <a:cubicBezTo>
                      <a:pt x="272" y="449"/>
                      <a:pt x="286" y="436"/>
                      <a:pt x="286" y="419"/>
                    </a:cubicBezTo>
                    <a:cubicBezTo>
                      <a:pt x="286" y="71"/>
                      <a:pt x="286" y="71"/>
                      <a:pt x="286" y="71"/>
                    </a:cubicBezTo>
                    <a:cubicBezTo>
                      <a:pt x="286" y="54"/>
                      <a:pt x="272" y="40"/>
                      <a:pt x="255" y="40"/>
                    </a:cubicBezTo>
                    <a:close/>
                    <a:moveTo>
                      <a:pt x="265" y="419"/>
                    </a:moveTo>
                    <a:cubicBezTo>
                      <a:pt x="265" y="424"/>
                      <a:pt x="261" y="429"/>
                      <a:pt x="255" y="429"/>
                    </a:cubicBezTo>
                    <a:cubicBezTo>
                      <a:pt x="30" y="429"/>
                      <a:pt x="30" y="429"/>
                      <a:pt x="30" y="429"/>
                    </a:cubicBezTo>
                    <a:cubicBezTo>
                      <a:pt x="25" y="429"/>
                      <a:pt x="20" y="424"/>
                      <a:pt x="20" y="419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65"/>
                      <a:pt x="25" y="61"/>
                      <a:pt x="30" y="61"/>
                    </a:cubicBezTo>
                    <a:cubicBezTo>
                      <a:pt x="255" y="61"/>
                      <a:pt x="255" y="61"/>
                      <a:pt x="255" y="61"/>
                    </a:cubicBezTo>
                    <a:cubicBezTo>
                      <a:pt x="261" y="61"/>
                      <a:pt x="265" y="65"/>
                      <a:pt x="265" y="71"/>
                    </a:cubicBezTo>
                    <a:lnTo>
                      <a:pt x="265" y="419"/>
                    </a:lnTo>
                    <a:close/>
                    <a:moveTo>
                      <a:pt x="265" y="419"/>
                    </a:moveTo>
                    <a:cubicBezTo>
                      <a:pt x="265" y="419"/>
                      <a:pt x="265" y="419"/>
                      <a:pt x="265" y="419"/>
                    </a:cubicBezTo>
                  </a:path>
                </a:pathLst>
              </a:custGeom>
              <a:noFill/>
              <a:ln w="9525">
                <a:solidFill>
                  <a:srgbClr val="F16E89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 55"/>
              <p:cNvSpPr/>
              <p:nvPr/>
            </p:nvSpPr>
            <p:spPr bwMode="auto">
              <a:xfrm>
                <a:off x="738188" y="587376"/>
                <a:ext cx="774700" cy="388938"/>
              </a:xfrm>
              <a:prstGeom prst="rect">
                <a:avLst/>
              </a:prstGeom>
              <a:noFill/>
              <a:ln w="9525">
                <a:solidFill>
                  <a:srgbClr val="F16E89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56"/>
              <p:cNvSpPr/>
              <p:nvPr/>
            </p:nvSpPr>
            <p:spPr bwMode="auto">
              <a:xfrm>
                <a:off x="738188" y="1014413"/>
                <a:ext cx="774700" cy="384175"/>
              </a:xfrm>
              <a:prstGeom prst="rect">
                <a:avLst/>
              </a:prstGeom>
              <a:noFill/>
              <a:ln w="9525">
                <a:solidFill>
                  <a:srgbClr val="F16E89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 bwMode="auto">
              <a:xfrm>
                <a:off x="738188" y="1436688"/>
                <a:ext cx="774700" cy="385763"/>
              </a:xfrm>
              <a:prstGeom prst="rect">
                <a:avLst/>
              </a:prstGeom>
              <a:noFill/>
              <a:ln w="9525">
                <a:solidFill>
                  <a:srgbClr val="F16E89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72"/>
          <p:cNvGrpSpPr/>
          <p:nvPr/>
        </p:nvGrpSpPr>
        <p:grpSpPr>
          <a:xfrm>
            <a:off x="5370470" y="1101460"/>
            <a:ext cx="1975090" cy="552363"/>
            <a:chOff x="5619031" y="1468614"/>
            <a:chExt cx="2633453" cy="736484"/>
          </a:xfrm>
        </p:grpSpPr>
        <p:sp>
          <p:nvSpPr>
            <p:cNvPr id="22" name="TextBox 59"/>
            <p:cNvSpPr txBox="1"/>
            <p:nvPr/>
          </p:nvSpPr>
          <p:spPr>
            <a:xfrm>
              <a:off x="5619031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Rectangle 60"/>
            <p:cNvSpPr/>
            <p:nvPr/>
          </p:nvSpPr>
          <p:spPr>
            <a:xfrm>
              <a:off x="5619031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73"/>
          <p:cNvGrpSpPr/>
          <p:nvPr/>
        </p:nvGrpSpPr>
        <p:grpSpPr>
          <a:xfrm>
            <a:off x="5233603" y="1956882"/>
            <a:ext cx="1975090" cy="552363"/>
            <a:chOff x="5619031" y="2609176"/>
            <a:chExt cx="2633453" cy="736484"/>
          </a:xfrm>
        </p:grpSpPr>
        <p:sp>
          <p:nvSpPr>
            <p:cNvPr id="20" name="TextBox 62"/>
            <p:cNvSpPr txBox="1"/>
            <p:nvPr/>
          </p:nvSpPr>
          <p:spPr>
            <a:xfrm>
              <a:off x="5619031" y="2824620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Rectangle 63"/>
            <p:cNvSpPr/>
            <p:nvPr/>
          </p:nvSpPr>
          <p:spPr>
            <a:xfrm>
              <a:off x="5619031" y="2609176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71"/>
          <p:cNvGrpSpPr/>
          <p:nvPr/>
        </p:nvGrpSpPr>
        <p:grpSpPr>
          <a:xfrm>
            <a:off x="2578033" y="3818651"/>
            <a:ext cx="1975090" cy="552363"/>
            <a:chOff x="1847203" y="5091535"/>
            <a:chExt cx="2633453" cy="736484"/>
          </a:xfrm>
        </p:grpSpPr>
        <p:sp>
          <p:nvSpPr>
            <p:cNvPr id="18" name="TextBox 65"/>
            <p:cNvSpPr txBox="1"/>
            <p:nvPr/>
          </p:nvSpPr>
          <p:spPr>
            <a:xfrm>
              <a:off x="1847203" y="5306979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r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Rectangle 66"/>
            <p:cNvSpPr/>
            <p:nvPr/>
          </p:nvSpPr>
          <p:spPr>
            <a:xfrm>
              <a:off x="1847203" y="5091535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Group 1"/>
          <p:cNvGrpSpPr/>
          <p:nvPr/>
        </p:nvGrpSpPr>
        <p:grpSpPr>
          <a:xfrm>
            <a:off x="1810922" y="1533370"/>
            <a:ext cx="1975090" cy="552363"/>
            <a:chOff x="872966" y="1468614"/>
            <a:chExt cx="2633453" cy="736484"/>
          </a:xfrm>
        </p:grpSpPr>
        <p:sp>
          <p:nvSpPr>
            <p:cNvPr id="16" name="TextBox 68"/>
            <p:cNvSpPr txBox="1"/>
            <p:nvPr/>
          </p:nvSpPr>
          <p:spPr>
            <a:xfrm>
              <a:off x="872966" y="1684058"/>
              <a:ext cx="2633453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Rectangle 69"/>
            <p:cNvSpPr/>
            <p:nvPr/>
          </p:nvSpPr>
          <p:spPr>
            <a:xfrm>
              <a:off x="872966" y="1468614"/>
              <a:ext cx="2633453" cy="21544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5649" y="1086585"/>
            <a:ext cx="3168253" cy="3203972"/>
            <a:chOff x="4007532" y="1776638"/>
            <a:chExt cx="4224337" cy="4271962"/>
          </a:xfrm>
        </p:grpSpPr>
        <p:sp>
          <p:nvSpPr>
            <p:cNvPr id="16" name="任意多边形: 形状 15"/>
            <p:cNvSpPr/>
            <p:nvPr/>
          </p:nvSpPr>
          <p:spPr bwMode="auto">
            <a:xfrm>
              <a:off x="4139294" y="1960787"/>
              <a:ext cx="4092575" cy="4087813"/>
            </a:xfrm>
            <a:custGeom>
              <a:avLst/>
              <a:gdLst>
                <a:gd name="T0" fmla="*/ 428 w 1089"/>
                <a:gd name="T1" fmla="*/ 503 h 1087"/>
                <a:gd name="T2" fmla="*/ 464 w 1089"/>
                <a:gd name="T3" fmla="*/ 156 h 1087"/>
                <a:gd name="T4" fmla="*/ 481 w 1089"/>
                <a:gd name="T5" fmla="*/ 113 h 1087"/>
                <a:gd name="T6" fmla="*/ 547 w 1089"/>
                <a:gd name="T7" fmla="*/ 75 h 1087"/>
                <a:gd name="T8" fmla="*/ 610 w 1089"/>
                <a:gd name="T9" fmla="*/ 112 h 1087"/>
                <a:gd name="T10" fmla="*/ 605 w 1089"/>
                <a:gd name="T11" fmla="*/ 188 h 1087"/>
                <a:gd name="T12" fmla="*/ 772 w 1089"/>
                <a:gd name="T13" fmla="*/ 536 h 1087"/>
                <a:gd name="T14" fmla="*/ 933 w 1089"/>
                <a:gd name="T15" fmla="*/ 463 h 1087"/>
                <a:gd name="T16" fmla="*/ 976 w 1089"/>
                <a:gd name="T17" fmla="*/ 480 h 1087"/>
                <a:gd name="T18" fmla="*/ 1014 w 1089"/>
                <a:gd name="T19" fmla="*/ 555 h 1087"/>
                <a:gd name="T20" fmla="*/ 977 w 1089"/>
                <a:gd name="T21" fmla="*/ 609 h 1087"/>
                <a:gd name="T22" fmla="*/ 902 w 1089"/>
                <a:gd name="T23" fmla="*/ 604 h 1087"/>
                <a:gd name="T24" fmla="*/ 662 w 1089"/>
                <a:gd name="T25" fmla="*/ 584 h 1087"/>
                <a:gd name="T26" fmla="*/ 626 w 1089"/>
                <a:gd name="T27" fmla="*/ 932 h 1087"/>
                <a:gd name="T28" fmla="*/ 609 w 1089"/>
                <a:gd name="T29" fmla="*/ 975 h 1087"/>
                <a:gd name="T30" fmla="*/ 542 w 1089"/>
                <a:gd name="T31" fmla="*/ 1013 h 1087"/>
                <a:gd name="T32" fmla="*/ 480 w 1089"/>
                <a:gd name="T33" fmla="*/ 976 h 1087"/>
                <a:gd name="T34" fmla="*/ 485 w 1089"/>
                <a:gd name="T35" fmla="*/ 900 h 1087"/>
                <a:gd name="T36" fmla="*/ 318 w 1089"/>
                <a:gd name="T37" fmla="*/ 551 h 1087"/>
                <a:gd name="T38" fmla="*/ 156 w 1089"/>
                <a:gd name="T39" fmla="*/ 625 h 1087"/>
                <a:gd name="T40" fmla="*/ 113 w 1089"/>
                <a:gd name="T41" fmla="*/ 608 h 1087"/>
                <a:gd name="T42" fmla="*/ 76 w 1089"/>
                <a:gd name="T43" fmla="*/ 533 h 1087"/>
                <a:gd name="T44" fmla="*/ 112 w 1089"/>
                <a:gd name="T45" fmla="*/ 479 h 1087"/>
                <a:gd name="T46" fmla="*/ 188 w 1089"/>
                <a:gd name="T47" fmla="*/ 484 h 1087"/>
                <a:gd name="T48" fmla="*/ 546 w 1089"/>
                <a:gd name="T49" fmla="*/ 0 h 1087"/>
                <a:gd name="T50" fmla="*/ 418 w 1089"/>
                <a:gd name="T51" fmla="*/ 74 h 1087"/>
                <a:gd name="T52" fmla="*/ 388 w 1089"/>
                <a:gd name="T53" fmla="*/ 113 h 1087"/>
                <a:gd name="T54" fmla="*/ 224 w 1089"/>
                <a:gd name="T55" fmla="*/ 127 h 1087"/>
                <a:gd name="T56" fmla="*/ 77 w 1089"/>
                <a:gd name="T57" fmla="*/ 413 h 1087"/>
                <a:gd name="T58" fmla="*/ 0 w 1089"/>
                <a:gd name="T59" fmla="*/ 543 h 1087"/>
                <a:gd name="T60" fmla="*/ 91 w 1089"/>
                <a:gd name="T61" fmla="*/ 681 h 1087"/>
                <a:gd name="T62" fmla="*/ 127 w 1089"/>
                <a:gd name="T63" fmla="*/ 864 h 1087"/>
                <a:gd name="T64" fmla="*/ 347 w 1089"/>
                <a:gd name="T65" fmla="*/ 978 h 1087"/>
                <a:gd name="T66" fmla="*/ 414 w 1089"/>
                <a:gd name="T67" fmla="*/ 1011 h 1087"/>
                <a:gd name="T68" fmla="*/ 544 w 1089"/>
                <a:gd name="T69" fmla="*/ 1087 h 1087"/>
                <a:gd name="T70" fmla="*/ 672 w 1089"/>
                <a:gd name="T71" fmla="*/ 1013 h 1087"/>
                <a:gd name="T72" fmla="*/ 702 w 1089"/>
                <a:gd name="T73" fmla="*/ 975 h 1087"/>
                <a:gd name="T74" fmla="*/ 866 w 1089"/>
                <a:gd name="T75" fmla="*/ 961 h 1087"/>
                <a:gd name="T76" fmla="*/ 1013 w 1089"/>
                <a:gd name="T77" fmla="*/ 674 h 1087"/>
                <a:gd name="T78" fmla="*/ 1089 w 1089"/>
                <a:gd name="T79" fmla="*/ 545 h 1087"/>
                <a:gd name="T80" fmla="*/ 999 w 1089"/>
                <a:gd name="T81" fmla="*/ 407 h 1087"/>
                <a:gd name="T82" fmla="*/ 962 w 1089"/>
                <a:gd name="T83" fmla="*/ 224 h 1087"/>
                <a:gd name="T84" fmla="*/ 743 w 1089"/>
                <a:gd name="T85" fmla="*/ 110 h 1087"/>
                <a:gd name="T86" fmla="*/ 676 w 1089"/>
                <a:gd name="T87" fmla="*/ 76 h 1087"/>
                <a:gd name="T88" fmla="*/ 546 w 1089"/>
                <a:gd name="T89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9" h="1087">
                  <a:moveTo>
                    <a:pt x="323" y="531"/>
                  </a:moveTo>
                  <a:cubicBezTo>
                    <a:pt x="358" y="531"/>
                    <a:pt x="394" y="522"/>
                    <a:pt x="428" y="503"/>
                  </a:cubicBezTo>
                  <a:cubicBezTo>
                    <a:pt x="532" y="445"/>
                    <a:pt x="568" y="312"/>
                    <a:pt x="507" y="209"/>
                  </a:cubicBezTo>
                  <a:cubicBezTo>
                    <a:pt x="496" y="188"/>
                    <a:pt x="481" y="171"/>
                    <a:pt x="464" y="156"/>
                  </a:cubicBezTo>
                  <a:cubicBezTo>
                    <a:pt x="465" y="146"/>
                    <a:pt x="468" y="136"/>
                    <a:pt x="473" y="127"/>
                  </a:cubicBezTo>
                  <a:cubicBezTo>
                    <a:pt x="481" y="113"/>
                    <a:pt x="481" y="113"/>
                    <a:pt x="481" y="113"/>
                  </a:cubicBezTo>
                  <a:cubicBezTo>
                    <a:pt x="495" y="90"/>
                    <a:pt x="519" y="75"/>
                    <a:pt x="546" y="75"/>
                  </a:cubicBezTo>
                  <a:cubicBezTo>
                    <a:pt x="546" y="75"/>
                    <a:pt x="547" y="75"/>
                    <a:pt x="547" y="75"/>
                  </a:cubicBezTo>
                  <a:cubicBezTo>
                    <a:pt x="550" y="75"/>
                    <a:pt x="553" y="75"/>
                    <a:pt x="556" y="75"/>
                  </a:cubicBezTo>
                  <a:cubicBezTo>
                    <a:pt x="579" y="78"/>
                    <a:pt x="598" y="91"/>
                    <a:pt x="610" y="112"/>
                  </a:cubicBezTo>
                  <a:cubicBezTo>
                    <a:pt x="610" y="112"/>
                    <a:pt x="610" y="112"/>
                    <a:pt x="610" y="112"/>
                  </a:cubicBezTo>
                  <a:cubicBezTo>
                    <a:pt x="624" y="136"/>
                    <a:pt x="622" y="166"/>
                    <a:pt x="605" y="188"/>
                  </a:cubicBezTo>
                  <a:cubicBezTo>
                    <a:pt x="552" y="254"/>
                    <a:pt x="541" y="349"/>
                    <a:pt x="585" y="427"/>
                  </a:cubicBezTo>
                  <a:cubicBezTo>
                    <a:pt x="625" y="497"/>
                    <a:pt x="697" y="536"/>
                    <a:pt x="772" y="536"/>
                  </a:cubicBezTo>
                  <a:cubicBezTo>
                    <a:pt x="809" y="536"/>
                    <a:pt x="846" y="527"/>
                    <a:pt x="880" y="507"/>
                  </a:cubicBezTo>
                  <a:cubicBezTo>
                    <a:pt x="901" y="495"/>
                    <a:pt x="919" y="480"/>
                    <a:pt x="933" y="463"/>
                  </a:cubicBezTo>
                  <a:cubicBezTo>
                    <a:pt x="943" y="464"/>
                    <a:pt x="953" y="467"/>
                    <a:pt x="962" y="472"/>
                  </a:cubicBezTo>
                  <a:cubicBezTo>
                    <a:pt x="976" y="480"/>
                    <a:pt x="976" y="480"/>
                    <a:pt x="976" y="480"/>
                  </a:cubicBezTo>
                  <a:cubicBezTo>
                    <a:pt x="1000" y="494"/>
                    <a:pt x="1015" y="519"/>
                    <a:pt x="1015" y="546"/>
                  </a:cubicBezTo>
                  <a:cubicBezTo>
                    <a:pt x="1015" y="549"/>
                    <a:pt x="1015" y="552"/>
                    <a:pt x="1014" y="555"/>
                  </a:cubicBezTo>
                  <a:cubicBezTo>
                    <a:pt x="1011" y="578"/>
                    <a:pt x="998" y="597"/>
                    <a:pt x="978" y="609"/>
                  </a:cubicBezTo>
                  <a:cubicBezTo>
                    <a:pt x="977" y="609"/>
                    <a:pt x="977" y="609"/>
                    <a:pt x="977" y="609"/>
                  </a:cubicBezTo>
                  <a:cubicBezTo>
                    <a:pt x="967" y="615"/>
                    <a:pt x="955" y="618"/>
                    <a:pt x="943" y="618"/>
                  </a:cubicBezTo>
                  <a:cubicBezTo>
                    <a:pt x="928" y="618"/>
                    <a:pt x="914" y="613"/>
                    <a:pt x="902" y="604"/>
                  </a:cubicBezTo>
                  <a:cubicBezTo>
                    <a:pt x="863" y="573"/>
                    <a:pt x="816" y="557"/>
                    <a:pt x="767" y="557"/>
                  </a:cubicBezTo>
                  <a:cubicBezTo>
                    <a:pt x="731" y="557"/>
                    <a:pt x="695" y="565"/>
                    <a:pt x="662" y="584"/>
                  </a:cubicBezTo>
                  <a:cubicBezTo>
                    <a:pt x="558" y="643"/>
                    <a:pt x="522" y="776"/>
                    <a:pt x="582" y="879"/>
                  </a:cubicBezTo>
                  <a:cubicBezTo>
                    <a:pt x="594" y="899"/>
                    <a:pt x="609" y="917"/>
                    <a:pt x="626" y="932"/>
                  </a:cubicBezTo>
                  <a:cubicBezTo>
                    <a:pt x="625" y="942"/>
                    <a:pt x="622" y="951"/>
                    <a:pt x="617" y="960"/>
                  </a:cubicBezTo>
                  <a:cubicBezTo>
                    <a:pt x="609" y="975"/>
                    <a:pt x="609" y="975"/>
                    <a:pt x="609" y="975"/>
                  </a:cubicBezTo>
                  <a:cubicBezTo>
                    <a:pt x="595" y="998"/>
                    <a:pt x="571" y="1013"/>
                    <a:pt x="544" y="1013"/>
                  </a:cubicBezTo>
                  <a:cubicBezTo>
                    <a:pt x="543" y="1013"/>
                    <a:pt x="543" y="1013"/>
                    <a:pt x="542" y="1013"/>
                  </a:cubicBezTo>
                  <a:cubicBezTo>
                    <a:pt x="539" y="1013"/>
                    <a:pt x="537" y="1013"/>
                    <a:pt x="534" y="1012"/>
                  </a:cubicBezTo>
                  <a:cubicBezTo>
                    <a:pt x="511" y="1009"/>
                    <a:pt x="492" y="996"/>
                    <a:pt x="480" y="976"/>
                  </a:cubicBezTo>
                  <a:cubicBezTo>
                    <a:pt x="480" y="976"/>
                    <a:pt x="480" y="976"/>
                    <a:pt x="480" y="976"/>
                  </a:cubicBezTo>
                  <a:cubicBezTo>
                    <a:pt x="466" y="952"/>
                    <a:pt x="467" y="921"/>
                    <a:pt x="485" y="900"/>
                  </a:cubicBezTo>
                  <a:cubicBezTo>
                    <a:pt x="538" y="833"/>
                    <a:pt x="549" y="739"/>
                    <a:pt x="504" y="660"/>
                  </a:cubicBezTo>
                  <a:cubicBezTo>
                    <a:pt x="465" y="590"/>
                    <a:pt x="392" y="551"/>
                    <a:pt x="318" y="551"/>
                  </a:cubicBezTo>
                  <a:cubicBezTo>
                    <a:pt x="281" y="551"/>
                    <a:pt x="244" y="561"/>
                    <a:pt x="210" y="581"/>
                  </a:cubicBezTo>
                  <a:cubicBezTo>
                    <a:pt x="189" y="593"/>
                    <a:pt x="171" y="608"/>
                    <a:pt x="156" y="625"/>
                  </a:cubicBezTo>
                  <a:cubicBezTo>
                    <a:pt x="146" y="624"/>
                    <a:pt x="136" y="621"/>
                    <a:pt x="128" y="616"/>
                  </a:cubicBezTo>
                  <a:cubicBezTo>
                    <a:pt x="113" y="608"/>
                    <a:pt x="113" y="608"/>
                    <a:pt x="113" y="608"/>
                  </a:cubicBezTo>
                  <a:cubicBezTo>
                    <a:pt x="90" y="594"/>
                    <a:pt x="74" y="569"/>
                    <a:pt x="75" y="541"/>
                  </a:cubicBezTo>
                  <a:cubicBezTo>
                    <a:pt x="75" y="538"/>
                    <a:pt x="75" y="536"/>
                    <a:pt x="76" y="533"/>
                  </a:cubicBezTo>
                  <a:cubicBezTo>
                    <a:pt x="79" y="510"/>
                    <a:pt x="92" y="491"/>
                    <a:pt x="112" y="479"/>
                  </a:cubicBezTo>
                  <a:cubicBezTo>
                    <a:pt x="112" y="479"/>
                    <a:pt x="112" y="479"/>
                    <a:pt x="112" y="479"/>
                  </a:cubicBezTo>
                  <a:cubicBezTo>
                    <a:pt x="123" y="472"/>
                    <a:pt x="135" y="469"/>
                    <a:pt x="147" y="469"/>
                  </a:cubicBezTo>
                  <a:cubicBezTo>
                    <a:pt x="161" y="469"/>
                    <a:pt x="176" y="474"/>
                    <a:pt x="188" y="484"/>
                  </a:cubicBezTo>
                  <a:cubicBezTo>
                    <a:pt x="226" y="515"/>
                    <a:pt x="274" y="531"/>
                    <a:pt x="323" y="531"/>
                  </a:cubicBezTo>
                  <a:moveTo>
                    <a:pt x="546" y="0"/>
                  </a:moveTo>
                  <a:cubicBezTo>
                    <a:pt x="546" y="0"/>
                    <a:pt x="546" y="0"/>
                    <a:pt x="546" y="0"/>
                  </a:cubicBezTo>
                  <a:cubicBezTo>
                    <a:pt x="492" y="0"/>
                    <a:pt x="444" y="28"/>
                    <a:pt x="418" y="74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3" y="100"/>
                    <a:pt x="396" y="107"/>
                    <a:pt x="388" y="113"/>
                  </a:cubicBezTo>
                  <a:cubicBezTo>
                    <a:pt x="366" y="106"/>
                    <a:pt x="344" y="103"/>
                    <a:pt x="322" y="103"/>
                  </a:cubicBezTo>
                  <a:cubicBezTo>
                    <a:pt x="288" y="103"/>
                    <a:pt x="255" y="110"/>
                    <a:pt x="224" y="127"/>
                  </a:cubicBezTo>
                  <a:cubicBezTo>
                    <a:pt x="141" y="170"/>
                    <a:pt x="98" y="259"/>
                    <a:pt x="110" y="346"/>
                  </a:cubicBezTo>
                  <a:cubicBezTo>
                    <a:pt x="114" y="373"/>
                    <a:pt x="100" y="400"/>
                    <a:pt x="77" y="413"/>
                  </a:cubicBezTo>
                  <a:cubicBezTo>
                    <a:pt x="35" y="437"/>
                    <a:pt x="7" y="480"/>
                    <a:pt x="1" y="527"/>
                  </a:cubicBezTo>
                  <a:cubicBezTo>
                    <a:pt x="1" y="532"/>
                    <a:pt x="0" y="538"/>
                    <a:pt x="0" y="543"/>
                  </a:cubicBezTo>
                  <a:cubicBezTo>
                    <a:pt x="1" y="597"/>
                    <a:pt x="28" y="644"/>
                    <a:pt x="75" y="671"/>
                  </a:cubicBezTo>
                  <a:cubicBezTo>
                    <a:pt x="91" y="681"/>
                    <a:pt x="91" y="681"/>
                    <a:pt x="91" y="681"/>
                  </a:cubicBezTo>
                  <a:cubicBezTo>
                    <a:pt x="100" y="686"/>
                    <a:pt x="108" y="693"/>
                    <a:pt x="114" y="702"/>
                  </a:cubicBezTo>
                  <a:cubicBezTo>
                    <a:pt x="97" y="754"/>
                    <a:pt x="101" y="812"/>
                    <a:pt x="127" y="864"/>
                  </a:cubicBezTo>
                  <a:cubicBezTo>
                    <a:pt x="166" y="938"/>
                    <a:pt x="241" y="980"/>
                    <a:pt x="318" y="980"/>
                  </a:cubicBezTo>
                  <a:cubicBezTo>
                    <a:pt x="328" y="980"/>
                    <a:pt x="337" y="979"/>
                    <a:pt x="347" y="978"/>
                  </a:cubicBezTo>
                  <a:cubicBezTo>
                    <a:pt x="350" y="977"/>
                    <a:pt x="353" y="977"/>
                    <a:pt x="356" y="977"/>
                  </a:cubicBezTo>
                  <a:cubicBezTo>
                    <a:pt x="380" y="977"/>
                    <a:pt x="402" y="990"/>
                    <a:pt x="414" y="1011"/>
                  </a:cubicBezTo>
                  <a:cubicBezTo>
                    <a:pt x="438" y="1053"/>
                    <a:pt x="480" y="1081"/>
                    <a:pt x="528" y="1086"/>
                  </a:cubicBezTo>
                  <a:cubicBezTo>
                    <a:pt x="533" y="1087"/>
                    <a:pt x="538" y="1087"/>
                    <a:pt x="544" y="1087"/>
                  </a:cubicBezTo>
                  <a:cubicBezTo>
                    <a:pt x="544" y="1087"/>
                    <a:pt x="544" y="1087"/>
                    <a:pt x="544" y="1087"/>
                  </a:cubicBezTo>
                  <a:cubicBezTo>
                    <a:pt x="598" y="1087"/>
                    <a:pt x="645" y="1060"/>
                    <a:pt x="672" y="1013"/>
                  </a:cubicBezTo>
                  <a:cubicBezTo>
                    <a:pt x="682" y="997"/>
                    <a:pt x="682" y="997"/>
                    <a:pt x="682" y="997"/>
                  </a:cubicBezTo>
                  <a:cubicBezTo>
                    <a:pt x="687" y="988"/>
                    <a:pt x="694" y="980"/>
                    <a:pt x="702" y="975"/>
                  </a:cubicBezTo>
                  <a:cubicBezTo>
                    <a:pt x="723" y="981"/>
                    <a:pt x="746" y="985"/>
                    <a:pt x="768" y="985"/>
                  </a:cubicBezTo>
                  <a:cubicBezTo>
                    <a:pt x="801" y="985"/>
                    <a:pt x="835" y="977"/>
                    <a:pt x="866" y="961"/>
                  </a:cubicBezTo>
                  <a:cubicBezTo>
                    <a:pt x="949" y="918"/>
                    <a:pt x="992" y="829"/>
                    <a:pt x="980" y="742"/>
                  </a:cubicBezTo>
                  <a:cubicBezTo>
                    <a:pt x="976" y="715"/>
                    <a:pt x="989" y="688"/>
                    <a:pt x="1013" y="674"/>
                  </a:cubicBezTo>
                  <a:cubicBezTo>
                    <a:pt x="1055" y="650"/>
                    <a:pt x="1083" y="608"/>
                    <a:pt x="1088" y="561"/>
                  </a:cubicBezTo>
                  <a:cubicBezTo>
                    <a:pt x="1089" y="556"/>
                    <a:pt x="1089" y="550"/>
                    <a:pt x="1089" y="545"/>
                  </a:cubicBezTo>
                  <a:cubicBezTo>
                    <a:pt x="1089" y="491"/>
                    <a:pt x="1062" y="443"/>
                    <a:pt x="1015" y="416"/>
                  </a:cubicBezTo>
                  <a:cubicBezTo>
                    <a:pt x="999" y="407"/>
                    <a:pt x="999" y="407"/>
                    <a:pt x="999" y="407"/>
                  </a:cubicBezTo>
                  <a:cubicBezTo>
                    <a:pt x="989" y="402"/>
                    <a:pt x="982" y="394"/>
                    <a:pt x="976" y="386"/>
                  </a:cubicBezTo>
                  <a:cubicBezTo>
                    <a:pt x="993" y="334"/>
                    <a:pt x="989" y="275"/>
                    <a:pt x="962" y="224"/>
                  </a:cubicBezTo>
                  <a:cubicBezTo>
                    <a:pt x="924" y="150"/>
                    <a:pt x="849" y="108"/>
                    <a:pt x="772" y="108"/>
                  </a:cubicBezTo>
                  <a:cubicBezTo>
                    <a:pt x="762" y="108"/>
                    <a:pt x="753" y="109"/>
                    <a:pt x="743" y="110"/>
                  </a:cubicBezTo>
                  <a:cubicBezTo>
                    <a:pt x="740" y="110"/>
                    <a:pt x="737" y="110"/>
                    <a:pt x="734" y="110"/>
                  </a:cubicBezTo>
                  <a:cubicBezTo>
                    <a:pt x="710" y="110"/>
                    <a:pt x="688" y="98"/>
                    <a:pt x="676" y="76"/>
                  </a:cubicBezTo>
                  <a:cubicBezTo>
                    <a:pt x="651" y="35"/>
                    <a:pt x="609" y="7"/>
                    <a:pt x="562" y="1"/>
                  </a:cubicBezTo>
                  <a:cubicBezTo>
                    <a:pt x="557" y="1"/>
                    <a:pt x="551" y="0"/>
                    <a:pt x="546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285344" y="3732437"/>
              <a:ext cx="3063671" cy="2127250"/>
              <a:chOff x="4285344" y="3732437"/>
              <a:chExt cx="3063671" cy="2127250"/>
            </a:xfrm>
          </p:grpSpPr>
          <p:sp>
            <p:nvSpPr>
              <p:cNvPr id="29" name="文本框 15"/>
              <p:cNvSpPr txBox="1"/>
              <p:nvPr/>
            </p:nvSpPr>
            <p:spPr>
              <a:xfrm>
                <a:off x="6537574" y="3992201"/>
                <a:ext cx="811441" cy="1323439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8000" b="1">
                    <a:solidFill>
                      <a:schemeClr val="bg1"/>
                    </a:solidFill>
                    <a:cs typeface="+mn-ea"/>
                    <a:sym typeface="+mn-lt"/>
                  </a:rPr>
                  <a:t>T</a:t>
                </a:r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4285344" y="3732437"/>
                <a:ext cx="1781175" cy="2127250"/>
              </a:xfrm>
              <a:custGeom>
                <a:avLst/>
                <a:gdLst>
                  <a:gd name="T0" fmla="*/ 405 w 474"/>
                  <a:gd name="T1" fmla="*/ 456 h 566"/>
                  <a:gd name="T2" fmla="*/ 405 w 474"/>
                  <a:gd name="T3" fmla="*/ 455 h 566"/>
                  <a:gd name="T4" fmla="*/ 410 w 474"/>
                  <a:gd name="T5" fmla="*/ 379 h 566"/>
                  <a:gd name="T6" fmla="*/ 430 w 474"/>
                  <a:gd name="T7" fmla="*/ 140 h 566"/>
                  <a:gd name="T8" fmla="*/ 135 w 474"/>
                  <a:gd name="T9" fmla="*/ 60 h 566"/>
                  <a:gd name="T10" fmla="*/ 53 w 474"/>
                  <a:gd name="T11" fmla="*/ 344 h 566"/>
                  <a:gd name="T12" fmla="*/ 272 w 474"/>
                  <a:gd name="T13" fmla="*/ 458 h 566"/>
                  <a:gd name="T14" fmla="*/ 339 w 474"/>
                  <a:gd name="T15" fmla="*/ 491 h 566"/>
                  <a:gd name="T16" fmla="*/ 453 w 474"/>
                  <a:gd name="T17" fmla="*/ 566 h 566"/>
                  <a:gd name="T18" fmla="*/ 459 w 474"/>
                  <a:gd name="T19" fmla="*/ 492 h 566"/>
                  <a:gd name="T20" fmla="*/ 405 w 474"/>
                  <a:gd name="T21" fmla="*/ 45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4" h="566">
                    <a:moveTo>
                      <a:pt x="405" y="456"/>
                    </a:moveTo>
                    <a:cubicBezTo>
                      <a:pt x="405" y="455"/>
                      <a:pt x="405" y="455"/>
                      <a:pt x="405" y="455"/>
                    </a:cubicBezTo>
                    <a:cubicBezTo>
                      <a:pt x="391" y="431"/>
                      <a:pt x="393" y="401"/>
                      <a:pt x="410" y="379"/>
                    </a:cubicBezTo>
                    <a:cubicBezTo>
                      <a:pt x="463" y="313"/>
                      <a:pt x="474" y="219"/>
                      <a:pt x="430" y="140"/>
                    </a:cubicBezTo>
                    <a:cubicBezTo>
                      <a:pt x="371" y="36"/>
                      <a:pt x="238" y="0"/>
                      <a:pt x="135" y="60"/>
                    </a:cubicBezTo>
                    <a:cubicBezTo>
                      <a:pt x="37" y="118"/>
                      <a:pt x="0" y="243"/>
                      <a:pt x="53" y="344"/>
                    </a:cubicBezTo>
                    <a:cubicBezTo>
                      <a:pt x="96" y="427"/>
                      <a:pt x="185" y="469"/>
                      <a:pt x="272" y="458"/>
                    </a:cubicBezTo>
                    <a:cubicBezTo>
                      <a:pt x="299" y="454"/>
                      <a:pt x="326" y="467"/>
                      <a:pt x="339" y="491"/>
                    </a:cubicBezTo>
                    <a:cubicBezTo>
                      <a:pt x="364" y="533"/>
                      <a:pt x="406" y="561"/>
                      <a:pt x="453" y="566"/>
                    </a:cubicBezTo>
                    <a:cubicBezTo>
                      <a:pt x="459" y="492"/>
                      <a:pt x="459" y="492"/>
                      <a:pt x="459" y="492"/>
                    </a:cubicBezTo>
                    <a:cubicBezTo>
                      <a:pt x="436" y="489"/>
                      <a:pt x="417" y="476"/>
                      <a:pt x="405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007532" y="2160683"/>
              <a:ext cx="2014079" cy="3338066"/>
              <a:chOff x="4007532" y="2160683"/>
              <a:chExt cx="2014079" cy="3338066"/>
            </a:xfrm>
          </p:grpSpPr>
          <p:sp>
            <p:nvSpPr>
              <p:cNvPr id="27" name="任意多边形: 形状 26"/>
              <p:cNvSpPr/>
              <p:nvPr/>
            </p:nvSpPr>
            <p:spPr bwMode="auto">
              <a:xfrm>
                <a:off x="4007532" y="2160683"/>
                <a:ext cx="2014079" cy="3221255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文本框 14"/>
              <p:cNvSpPr txBox="1"/>
              <p:nvPr/>
            </p:nvSpPr>
            <p:spPr>
              <a:xfrm>
                <a:off x="4839588" y="4175309"/>
                <a:ext cx="1021434" cy="1323440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r>
                  <a:rPr lang="en-US" sz="4400" b="1">
                    <a:solidFill>
                      <a:schemeClr val="bg1"/>
                    </a:solidFill>
                    <a:cs typeface="+mn-ea"/>
                    <a:sym typeface="+mn-lt"/>
                  </a:rPr>
                  <a:t>O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489326" y="1776638"/>
              <a:ext cx="3221498" cy="2025652"/>
              <a:chOff x="4489326" y="1776638"/>
              <a:chExt cx="3221498" cy="2025652"/>
            </a:xfrm>
          </p:grpSpPr>
          <p:sp>
            <p:nvSpPr>
              <p:cNvPr id="25" name="任意多边形: 形状 24"/>
              <p:cNvSpPr/>
              <p:nvPr/>
            </p:nvSpPr>
            <p:spPr bwMode="auto">
              <a:xfrm>
                <a:off x="4489326" y="1776638"/>
                <a:ext cx="3221498" cy="2015667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文本框 12"/>
              <p:cNvSpPr txBox="1"/>
              <p:nvPr/>
            </p:nvSpPr>
            <p:spPr>
              <a:xfrm>
                <a:off x="4879038" y="2478851"/>
                <a:ext cx="869149" cy="1323439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r>
                  <a:rPr lang="en-US" sz="4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082484" y="2257643"/>
              <a:ext cx="2014448" cy="3221268"/>
              <a:chOff x="6082484" y="2257643"/>
              <a:chExt cx="2014448" cy="3221268"/>
            </a:xfrm>
          </p:grpSpPr>
          <p:sp>
            <p:nvSpPr>
              <p:cNvPr id="23" name="任意多边形: 形状 22"/>
              <p:cNvSpPr/>
              <p:nvPr/>
            </p:nvSpPr>
            <p:spPr bwMode="auto">
              <a:xfrm>
                <a:off x="6082484" y="2257643"/>
                <a:ext cx="2014448" cy="3221268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文本框 10"/>
              <p:cNvSpPr txBox="1"/>
              <p:nvPr/>
            </p:nvSpPr>
            <p:spPr>
              <a:xfrm>
                <a:off x="6368243" y="2478851"/>
                <a:ext cx="1152880" cy="1323439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r>
                  <a:rPr lang="en-US" sz="4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W</a:t>
                </a:r>
              </a:p>
            </p:txBody>
          </p:sp>
        </p:grpSp>
        <p:sp>
          <p:nvSpPr>
            <p:cNvPr id="21" name="任意多边形: 形状 20"/>
            <p:cNvSpPr/>
            <p:nvPr/>
          </p:nvSpPr>
          <p:spPr bwMode="auto">
            <a:xfrm>
              <a:off x="5988732" y="3840387"/>
              <a:ext cx="1717675" cy="2024063"/>
            </a:xfrm>
            <a:custGeom>
              <a:avLst/>
              <a:gdLst>
                <a:gd name="T0" fmla="*/ 75 w 457"/>
                <a:gd name="T1" fmla="*/ 120 h 538"/>
                <a:gd name="T2" fmla="*/ 85 w 457"/>
                <a:gd name="T3" fmla="*/ 337 h 538"/>
                <a:gd name="T4" fmla="*/ 89 w 457"/>
                <a:gd name="T5" fmla="*/ 411 h 538"/>
                <a:gd name="T6" fmla="*/ 81 w 457"/>
                <a:gd name="T7" fmla="*/ 425 h 538"/>
                <a:gd name="T8" fmla="*/ 15 w 457"/>
                <a:gd name="T9" fmla="*/ 464 h 538"/>
                <a:gd name="T10" fmla="*/ 6 w 457"/>
                <a:gd name="T11" fmla="*/ 463 h 538"/>
                <a:gd name="T12" fmla="*/ 0 w 457"/>
                <a:gd name="T13" fmla="*/ 537 h 538"/>
                <a:gd name="T14" fmla="*/ 16 w 457"/>
                <a:gd name="T15" fmla="*/ 538 h 538"/>
                <a:gd name="T16" fmla="*/ 144 w 457"/>
                <a:gd name="T17" fmla="*/ 464 h 538"/>
                <a:gd name="T18" fmla="*/ 154 w 457"/>
                <a:gd name="T19" fmla="*/ 447 h 538"/>
                <a:gd name="T20" fmla="*/ 219 w 457"/>
                <a:gd name="T21" fmla="*/ 413 h 538"/>
                <a:gd name="T22" fmla="*/ 408 w 457"/>
                <a:gd name="T23" fmla="*/ 316 h 538"/>
                <a:gd name="T24" fmla="*/ 349 w 457"/>
                <a:gd name="T25" fmla="*/ 62 h 538"/>
                <a:gd name="T26" fmla="*/ 75 w 457"/>
                <a:gd name="T27" fmla="*/ 1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7" h="538">
                  <a:moveTo>
                    <a:pt x="75" y="120"/>
                  </a:moveTo>
                  <a:cubicBezTo>
                    <a:pt x="33" y="190"/>
                    <a:pt x="39" y="276"/>
                    <a:pt x="85" y="337"/>
                  </a:cubicBezTo>
                  <a:cubicBezTo>
                    <a:pt x="101" y="359"/>
                    <a:pt x="102" y="388"/>
                    <a:pt x="89" y="411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67" y="449"/>
                    <a:pt x="42" y="464"/>
                    <a:pt x="15" y="464"/>
                  </a:cubicBezTo>
                  <a:cubicBezTo>
                    <a:pt x="12" y="464"/>
                    <a:pt x="9" y="463"/>
                    <a:pt x="6" y="463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5" y="538"/>
                    <a:pt x="11" y="538"/>
                    <a:pt x="16" y="538"/>
                  </a:cubicBezTo>
                  <a:cubicBezTo>
                    <a:pt x="70" y="538"/>
                    <a:pt x="118" y="510"/>
                    <a:pt x="144" y="464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67" y="424"/>
                    <a:pt x="193" y="411"/>
                    <a:pt x="219" y="413"/>
                  </a:cubicBezTo>
                  <a:cubicBezTo>
                    <a:pt x="293" y="421"/>
                    <a:pt x="368" y="386"/>
                    <a:pt x="408" y="316"/>
                  </a:cubicBezTo>
                  <a:cubicBezTo>
                    <a:pt x="457" y="230"/>
                    <a:pt x="431" y="118"/>
                    <a:pt x="349" y="62"/>
                  </a:cubicBezTo>
                  <a:cubicBezTo>
                    <a:pt x="257" y="0"/>
                    <a:pt x="133" y="27"/>
                    <a:pt x="75" y="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471937" y="4209087"/>
              <a:ext cx="825867" cy="132343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sz="4400" b="1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2714" y="1427967"/>
            <a:ext cx="8078573" cy="2287566"/>
            <a:chOff x="735248" y="2643961"/>
            <a:chExt cx="10771430" cy="3050088"/>
          </a:xfrm>
        </p:grpSpPr>
        <p:grpSp>
          <p:nvGrpSpPr>
            <p:cNvPr id="6" name="组合 5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2" name="文本框 2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8" name="文本框 2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0" name="文本框 2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066925" y="2645235"/>
            <a:ext cx="6438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826785" y="1639839"/>
            <a:ext cx="5194549" cy="2007607"/>
            <a:chOff x="2826785" y="1639839"/>
            <a:chExt cx="5194549" cy="2007607"/>
          </a:xfrm>
        </p:grpSpPr>
        <p:sp>
          <p:nvSpPr>
            <p:cNvPr id="5" name="矩形 4"/>
            <p:cNvSpPr/>
            <p:nvPr/>
          </p:nvSpPr>
          <p:spPr>
            <a:xfrm>
              <a:off x="3219588" y="2790675"/>
              <a:ext cx="106182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 noProof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2826785" y="3049117"/>
              <a:ext cx="1454632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0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346961" y="1680651"/>
              <a:ext cx="106182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noProof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346961" y="1939094"/>
              <a:ext cx="1415449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0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73160" y="1639839"/>
              <a:ext cx="648174" cy="999574"/>
              <a:chOff x="9830880" y="2883635"/>
              <a:chExt cx="864232" cy="133276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9830880" y="2883635"/>
                <a:ext cx="864232" cy="86423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10262996" y="3742725"/>
                <a:ext cx="0" cy="47367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9"/>
            <p:cNvSpPr/>
            <p:nvPr/>
          </p:nvSpPr>
          <p:spPr>
            <a:xfrm>
              <a:off x="6744929" y="2790675"/>
              <a:ext cx="106182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 noProof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352125" y="3049117"/>
              <a:ext cx="1454632" cy="334322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30000"/>
                </a:lnSpc>
                <a:buClr>
                  <a:srgbClr val="E24848"/>
                </a:buClr>
              </a:pPr>
              <a:r>
                <a:rPr lang="zh-CN" altLang="en-US" sz="10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847820" y="1639839"/>
              <a:ext cx="648174" cy="999574"/>
              <a:chOff x="5130426" y="2883635"/>
              <a:chExt cx="864232" cy="1332765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130426" y="2883635"/>
                <a:ext cx="864232" cy="86423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5562542" y="3742725"/>
                <a:ext cx="0" cy="47367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5165888" y="2638275"/>
              <a:ext cx="648174" cy="1009171"/>
              <a:chOff x="6887850" y="4214883"/>
              <a:chExt cx="864232" cy="134556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887850" y="4696213"/>
                <a:ext cx="864232" cy="86423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297282" y="4214883"/>
                <a:ext cx="0" cy="47367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任意多边形 44"/>
            <p:cNvSpPr/>
            <p:nvPr/>
          </p:nvSpPr>
          <p:spPr>
            <a:xfrm>
              <a:off x="4003163" y="1796796"/>
              <a:ext cx="337489" cy="334259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 45"/>
            <p:cNvSpPr/>
            <p:nvPr/>
          </p:nvSpPr>
          <p:spPr>
            <a:xfrm>
              <a:off x="7528502" y="1813751"/>
              <a:ext cx="337489" cy="300348"/>
            </a:xfrm>
            <a:custGeom>
              <a:avLst/>
              <a:gdLst>
                <a:gd name="connsiteX0" fmla="*/ 276225 w 331788"/>
                <a:gd name="connsiteY0" fmla="*/ 217487 h 295275"/>
                <a:gd name="connsiteX1" fmla="*/ 314325 w 331788"/>
                <a:gd name="connsiteY1" fmla="*/ 256381 h 295275"/>
                <a:gd name="connsiteX2" fmla="*/ 276225 w 331788"/>
                <a:gd name="connsiteY2" fmla="*/ 295275 h 295275"/>
                <a:gd name="connsiteX3" fmla="*/ 238125 w 331788"/>
                <a:gd name="connsiteY3" fmla="*/ 256381 h 295275"/>
                <a:gd name="connsiteX4" fmla="*/ 276225 w 331788"/>
                <a:gd name="connsiteY4" fmla="*/ 217487 h 295275"/>
                <a:gd name="connsiteX5" fmla="*/ 166687 w 331788"/>
                <a:gd name="connsiteY5" fmla="*/ 217487 h 295275"/>
                <a:gd name="connsiteX6" fmla="*/ 204787 w 331788"/>
                <a:gd name="connsiteY6" fmla="*/ 256381 h 295275"/>
                <a:gd name="connsiteX7" fmla="*/ 166687 w 331788"/>
                <a:gd name="connsiteY7" fmla="*/ 295275 h 295275"/>
                <a:gd name="connsiteX8" fmla="*/ 128587 w 331788"/>
                <a:gd name="connsiteY8" fmla="*/ 256381 h 295275"/>
                <a:gd name="connsiteX9" fmla="*/ 166687 w 331788"/>
                <a:gd name="connsiteY9" fmla="*/ 217487 h 295275"/>
                <a:gd name="connsiteX10" fmla="*/ 55562 w 331788"/>
                <a:gd name="connsiteY10" fmla="*/ 217487 h 295275"/>
                <a:gd name="connsiteX11" fmla="*/ 93662 w 331788"/>
                <a:gd name="connsiteY11" fmla="*/ 256381 h 295275"/>
                <a:gd name="connsiteX12" fmla="*/ 55562 w 331788"/>
                <a:gd name="connsiteY12" fmla="*/ 295275 h 295275"/>
                <a:gd name="connsiteX13" fmla="*/ 17462 w 331788"/>
                <a:gd name="connsiteY13" fmla="*/ 256381 h 295275"/>
                <a:gd name="connsiteX14" fmla="*/ 55562 w 331788"/>
                <a:gd name="connsiteY14" fmla="*/ 217487 h 295275"/>
                <a:gd name="connsiteX15" fmla="*/ 255587 w 331788"/>
                <a:gd name="connsiteY15" fmla="*/ 174625 h 295275"/>
                <a:gd name="connsiteX16" fmla="*/ 263525 w 331788"/>
                <a:gd name="connsiteY16" fmla="*/ 174625 h 295275"/>
                <a:gd name="connsiteX17" fmla="*/ 263525 w 331788"/>
                <a:gd name="connsiteY17" fmla="*/ 192088 h 295275"/>
                <a:gd name="connsiteX18" fmla="*/ 255587 w 331788"/>
                <a:gd name="connsiteY18" fmla="*/ 192088 h 295275"/>
                <a:gd name="connsiteX19" fmla="*/ 259556 w 331788"/>
                <a:gd name="connsiteY19" fmla="*/ 19050 h 295275"/>
                <a:gd name="connsiteX20" fmla="*/ 227012 w 331788"/>
                <a:gd name="connsiteY20" fmla="*/ 51594 h 295275"/>
                <a:gd name="connsiteX21" fmla="*/ 259556 w 331788"/>
                <a:gd name="connsiteY21" fmla="*/ 84138 h 295275"/>
                <a:gd name="connsiteX22" fmla="*/ 292100 w 331788"/>
                <a:gd name="connsiteY22" fmla="*/ 51594 h 295275"/>
                <a:gd name="connsiteX23" fmla="*/ 259556 w 331788"/>
                <a:gd name="connsiteY23" fmla="*/ 19050 h 295275"/>
                <a:gd name="connsiteX24" fmla="*/ 0 w 331788"/>
                <a:gd name="connsiteY24" fmla="*/ 0 h 295275"/>
                <a:gd name="connsiteX25" fmla="*/ 331788 w 331788"/>
                <a:gd name="connsiteY25" fmla="*/ 0 h 295275"/>
                <a:gd name="connsiteX26" fmla="*/ 331788 w 331788"/>
                <a:gd name="connsiteY26" fmla="*/ 192088 h 295275"/>
                <a:gd name="connsiteX27" fmla="*/ 287338 w 331788"/>
                <a:gd name="connsiteY27" fmla="*/ 192088 h 295275"/>
                <a:gd name="connsiteX28" fmla="*/ 287338 w 331788"/>
                <a:gd name="connsiteY28" fmla="*/ 161925 h 295275"/>
                <a:gd name="connsiteX29" fmla="*/ 288926 w 331788"/>
                <a:gd name="connsiteY29" fmla="*/ 161925 h 295275"/>
                <a:gd name="connsiteX30" fmla="*/ 290513 w 331788"/>
                <a:gd name="connsiteY30" fmla="*/ 150813 h 295275"/>
                <a:gd name="connsiteX31" fmla="*/ 300038 w 331788"/>
                <a:gd name="connsiteY31" fmla="*/ 150813 h 295275"/>
                <a:gd name="connsiteX32" fmla="*/ 298451 w 331788"/>
                <a:gd name="connsiteY32" fmla="*/ 90488 h 295275"/>
                <a:gd name="connsiteX33" fmla="*/ 273051 w 331788"/>
                <a:gd name="connsiteY33" fmla="*/ 87313 h 295275"/>
                <a:gd name="connsiteX34" fmla="*/ 261938 w 331788"/>
                <a:gd name="connsiteY34" fmla="*/ 103188 h 295275"/>
                <a:gd name="connsiteX35" fmla="*/ 247651 w 331788"/>
                <a:gd name="connsiteY35" fmla="*/ 87313 h 295275"/>
                <a:gd name="connsiteX36" fmla="*/ 171450 w 331788"/>
                <a:gd name="connsiteY36" fmla="*/ 87313 h 295275"/>
                <a:gd name="connsiteX37" fmla="*/ 171450 w 331788"/>
                <a:gd name="connsiteY37" fmla="*/ 104775 h 295275"/>
                <a:gd name="connsiteX38" fmla="*/ 227013 w 331788"/>
                <a:gd name="connsiteY38" fmla="*/ 104775 h 295275"/>
                <a:gd name="connsiteX39" fmla="*/ 230188 w 331788"/>
                <a:gd name="connsiteY39" fmla="*/ 161925 h 295275"/>
                <a:gd name="connsiteX40" fmla="*/ 233363 w 331788"/>
                <a:gd name="connsiteY40" fmla="*/ 161925 h 295275"/>
                <a:gd name="connsiteX41" fmla="*/ 233363 w 331788"/>
                <a:gd name="connsiteY41" fmla="*/ 192088 h 295275"/>
                <a:gd name="connsiteX42" fmla="*/ 0 w 331788"/>
                <a:gd name="connsiteY42" fmla="*/ 19208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1788" h="295275">
                  <a:moveTo>
                    <a:pt x="276225" y="217487"/>
                  </a:moveTo>
                  <a:cubicBezTo>
                    <a:pt x="297267" y="217487"/>
                    <a:pt x="314325" y="234900"/>
                    <a:pt x="314325" y="256381"/>
                  </a:cubicBezTo>
                  <a:cubicBezTo>
                    <a:pt x="314325" y="277862"/>
                    <a:pt x="297267" y="295275"/>
                    <a:pt x="276225" y="295275"/>
                  </a:cubicBezTo>
                  <a:cubicBezTo>
                    <a:pt x="255183" y="295275"/>
                    <a:pt x="238125" y="277862"/>
                    <a:pt x="238125" y="256381"/>
                  </a:cubicBezTo>
                  <a:cubicBezTo>
                    <a:pt x="238125" y="234900"/>
                    <a:pt x="255183" y="217487"/>
                    <a:pt x="276225" y="217487"/>
                  </a:cubicBezTo>
                  <a:close/>
                  <a:moveTo>
                    <a:pt x="166687" y="217487"/>
                  </a:moveTo>
                  <a:cubicBezTo>
                    <a:pt x="187729" y="217487"/>
                    <a:pt x="204787" y="234900"/>
                    <a:pt x="204787" y="256381"/>
                  </a:cubicBezTo>
                  <a:cubicBezTo>
                    <a:pt x="204787" y="277862"/>
                    <a:pt x="187729" y="295275"/>
                    <a:pt x="166687" y="295275"/>
                  </a:cubicBezTo>
                  <a:cubicBezTo>
                    <a:pt x="145645" y="295275"/>
                    <a:pt x="128587" y="277862"/>
                    <a:pt x="128587" y="256381"/>
                  </a:cubicBezTo>
                  <a:cubicBezTo>
                    <a:pt x="128587" y="234900"/>
                    <a:pt x="145645" y="217487"/>
                    <a:pt x="166687" y="217487"/>
                  </a:cubicBezTo>
                  <a:close/>
                  <a:moveTo>
                    <a:pt x="55562" y="217487"/>
                  </a:moveTo>
                  <a:cubicBezTo>
                    <a:pt x="76604" y="217487"/>
                    <a:pt x="93662" y="234900"/>
                    <a:pt x="93662" y="256381"/>
                  </a:cubicBezTo>
                  <a:cubicBezTo>
                    <a:pt x="93662" y="277862"/>
                    <a:pt x="76604" y="295275"/>
                    <a:pt x="55562" y="295275"/>
                  </a:cubicBezTo>
                  <a:cubicBezTo>
                    <a:pt x="34520" y="295275"/>
                    <a:pt x="17462" y="277862"/>
                    <a:pt x="17462" y="256381"/>
                  </a:cubicBezTo>
                  <a:cubicBezTo>
                    <a:pt x="17462" y="234900"/>
                    <a:pt x="34520" y="217487"/>
                    <a:pt x="55562" y="217487"/>
                  </a:cubicBezTo>
                  <a:close/>
                  <a:moveTo>
                    <a:pt x="255587" y="174625"/>
                  </a:moveTo>
                  <a:lnTo>
                    <a:pt x="263525" y="174625"/>
                  </a:lnTo>
                  <a:lnTo>
                    <a:pt x="263525" y="192088"/>
                  </a:lnTo>
                  <a:lnTo>
                    <a:pt x="255587" y="192088"/>
                  </a:lnTo>
                  <a:close/>
                  <a:moveTo>
                    <a:pt x="259556" y="19050"/>
                  </a:moveTo>
                  <a:cubicBezTo>
                    <a:pt x="241582" y="19050"/>
                    <a:pt x="227012" y="33620"/>
                    <a:pt x="227012" y="51594"/>
                  </a:cubicBezTo>
                  <a:cubicBezTo>
                    <a:pt x="227012" y="69568"/>
                    <a:pt x="241582" y="84138"/>
                    <a:pt x="259556" y="84138"/>
                  </a:cubicBezTo>
                  <a:cubicBezTo>
                    <a:pt x="277530" y="84138"/>
                    <a:pt x="292100" y="69568"/>
                    <a:pt x="292100" y="51594"/>
                  </a:cubicBezTo>
                  <a:cubicBezTo>
                    <a:pt x="292100" y="33620"/>
                    <a:pt x="277530" y="19050"/>
                    <a:pt x="259556" y="19050"/>
                  </a:cubicBezTo>
                  <a:close/>
                  <a:moveTo>
                    <a:pt x="0" y="0"/>
                  </a:moveTo>
                  <a:lnTo>
                    <a:pt x="331788" y="0"/>
                  </a:lnTo>
                  <a:lnTo>
                    <a:pt x="331788" y="192088"/>
                  </a:lnTo>
                  <a:lnTo>
                    <a:pt x="287338" y="192088"/>
                  </a:lnTo>
                  <a:lnTo>
                    <a:pt x="287338" y="161925"/>
                  </a:lnTo>
                  <a:lnTo>
                    <a:pt x="288926" y="161925"/>
                  </a:lnTo>
                  <a:lnTo>
                    <a:pt x="290513" y="150813"/>
                  </a:lnTo>
                  <a:lnTo>
                    <a:pt x="300038" y="150813"/>
                  </a:lnTo>
                  <a:lnTo>
                    <a:pt x="298451" y="90488"/>
                  </a:lnTo>
                  <a:lnTo>
                    <a:pt x="273051" y="87313"/>
                  </a:lnTo>
                  <a:lnTo>
                    <a:pt x="261938" y="103188"/>
                  </a:lnTo>
                  <a:lnTo>
                    <a:pt x="247651" y="87313"/>
                  </a:lnTo>
                  <a:lnTo>
                    <a:pt x="171450" y="87313"/>
                  </a:lnTo>
                  <a:lnTo>
                    <a:pt x="171450" y="104775"/>
                  </a:lnTo>
                  <a:lnTo>
                    <a:pt x="227013" y="104775"/>
                  </a:lnTo>
                  <a:lnTo>
                    <a:pt x="230188" y="161925"/>
                  </a:lnTo>
                  <a:lnTo>
                    <a:pt x="233363" y="161925"/>
                  </a:lnTo>
                  <a:lnTo>
                    <a:pt x="233363" y="192088"/>
                  </a:lnTo>
                  <a:lnTo>
                    <a:pt x="0" y="19208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 46"/>
            <p:cNvSpPr/>
            <p:nvPr/>
          </p:nvSpPr>
          <p:spPr>
            <a:xfrm>
              <a:off x="5356558" y="3154615"/>
              <a:ext cx="266834" cy="337489"/>
            </a:xfrm>
            <a:custGeom>
              <a:avLst/>
              <a:gdLst>
                <a:gd name="connsiteX0" fmla="*/ 126399 w 261072"/>
                <a:gd name="connsiteY0" fmla="*/ 143933 h 330200"/>
                <a:gd name="connsiteX1" fmla="*/ 114493 w 261072"/>
                <a:gd name="connsiteY1" fmla="*/ 165100 h 330200"/>
                <a:gd name="connsiteX2" fmla="*/ 135660 w 261072"/>
                <a:gd name="connsiteY2" fmla="*/ 179652 h 330200"/>
                <a:gd name="connsiteX3" fmla="*/ 148889 w 261072"/>
                <a:gd name="connsiteY3" fmla="*/ 157162 h 330200"/>
                <a:gd name="connsiteX4" fmla="*/ 126399 w 261072"/>
                <a:gd name="connsiteY4" fmla="*/ 143933 h 330200"/>
                <a:gd name="connsiteX5" fmla="*/ 62158 w 261072"/>
                <a:gd name="connsiteY5" fmla="*/ 142587 h 330200"/>
                <a:gd name="connsiteX6" fmla="*/ 59301 w 261072"/>
                <a:gd name="connsiteY6" fmla="*/ 149803 h 330200"/>
                <a:gd name="connsiteX7" fmla="*/ 67873 w 261072"/>
                <a:gd name="connsiteY7" fmla="*/ 154132 h 330200"/>
                <a:gd name="connsiteX8" fmla="*/ 70731 w 261072"/>
                <a:gd name="connsiteY8" fmla="*/ 145473 h 330200"/>
                <a:gd name="connsiteX9" fmla="*/ 62158 w 261072"/>
                <a:gd name="connsiteY9" fmla="*/ 142587 h 330200"/>
                <a:gd name="connsiteX10" fmla="*/ 60253 w 261072"/>
                <a:gd name="connsiteY10" fmla="*/ 111601 h 330200"/>
                <a:gd name="connsiteX11" fmla="*/ 50887 w 261072"/>
                <a:gd name="connsiteY11" fmla="*/ 112077 h 330200"/>
                <a:gd name="connsiteX12" fmla="*/ 41997 w 261072"/>
                <a:gd name="connsiteY12" fmla="*/ 118427 h 330200"/>
                <a:gd name="connsiteX13" fmla="*/ 47077 w 261072"/>
                <a:gd name="connsiteY13" fmla="*/ 124777 h 330200"/>
                <a:gd name="connsiteX14" fmla="*/ 52157 w 261072"/>
                <a:gd name="connsiteY14" fmla="*/ 119697 h 330200"/>
                <a:gd name="connsiteX15" fmla="*/ 57237 w 261072"/>
                <a:gd name="connsiteY15" fmla="*/ 122237 h 330200"/>
                <a:gd name="connsiteX16" fmla="*/ 57237 w 261072"/>
                <a:gd name="connsiteY16" fmla="*/ 128587 h 330200"/>
                <a:gd name="connsiteX17" fmla="*/ 57237 w 261072"/>
                <a:gd name="connsiteY17" fmla="*/ 140017 h 330200"/>
                <a:gd name="connsiteX18" fmla="*/ 58507 w 261072"/>
                <a:gd name="connsiteY18" fmla="*/ 141287 h 330200"/>
                <a:gd name="connsiteX19" fmla="*/ 66127 w 261072"/>
                <a:gd name="connsiteY19" fmla="*/ 137477 h 330200"/>
                <a:gd name="connsiteX20" fmla="*/ 64857 w 261072"/>
                <a:gd name="connsiteY20" fmla="*/ 136207 h 330200"/>
                <a:gd name="connsiteX21" fmla="*/ 64857 w 261072"/>
                <a:gd name="connsiteY21" fmla="*/ 128587 h 330200"/>
                <a:gd name="connsiteX22" fmla="*/ 64857 w 261072"/>
                <a:gd name="connsiteY22" fmla="*/ 115887 h 330200"/>
                <a:gd name="connsiteX23" fmla="*/ 60253 w 261072"/>
                <a:gd name="connsiteY23" fmla="*/ 111601 h 330200"/>
                <a:gd name="connsiteX24" fmla="*/ 182967 w 261072"/>
                <a:gd name="connsiteY24" fmla="*/ 102870 h 330200"/>
                <a:gd name="connsiteX25" fmla="*/ 170584 w 261072"/>
                <a:gd name="connsiteY25" fmla="*/ 109220 h 330200"/>
                <a:gd name="connsiteX26" fmla="*/ 178839 w 261072"/>
                <a:gd name="connsiteY26" fmla="*/ 119380 h 330200"/>
                <a:gd name="connsiteX27" fmla="*/ 189846 w 261072"/>
                <a:gd name="connsiteY27" fmla="*/ 113030 h 330200"/>
                <a:gd name="connsiteX28" fmla="*/ 182967 w 261072"/>
                <a:gd name="connsiteY28" fmla="*/ 102870 h 330200"/>
                <a:gd name="connsiteX29" fmla="*/ 176934 w 261072"/>
                <a:gd name="connsiteY29" fmla="*/ 50542 h 330200"/>
                <a:gd name="connsiteX30" fmla="*/ 178287 w 261072"/>
                <a:gd name="connsiteY30" fmla="*/ 62513 h 330200"/>
                <a:gd name="connsiteX31" fmla="*/ 189105 w 261072"/>
                <a:gd name="connsiteY31" fmla="*/ 62513 h 330200"/>
                <a:gd name="connsiteX32" fmla="*/ 194515 w 261072"/>
                <a:gd name="connsiteY32" fmla="*/ 69163 h 330200"/>
                <a:gd name="connsiteX33" fmla="*/ 186401 w 261072"/>
                <a:gd name="connsiteY33" fmla="*/ 78474 h 330200"/>
                <a:gd name="connsiteX34" fmla="*/ 176934 w 261072"/>
                <a:gd name="connsiteY34" fmla="*/ 93105 h 330200"/>
                <a:gd name="connsiteX35" fmla="*/ 176934 w 261072"/>
                <a:gd name="connsiteY35" fmla="*/ 95765 h 330200"/>
                <a:gd name="connsiteX36" fmla="*/ 190458 w 261072"/>
                <a:gd name="connsiteY36" fmla="*/ 98425 h 330200"/>
                <a:gd name="connsiteX37" fmla="*/ 190458 w 261072"/>
                <a:gd name="connsiteY37" fmla="*/ 97095 h 330200"/>
                <a:gd name="connsiteX38" fmla="*/ 198572 w 261072"/>
                <a:gd name="connsiteY38" fmla="*/ 85124 h 330200"/>
                <a:gd name="connsiteX39" fmla="*/ 210743 w 261072"/>
                <a:gd name="connsiteY39" fmla="*/ 70494 h 330200"/>
                <a:gd name="connsiteX40" fmla="*/ 194515 w 261072"/>
                <a:gd name="connsiteY40" fmla="*/ 50542 h 330200"/>
                <a:gd name="connsiteX41" fmla="*/ 176934 w 261072"/>
                <a:gd name="connsiteY41" fmla="*/ 50542 h 330200"/>
                <a:gd name="connsiteX42" fmla="*/ 104071 w 261072"/>
                <a:gd name="connsiteY42" fmla="*/ 44936 h 330200"/>
                <a:gd name="connsiteX43" fmla="*/ 73747 w 261072"/>
                <a:gd name="connsiteY43" fmla="*/ 60685 h 330200"/>
                <a:gd name="connsiteX44" fmla="*/ 85613 w 261072"/>
                <a:gd name="connsiteY44" fmla="*/ 80370 h 330200"/>
                <a:gd name="connsiteX45" fmla="*/ 102752 w 261072"/>
                <a:gd name="connsiteY45" fmla="*/ 69871 h 330200"/>
                <a:gd name="connsiteX46" fmla="*/ 119892 w 261072"/>
                <a:gd name="connsiteY46" fmla="*/ 77745 h 330200"/>
                <a:gd name="connsiteX47" fmla="*/ 113300 w 261072"/>
                <a:gd name="connsiteY47" fmla="*/ 101367 h 330200"/>
                <a:gd name="connsiteX48" fmla="*/ 109345 w 261072"/>
                <a:gd name="connsiteY48" fmla="*/ 134175 h 330200"/>
                <a:gd name="connsiteX49" fmla="*/ 110663 w 261072"/>
                <a:gd name="connsiteY49" fmla="*/ 138112 h 330200"/>
                <a:gd name="connsiteX50" fmla="*/ 137032 w 261072"/>
                <a:gd name="connsiteY50" fmla="*/ 132863 h 330200"/>
                <a:gd name="connsiteX51" fmla="*/ 135713 w 261072"/>
                <a:gd name="connsiteY51" fmla="*/ 128926 h 330200"/>
                <a:gd name="connsiteX52" fmla="*/ 139669 w 261072"/>
                <a:gd name="connsiteY52" fmla="*/ 102679 h 330200"/>
                <a:gd name="connsiteX53" fmla="*/ 148898 w 261072"/>
                <a:gd name="connsiteY53" fmla="*/ 65934 h 330200"/>
                <a:gd name="connsiteX54" fmla="*/ 104071 w 261072"/>
                <a:gd name="connsiteY54" fmla="*/ 44936 h 330200"/>
                <a:gd name="connsiteX55" fmla="*/ 134819 w 261072"/>
                <a:gd name="connsiteY55" fmla="*/ 0 h 330200"/>
                <a:gd name="connsiteX56" fmla="*/ 221618 w 261072"/>
                <a:gd name="connsiteY56" fmla="*/ 35519 h 330200"/>
                <a:gd name="connsiteX57" fmla="*/ 247921 w 261072"/>
                <a:gd name="connsiteY57" fmla="*/ 113137 h 330200"/>
                <a:gd name="connsiteX58" fmla="*/ 243975 w 261072"/>
                <a:gd name="connsiteY58" fmla="*/ 144709 h 330200"/>
                <a:gd name="connsiteX59" fmla="*/ 261072 w 261072"/>
                <a:gd name="connsiteY59" fmla="*/ 180229 h 330200"/>
                <a:gd name="connsiteX60" fmla="*/ 246606 w 261072"/>
                <a:gd name="connsiteY60" fmla="*/ 190753 h 330200"/>
                <a:gd name="connsiteX61" fmla="*/ 243975 w 261072"/>
                <a:gd name="connsiteY61" fmla="*/ 198646 h 330200"/>
                <a:gd name="connsiteX62" fmla="*/ 243975 w 261072"/>
                <a:gd name="connsiteY62" fmla="*/ 210486 h 330200"/>
                <a:gd name="connsiteX63" fmla="*/ 237400 w 261072"/>
                <a:gd name="connsiteY63" fmla="*/ 215748 h 330200"/>
                <a:gd name="connsiteX64" fmla="*/ 237400 w 261072"/>
                <a:gd name="connsiteY64" fmla="*/ 219695 h 330200"/>
                <a:gd name="connsiteX65" fmla="*/ 236085 w 261072"/>
                <a:gd name="connsiteY65" fmla="*/ 230219 h 330200"/>
                <a:gd name="connsiteX66" fmla="*/ 232139 w 261072"/>
                <a:gd name="connsiteY66" fmla="*/ 244690 h 330200"/>
                <a:gd name="connsiteX67" fmla="*/ 229509 w 261072"/>
                <a:gd name="connsiteY67" fmla="*/ 263108 h 330200"/>
                <a:gd name="connsiteX68" fmla="*/ 196631 w 261072"/>
                <a:gd name="connsiteY68" fmla="*/ 267054 h 330200"/>
                <a:gd name="connsiteX69" fmla="*/ 161121 w 261072"/>
                <a:gd name="connsiteY69" fmla="*/ 273632 h 330200"/>
                <a:gd name="connsiteX70" fmla="*/ 136134 w 261072"/>
                <a:gd name="connsiteY70" fmla="*/ 330200 h 330200"/>
                <a:gd name="connsiteX71" fmla="*/ 45389 w 261072"/>
                <a:gd name="connsiteY71" fmla="*/ 246006 h 330200"/>
                <a:gd name="connsiteX72" fmla="*/ 32238 w 261072"/>
                <a:gd name="connsiteY72" fmla="*/ 184176 h 330200"/>
                <a:gd name="connsiteX73" fmla="*/ 675 w 261072"/>
                <a:gd name="connsiteY73" fmla="*/ 121030 h 330200"/>
                <a:gd name="connsiteX74" fmla="*/ 30923 w 261072"/>
                <a:gd name="connsiteY74" fmla="*/ 40781 h 330200"/>
                <a:gd name="connsiteX75" fmla="*/ 134819 w 261072"/>
                <a:gd name="connsiteY75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61072" h="330200">
                  <a:moveTo>
                    <a:pt x="126399" y="143933"/>
                  </a:moveTo>
                  <a:cubicBezTo>
                    <a:pt x="117138" y="146579"/>
                    <a:pt x="111847" y="155840"/>
                    <a:pt x="114493" y="165100"/>
                  </a:cubicBezTo>
                  <a:cubicBezTo>
                    <a:pt x="115816" y="175684"/>
                    <a:pt x="125076" y="180975"/>
                    <a:pt x="135660" y="179652"/>
                  </a:cubicBezTo>
                  <a:cubicBezTo>
                    <a:pt x="146243" y="177006"/>
                    <a:pt x="151535" y="167746"/>
                    <a:pt x="148889" y="157162"/>
                  </a:cubicBezTo>
                  <a:cubicBezTo>
                    <a:pt x="146243" y="146579"/>
                    <a:pt x="136982" y="141287"/>
                    <a:pt x="126399" y="143933"/>
                  </a:cubicBezTo>
                  <a:close/>
                  <a:moveTo>
                    <a:pt x="62158" y="142587"/>
                  </a:moveTo>
                  <a:cubicBezTo>
                    <a:pt x="59301" y="144030"/>
                    <a:pt x="57872" y="146916"/>
                    <a:pt x="59301" y="149803"/>
                  </a:cubicBezTo>
                  <a:cubicBezTo>
                    <a:pt x="60729" y="154132"/>
                    <a:pt x="65016" y="155575"/>
                    <a:pt x="67873" y="154132"/>
                  </a:cubicBezTo>
                  <a:cubicBezTo>
                    <a:pt x="70731" y="152689"/>
                    <a:pt x="72160" y="148359"/>
                    <a:pt x="70731" y="145473"/>
                  </a:cubicBezTo>
                  <a:cubicBezTo>
                    <a:pt x="69302" y="141143"/>
                    <a:pt x="66445" y="139700"/>
                    <a:pt x="62158" y="142587"/>
                  </a:cubicBezTo>
                  <a:close/>
                  <a:moveTo>
                    <a:pt x="60253" y="111601"/>
                  </a:moveTo>
                  <a:cubicBezTo>
                    <a:pt x="57872" y="110807"/>
                    <a:pt x="54697" y="110807"/>
                    <a:pt x="50887" y="112077"/>
                  </a:cubicBezTo>
                  <a:cubicBezTo>
                    <a:pt x="47077" y="114617"/>
                    <a:pt x="43267" y="117157"/>
                    <a:pt x="41997" y="118427"/>
                  </a:cubicBezTo>
                  <a:cubicBezTo>
                    <a:pt x="41997" y="118427"/>
                    <a:pt x="41997" y="118427"/>
                    <a:pt x="47077" y="124777"/>
                  </a:cubicBezTo>
                  <a:cubicBezTo>
                    <a:pt x="48347" y="122237"/>
                    <a:pt x="49617" y="120967"/>
                    <a:pt x="52157" y="119697"/>
                  </a:cubicBezTo>
                  <a:cubicBezTo>
                    <a:pt x="54697" y="118427"/>
                    <a:pt x="55967" y="119697"/>
                    <a:pt x="57237" y="122237"/>
                  </a:cubicBezTo>
                  <a:cubicBezTo>
                    <a:pt x="58507" y="123507"/>
                    <a:pt x="57237" y="126047"/>
                    <a:pt x="57237" y="128587"/>
                  </a:cubicBezTo>
                  <a:cubicBezTo>
                    <a:pt x="55967" y="133667"/>
                    <a:pt x="55967" y="136207"/>
                    <a:pt x="57237" y="140017"/>
                  </a:cubicBezTo>
                  <a:lnTo>
                    <a:pt x="58507" y="141287"/>
                  </a:lnTo>
                  <a:cubicBezTo>
                    <a:pt x="58507" y="141287"/>
                    <a:pt x="58507" y="141287"/>
                    <a:pt x="66127" y="137477"/>
                  </a:cubicBezTo>
                  <a:cubicBezTo>
                    <a:pt x="66127" y="137477"/>
                    <a:pt x="66127" y="137477"/>
                    <a:pt x="64857" y="136207"/>
                  </a:cubicBezTo>
                  <a:cubicBezTo>
                    <a:pt x="63587" y="133667"/>
                    <a:pt x="63587" y="131127"/>
                    <a:pt x="64857" y="128587"/>
                  </a:cubicBezTo>
                  <a:cubicBezTo>
                    <a:pt x="66127" y="124777"/>
                    <a:pt x="67397" y="120967"/>
                    <a:pt x="64857" y="115887"/>
                  </a:cubicBezTo>
                  <a:cubicBezTo>
                    <a:pt x="64222" y="113982"/>
                    <a:pt x="62634" y="112395"/>
                    <a:pt x="60253" y="111601"/>
                  </a:cubicBezTo>
                  <a:close/>
                  <a:moveTo>
                    <a:pt x="182967" y="102870"/>
                  </a:moveTo>
                  <a:cubicBezTo>
                    <a:pt x="177464" y="101600"/>
                    <a:pt x="171960" y="104140"/>
                    <a:pt x="170584" y="109220"/>
                  </a:cubicBezTo>
                  <a:cubicBezTo>
                    <a:pt x="170584" y="114300"/>
                    <a:pt x="173335" y="118110"/>
                    <a:pt x="178839" y="119380"/>
                  </a:cubicBezTo>
                  <a:cubicBezTo>
                    <a:pt x="184343" y="120650"/>
                    <a:pt x="188471" y="118110"/>
                    <a:pt x="189846" y="113030"/>
                  </a:cubicBezTo>
                  <a:cubicBezTo>
                    <a:pt x="191222" y="107950"/>
                    <a:pt x="188471" y="102870"/>
                    <a:pt x="182967" y="102870"/>
                  </a:cubicBezTo>
                  <a:close/>
                  <a:moveTo>
                    <a:pt x="176934" y="50542"/>
                  </a:moveTo>
                  <a:cubicBezTo>
                    <a:pt x="176934" y="50542"/>
                    <a:pt x="176934" y="50542"/>
                    <a:pt x="178287" y="62513"/>
                  </a:cubicBezTo>
                  <a:cubicBezTo>
                    <a:pt x="180991" y="61183"/>
                    <a:pt x="185048" y="61183"/>
                    <a:pt x="189105" y="62513"/>
                  </a:cubicBezTo>
                  <a:cubicBezTo>
                    <a:pt x="194515" y="63843"/>
                    <a:pt x="195867" y="66503"/>
                    <a:pt x="194515" y="69163"/>
                  </a:cubicBezTo>
                  <a:cubicBezTo>
                    <a:pt x="194515" y="73154"/>
                    <a:pt x="190458" y="75814"/>
                    <a:pt x="186401" y="78474"/>
                  </a:cubicBezTo>
                  <a:cubicBezTo>
                    <a:pt x="180991" y="83794"/>
                    <a:pt x="178287" y="87785"/>
                    <a:pt x="176934" y="93105"/>
                  </a:cubicBezTo>
                  <a:cubicBezTo>
                    <a:pt x="176934" y="93105"/>
                    <a:pt x="176934" y="93105"/>
                    <a:pt x="176934" y="95765"/>
                  </a:cubicBezTo>
                  <a:cubicBezTo>
                    <a:pt x="176934" y="95765"/>
                    <a:pt x="176934" y="95765"/>
                    <a:pt x="190458" y="98425"/>
                  </a:cubicBezTo>
                  <a:cubicBezTo>
                    <a:pt x="190458" y="98425"/>
                    <a:pt x="190458" y="98425"/>
                    <a:pt x="190458" y="97095"/>
                  </a:cubicBezTo>
                  <a:cubicBezTo>
                    <a:pt x="191810" y="91775"/>
                    <a:pt x="193162" y="89115"/>
                    <a:pt x="198572" y="85124"/>
                  </a:cubicBezTo>
                  <a:cubicBezTo>
                    <a:pt x="203981" y="82464"/>
                    <a:pt x="209390" y="78474"/>
                    <a:pt x="210743" y="70494"/>
                  </a:cubicBezTo>
                  <a:cubicBezTo>
                    <a:pt x="213447" y="62513"/>
                    <a:pt x="208038" y="53202"/>
                    <a:pt x="194515" y="50542"/>
                  </a:cubicBezTo>
                  <a:cubicBezTo>
                    <a:pt x="187753" y="49212"/>
                    <a:pt x="180991" y="50542"/>
                    <a:pt x="176934" y="50542"/>
                  </a:cubicBezTo>
                  <a:close/>
                  <a:moveTo>
                    <a:pt x="104071" y="44936"/>
                  </a:moveTo>
                  <a:cubicBezTo>
                    <a:pt x="90886" y="48873"/>
                    <a:pt x="80339" y="55435"/>
                    <a:pt x="73747" y="60685"/>
                  </a:cubicBezTo>
                  <a:cubicBezTo>
                    <a:pt x="73747" y="60685"/>
                    <a:pt x="73747" y="60685"/>
                    <a:pt x="85613" y="80370"/>
                  </a:cubicBezTo>
                  <a:cubicBezTo>
                    <a:pt x="89568" y="76433"/>
                    <a:pt x="97479" y="71183"/>
                    <a:pt x="102752" y="69871"/>
                  </a:cubicBezTo>
                  <a:cubicBezTo>
                    <a:pt x="113300" y="68559"/>
                    <a:pt x="118574" y="71183"/>
                    <a:pt x="119892" y="77745"/>
                  </a:cubicBezTo>
                  <a:cubicBezTo>
                    <a:pt x="121211" y="84307"/>
                    <a:pt x="118574" y="92181"/>
                    <a:pt x="113300" y="101367"/>
                  </a:cubicBezTo>
                  <a:cubicBezTo>
                    <a:pt x="108026" y="113178"/>
                    <a:pt x="106708" y="123677"/>
                    <a:pt x="109345" y="134175"/>
                  </a:cubicBezTo>
                  <a:cubicBezTo>
                    <a:pt x="109345" y="134175"/>
                    <a:pt x="109345" y="134175"/>
                    <a:pt x="110663" y="138112"/>
                  </a:cubicBezTo>
                  <a:cubicBezTo>
                    <a:pt x="110663" y="138112"/>
                    <a:pt x="110663" y="138112"/>
                    <a:pt x="137032" y="132863"/>
                  </a:cubicBezTo>
                  <a:cubicBezTo>
                    <a:pt x="137032" y="132863"/>
                    <a:pt x="137032" y="132863"/>
                    <a:pt x="135713" y="128926"/>
                  </a:cubicBezTo>
                  <a:cubicBezTo>
                    <a:pt x="134395" y="119740"/>
                    <a:pt x="134395" y="111866"/>
                    <a:pt x="139669" y="102679"/>
                  </a:cubicBezTo>
                  <a:cubicBezTo>
                    <a:pt x="144943" y="92181"/>
                    <a:pt x="151535" y="81682"/>
                    <a:pt x="148898" y="65934"/>
                  </a:cubicBezTo>
                  <a:cubicBezTo>
                    <a:pt x="144943" y="50186"/>
                    <a:pt x="129121" y="39687"/>
                    <a:pt x="104071" y="44936"/>
                  </a:cubicBezTo>
                  <a:close/>
                  <a:moveTo>
                    <a:pt x="134819" y="0"/>
                  </a:moveTo>
                  <a:cubicBezTo>
                    <a:pt x="158491" y="0"/>
                    <a:pt x="194000" y="5262"/>
                    <a:pt x="221618" y="35519"/>
                  </a:cubicBezTo>
                  <a:cubicBezTo>
                    <a:pt x="238715" y="52622"/>
                    <a:pt x="251866" y="74986"/>
                    <a:pt x="247921" y="113137"/>
                  </a:cubicBezTo>
                  <a:cubicBezTo>
                    <a:pt x="246606" y="121030"/>
                    <a:pt x="236085" y="130238"/>
                    <a:pt x="243975" y="144709"/>
                  </a:cubicBezTo>
                  <a:cubicBezTo>
                    <a:pt x="243975" y="144709"/>
                    <a:pt x="261072" y="176282"/>
                    <a:pt x="261072" y="180229"/>
                  </a:cubicBezTo>
                  <a:cubicBezTo>
                    <a:pt x="261072" y="180229"/>
                    <a:pt x="261072" y="189438"/>
                    <a:pt x="246606" y="190753"/>
                  </a:cubicBezTo>
                  <a:cubicBezTo>
                    <a:pt x="246606" y="190753"/>
                    <a:pt x="242660" y="190753"/>
                    <a:pt x="243975" y="198646"/>
                  </a:cubicBezTo>
                  <a:cubicBezTo>
                    <a:pt x="243975" y="198646"/>
                    <a:pt x="243975" y="198646"/>
                    <a:pt x="243975" y="210486"/>
                  </a:cubicBezTo>
                  <a:cubicBezTo>
                    <a:pt x="243975" y="210486"/>
                    <a:pt x="243975" y="213117"/>
                    <a:pt x="237400" y="215748"/>
                  </a:cubicBezTo>
                  <a:cubicBezTo>
                    <a:pt x="237400" y="215748"/>
                    <a:pt x="236085" y="217064"/>
                    <a:pt x="237400" y="219695"/>
                  </a:cubicBezTo>
                  <a:cubicBezTo>
                    <a:pt x="237400" y="219695"/>
                    <a:pt x="241345" y="222326"/>
                    <a:pt x="236085" y="230219"/>
                  </a:cubicBezTo>
                  <a:cubicBezTo>
                    <a:pt x="233454" y="234166"/>
                    <a:pt x="229509" y="236797"/>
                    <a:pt x="232139" y="244690"/>
                  </a:cubicBezTo>
                  <a:cubicBezTo>
                    <a:pt x="232139" y="244690"/>
                    <a:pt x="234769" y="259161"/>
                    <a:pt x="229509" y="263108"/>
                  </a:cubicBezTo>
                  <a:cubicBezTo>
                    <a:pt x="229509" y="263108"/>
                    <a:pt x="222933" y="269685"/>
                    <a:pt x="196631" y="267054"/>
                  </a:cubicBezTo>
                  <a:cubicBezTo>
                    <a:pt x="187425" y="265739"/>
                    <a:pt x="171642" y="261792"/>
                    <a:pt x="161121" y="273632"/>
                  </a:cubicBezTo>
                  <a:cubicBezTo>
                    <a:pt x="161121" y="273632"/>
                    <a:pt x="137449" y="319676"/>
                    <a:pt x="136134" y="330200"/>
                  </a:cubicBezTo>
                  <a:cubicBezTo>
                    <a:pt x="136134" y="330200"/>
                    <a:pt x="95364" y="257846"/>
                    <a:pt x="45389" y="246006"/>
                  </a:cubicBezTo>
                  <a:cubicBezTo>
                    <a:pt x="45389" y="246006"/>
                    <a:pt x="57225" y="219695"/>
                    <a:pt x="32238" y="184176"/>
                  </a:cubicBezTo>
                  <a:cubicBezTo>
                    <a:pt x="32238" y="184176"/>
                    <a:pt x="1990" y="143394"/>
                    <a:pt x="675" y="121030"/>
                  </a:cubicBezTo>
                  <a:cubicBezTo>
                    <a:pt x="675" y="121030"/>
                    <a:pt x="-7216" y="82879"/>
                    <a:pt x="30923" y="40781"/>
                  </a:cubicBezTo>
                  <a:cubicBezTo>
                    <a:pt x="49335" y="19733"/>
                    <a:pt x="74322" y="0"/>
                    <a:pt x="1348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2" y="1294796"/>
            <a:ext cx="2850017" cy="27008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 bwMode="auto">
          <a:xfrm>
            <a:off x="2392263" y="948313"/>
            <a:ext cx="4266614" cy="3526952"/>
            <a:chOff x="949" y="564"/>
            <a:chExt cx="3859" cy="3190"/>
          </a:xfrm>
          <a:solidFill>
            <a:srgbClr val="F16E89">
              <a:alpha val="29000"/>
            </a:srgbClr>
          </a:solidFill>
        </p:grpSpPr>
        <p:sp>
          <p:nvSpPr>
            <p:cNvPr id="52" name="任意多边形: 形状 51"/>
            <p:cNvSpPr/>
            <p:nvPr/>
          </p:nvSpPr>
          <p:spPr bwMode="auto">
            <a:xfrm>
              <a:off x="2569" y="604"/>
              <a:ext cx="1690" cy="1441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2244" y="1579"/>
              <a:ext cx="1080" cy="914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>
              <a:off x="3011" y="1896"/>
              <a:ext cx="218" cy="36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 bwMode="auto">
            <a:xfrm>
              <a:off x="949" y="950"/>
              <a:ext cx="1544" cy="1166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 bwMode="auto">
            <a:xfrm>
              <a:off x="1951" y="1865"/>
              <a:ext cx="961" cy="689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 bwMode="auto">
            <a:xfrm>
              <a:off x="2502" y="2348"/>
              <a:ext cx="831" cy="729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 bwMode="auto">
            <a:xfrm>
              <a:off x="1120" y="2052"/>
              <a:ext cx="1489" cy="904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 bwMode="auto">
            <a:xfrm>
              <a:off x="2476" y="2805"/>
              <a:ext cx="673" cy="701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 bwMode="auto">
            <a:xfrm>
              <a:off x="2959" y="2796"/>
              <a:ext cx="455" cy="392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 bwMode="auto">
            <a:xfrm>
              <a:off x="3033" y="3037"/>
              <a:ext cx="594" cy="452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/>
            <p:nvPr/>
          </p:nvSpPr>
          <p:spPr bwMode="auto">
            <a:xfrm>
              <a:off x="3115" y="2540"/>
              <a:ext cx="337" cy="341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/>
            <p:nvPr/>
          </p:nvSpPr>
          <p:spPr bwMode="auto">
            <a:xfrm>
              <a:off x="3115" y="1877"/>
              <a:ext cx="384" cy="684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 bwMode="auto">
            <a:xfrm>
              <a:off x="3447" y="1749"/>
              <a:ext cx="256" cy="561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 bwMode="auto">
            <a:xfrm>
              <a:off x="3381" y="2706"/>
              <a:ext cx="409" cy="473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任意多边形: 形状 65"/>
            <p:cNvSpPr/>
            <p:nvPr/>
          </p:nvSpPr>
          <p:spPr bwMode="auto">
            <a:xfrm>
              <a:off x="3333" y="2433"/>
              <a:ext cx="578" cy="363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 bwMode="auto">
            <a:xfrm>
              <a:off x="3461" y="3098"/>
              <a:ext cx="601" cy="476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任意多边形: 形状 67"/>
            <p:cNvSpPr/>
            <p:nvPr/>
          </p:nvSpPr>
          <p:spPr bwMode="auto">
            <a:xfrm>
              <a:off x="3745" y="2687"/>
              <a:ext cx="360" cy="490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 bwMode="auto">
            <a:xfrm>
              <a:off x="3932" y="2814"/>
              <a:ext cx="334" cy="410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任意多边形: 形状 69"/>
            <p:cNvSpPr/>
            <p:nvPr/>
          </p:nvSpPr>
          <p:spPr bwMode="auto">
            <a:xfrm>
              <a:off x="4079" y="2559"/>
              <a:ext cx="289" cy="331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任意多边形: 形状 70"/>
            <p:cNvSpPr/>
            <p:nvPr/>
          </p:nvSpPr>
          <p:spPr bwMode="auto">
            <a:xfrm>
              <a:off x="3802" y="2273"/>
              <a:ext cx="362" cy="442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任意多边形: 形状 71"/>
            <p:cNvSpPr/>
            <p:nvPr/>
          </p:nvSpPr>
          <p:spPr bwMode="auto">
            <a:xfrm>
              <a:off x="3871" y="1761"/>
              <a:ext cx="97" cy="13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 bwMode="auto">
            <a:xfrm>
              <a:off x="3778" y="1700"/>
              <a:ext cx="126" cy="135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 bwMode="auto">
            <a:xfrm>
              <a:off x="3991" y="1432"/>
              <a:ext cx="445" cy="424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 bwMode="auto">
            <a:xfrm>
              <a:off x="4091" y="1177"/>
              <a:ext cx="634" cy="430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任意多边形: 形状 75"/>
            <p:cNvSpPr/>
            <p:nvPr/>
          </p:nvSpPr>
          <p:spPr bwMode="auto">
            <a:xfrm>
              <a:off x="3956" y="564"/>
              <a:ext cx="852" cy="776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任意多边形: 形状 76"/>
            <p:cNvSpPr/>
            <p:nvPr/>
          </p:nvSpPr>
          <p:spPr bwMode="auto">
            <a:xfrm>
              <a:off x="3788" y="1953"/>
              <a:ext cx="513" cy="322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任意多边形: 形状 77"/>
            <p:cNvSpPr/>
            <p:nvPr/>
          </p:nvSpPr>
          <p:spPr bwMode="auto">
            <a:xfrm>
              <a:off x="4268" y="2486"/>
              <a:ext cx="81" cy="73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任意多边形: 形状 78"/>
            <p:cNvSpPr/>
            <p:nvPr/>
          </p:nvSpPr>
          <p:spPr bwMode="auto">
            <a:xfrm>
              <a:off x="3892" y="2216"/>
              <a:ext cx="447" cy="34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任意多边形: 形状 79"/>
            <p:cNvSpPr/>
            <p:nvPr/>
          </p:nvSpPr>
          <p:spPr bwMode="auto">
            <a:xfrm>
              <a:off x="3658" y="1555"/>
              <a:ext cx="416" cy="594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 bwMode="auto">
            <a:xfrm>
              <a:off x="3466" y="2126"/>
              <a:ext cx="440" cy="433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 bwMode="auto">
            <a:xfrm>
              <a:off x="4292" y="3051"/>
              <a:ext cx="125" cy="30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 bwMode="auto">
            <a:xfrm>
              <a:off x="3366" y="3588"/>
              <a:ext cx="195" cy="166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66" name="椭圆 165"/>
          <p:cNvSpPr/>
          <p:nvPr/>
        </p:nvSpPr>
        <p:spPr>
          <a:xfrm>
            <a:off x="3689567" y="1667672"/>
            <a:ext cx="1880016" cy="1880016"/>
          </a:xfrm>
          <a:prstGeom prst="ellipse">
            <a:avLst/>
          </a:prstGeom>
          <a:noFill/>
          <a:ln w="57150"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24885" y="928404"/>
            <a:ext cx="3999757" cy="3349243"/>
            <a:chOff x="2624885" y="928404"/>
            <a:chExt cx="3999757" cy="3349243"/>
          </a:xfrm>
        </p:grpSpPr>
        <p:sp>
          <p:nvSpPr>
            <p:cNvPr id="173" name="矩形 172"/>
            <p:cNvSpPr/>
            <p:nvPr/>
          </p:nvSpPr>
          <p:spPr>
            <a:xfrm>
              <a:off x="4267935" y="928404"/>
              <a:ext cx="723276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4" name="矩形 173"/>
            <p:cNvSpPr/>
            <p:nvPr/>
          </p:nvSpPr>
          <p:spPr>
            <a:xfrm>
              <a:off x="4072001" y="3969870"/>
              <a:ext cx="11151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5" name="矩形 174"/>
            <p:cNvSpPr/>
            <p:nvPr/>
          </p:nvSpPr>
          <p:spPr>
            <a:xfrm>
              <a:off x="5901367" y="1884459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b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2624885" y="1884459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tabLst>
                  <a:tab pos="359410" algn="l"/>
                </a:tabLst>
              </a:pPr>
              <a:r>
                <a:rPr lang="zh-CN" altLang="en-US" sz="1400" b="1" dirty="0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7" name="矩形 176"/>
            <p:cNvSpPr/>
            <p:nvPr/>
          </p:nvSpPr>
          <p:spPr>
            <a:xfrm>
              <a:off x="2642800" y="3128069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359410" fontAlgn="auto">
                <a:spcBef>
                  <a:spcPts val="0"/>
                </a:spcBef>
                <a:spcAft>
                  <a:spcPts val="600"/>
                </a:spcAft>
                <a:tabLst>
                  <a:tab pos="359410" algn="l"/>
                </a:tabLst>
              </a:pPr>
              <a:r>
                <a:rPr lang="zh-CN" altLang="en-US" sz="1400" b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8" name="矩形 177"/>
            <p:cNvSpPr/>
            <p:nvPr/>
          </p:nvSpPr>
          <p:spPr>
            <a:xfrm>
              <a:off x="5901367" y="3128069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b="1"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67023" y="1302609"/>
            <a:ext cx="2062292" cy="2597568"/>
            <a:chOff x="8170814" y="1912116"/>
            <a:chExt cx="2749722" cy="3463424"/>
          </a:xfrm>
        </p:grpSpPr>
        <p:grpSp>
          <p:nvGrpSpPr>
            <p:cNvPr id="40" name="组合 3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50" name="文本框 6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</a:p>
                <a:p>
                  <a:pPr algn="r"/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48" name="文本框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</a:p>
                <a:p>
                  <a:pPr algn="r"/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46" name="文本框 6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</a:p>
                <a:p>
                  <a:pPr algn="r"/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41" name="直接连接符 4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553616" y="1302609"/>
            <a:ext cx="2035289" cy="2597568"/>
            <a:chOff x="1307468" y="1697288"/>
            <a:chExt cx="2713719" cy="3463424"/>
          </a:xfrm>
        </p:grpSpPr>
        <p:grpSp>
          <p:nvGrpSpPr>
            <p:cNvPr id="27" name="组合 2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8" name="文本框 8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</a:p>
                <a:p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6" name="文本框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</a:p>
                <a:p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4" name="文本框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</a:p>
                <a:p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1082" y="1301889"/>
            <a:ext cx="2479908" cy="2680190"/>
            <a:chOff x="3431082" y="1301889"/>
            <a:chExt cx="2479908" cy="26801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5830" y="1301889"/>
              <a:ext cx="802297" cy="802297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8778" y="1628288"/>
              <a:ext cx="842212" cy="842212"/>
            </a:xfrm>
            <a:prstGeom prst="rect">
              <a:avLst/>
            </a:pr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0693" y="2733409"/>
              <a:ext cx="842212" cy="842212"/>
            </a:xfrm>
            <a:prstGeom prst="rect">
              <a:avLst/>
            </a:prstGeom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610" y="3139867"/>
              <a:ext cx="842212" cy="842212"/>
            </a:xfrm>
            <a:prstGeom prst="rect">
              <a:avLst/>
            </a:prstGeom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9005" y="2759376"/>
              <a:ext cx="842212" cy="842212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1082" y="1665707"/>
              <a:ext cx="842212" cy="8422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r="9320" b="7964"/>
          <a:stretch>
            <a:fillRect/>
          </a:stretch>
        </p:blipFill>
        <p:spPr>
          <a:xfrm>
            <a:off x="0" y="9724"/>
            <a:ext cx="9144000" cy="51337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79512" y="159156"/>
            <a:ext cx="8784976" cy="4825188"/>
          </a:xfrm>
          <a:prstGeom prst="rect">
            <a:avLst/>
          </a:prstGeom>
          <a:noFill/>
          <a:ln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93" y="-596602"/>
            <a:ext cx="2950201" cy="4985193"/>
          </a:xfrm>
          <a:prstGeom prst="rect">
            <a:avLst/>
          </a:prstGeom>
        </p:spPr>
      </p:pic>
      <p:sp>
        <p:nvSpPr>
          <p:cNvPr id="16" name="TextBox 48"/>
          <p:cNvSpPr txBox="1"/>
          <p:nvPr/>
        </p:nvSpPr>
        <p:spPr>
          <a:xfrm>
            <a:off x="3449594" y="177966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49"/>
          <p:cNvSpPr txBox="1"/>
          <p:nvPr/>
        </p:nvSpPr>
        <p:spPr>
          <a:xfrm>
            <a:off x="3721842" y="2513528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8" name="TextBox 48"/>
          <p:cNvSpPr txBox="1"/>
          <p:nvPr/>
        </p:nvSpPr>
        <p:spPr>
          <a:xfrm>
            <a:off x="2823079" y="1702717"/>
            <a:ext cx="62651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 smtClean="0">
                <a:solidFill>
                  <a:srgbClr val="F16E89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en-GB" altLang="zh-CN" sz="5400" dirty="0">
              <a:solidFill>
                <a:srgbClr val="F16E8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911279" y="1215354"/>
            <a:ext cx="1350150" cy="746488"/>
            <a:chOff x="1163452" y="3501008"/>
            <a:chExt cx="1800200" cy="995317"/>
          </a:xfrm>
        </p:grpSpPr>
        <p:sp>
          <p:nvSpPr>
            <p:cNvPr id="68" name="TextBox 7"/>
            <p:cNvSpPr txBox="1"/>
            <p:nvPr/>
          </p:nvSpPr>
          <p:spPr>
            <a:xfrm>
              <a:off x="1163452" y="4257092"/>
              <a:ext cx="1800200" cy="23923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55000" lnSpcReduction="20000"/>
            </a:bodyPr>
            <a:lstStyle/>
            <a:p>
              <a:pPr algn="dist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CONTENTS</a:t>
              </a:r>
            </a:p>
          </p:txBody>
        </p:sp>
        <p:sp>
          <p:nvSpPr>
            <p:cNvPr id="69" name="TextBox 8"/>
            <p:cNvSpPr txBox="1"/>
            <p:nvPr/>
          </p:nvSpPr>
          <p:spPr>
            <a:xfrm>
              <a:off x="1415480" y="3501008"/>
              <a:ext cx="1296144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dist"/>
              <a:r>
                <a: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13" name="Group 67"/>
          <p:cNvGrpSpPr/>
          <p:nvPr/>
        </p:nvGrpSpPr>
        <p:grpSpPr>
          <a:xfrm>
            <a:off x="1283001" y="2458004"/>
            <a:ext cx="1536092" cy="571364"/>
            <a:chOff x="1732858" y="5001250"/>
            <a:chExt cx="2304715" cy="857260"/>
          </a:xfrm>
        </p:grpSpPr>
        <p:sp>
          <p:nvSpPr>
            <p:cNvPr id="23" name="TextBox 77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78"/>
            <p:cNvSpPr txBox="1"/>
            <p:nvPr/>
          </p:nvSpPr>
          <p:spPr bwMode="auto">
            <a:xfrm>
              <a:off x="1732858" y="5284281"/>
              <a:ext cx="2304715" cy="574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68"/>
          <p:cNvGrpSpPr/>
          <p:nvPr/>
        </p:nvGrpSpPr>
        <p:grpSpPr>
          <a:xfrm>
            <a:off x="2707661" y="3457539"/>
            <a:ext cx="1576307" cy="571364"/>
            <a:chOff x="1732858" y="5001250"/>
            <a:chExt cx="2365053" cy="857260"/>
          </a:xfrm>
        </p:grpSpPr>
        <p:sp>
          <p:nvSpPr>
            <p:cNvPr id="21" name="TextBox 75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76"/>
            <p:cNvSpPr txBox="1"/>
            <p:nvPr/>
          </p:nvSpPr>
          <p:spPr bwMode="auto">
            <a:xfrm>
              <a:off x="1732858" y="5284281"/>
              <a:ext cx="2365053" cy="574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69"/>
          <p:cNvGrpSpPr/>
          <p:nvPr/>
        </p:nvGrpSpPr>
        <p:grpSpPr>
          <a:xfrm>
            <a:off x="4963346" y="3457539"/>
            <a:ext cx="1616727" cy="571364"/>
            <a:chOff x="1732858" y="5001250"/>
            <a:chExt cx="2425698" cy="857260"/>
          </a:xfrm>
        </p:grpSpPr>
        <p:sp>
          <p:nvSpPr>
            <p:cNvPr id="19" name="TextBox 73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74"/>
            <p:cNvSpPr txBox="1"/>
            <p:nvPr/>
          </p:nvSpPr>
          <p:spPr bwMode="auto">
            <a:xfrm>
              <a:off x="1732858" y="5284281"/>
              <a:ext cx="2425698" cy="574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70"/>
          <p:cNvGrpSpPr/>
          <p:nvPr/>
        </p:nvGrpSpPr>
        <p:grpSpPr>
          <a:xfrm>
            <a:off x="6404498" y="2458004"/>
            <a:ext cx="1551878" cy="571364"/>
            <a:chOff x="1732858" y="5001250"/>
            <a:chExt cx="2328400" cy="857260"/>
          </a:xfrm>
        </p:grpSpPr>
        <p:sp>
          <p:nvSpPr>
            <p:cNvPr id="17" name="TextBox 71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72"/>
            <p:cNvSpPr txBox="1"/>
            <p:nvPr/>
          </p:nvSpPr>
          <p:spPr bwMode="auto">
            <a:xfrm>
              <a:off x="1732858" y="5284281"/>
              <a:ext cx="2328400" cy="574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91025" y="1328413"/>
            <a:ext cx="1280750" cy="1280750"/>
            <a:chOff x="1391025" y="1328413"/>
            <a:chExt cx="1280750" cy="1280750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025" y="1328413"/>
              <a:ext cx="1280750" cy="1280750"/>
            </a:xfrm>
            <a:prstGeom prst="rect">
              <a:avLst/>
            </a:prstGeom>
          </p:spPr>
        </p:pic>
        <p:sp>
          <p:nvSpPr>
            <p:cNvPr id="73" name="椭圆 72"/>
            <p:cNvSpPr/>
            <p:nvPr/>
          </p:nvSpPr>
          <p:spPr>
            <a:xfrm>
              <a:off x="1636706" y="1575459"/>
              <a:ext cx="679262" cy="6792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74" name="矩形 73"/>
            <p:cNvSpPr/>
            <p:nvPr/>
          </p:nvSpPr>
          <p:spPr>
            <a:xfrm>
              <a:off x="1689741" y="1530369"/>
              <a:ext cx="6259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spc="300" dirty="0" smtClean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01</a:t>
              </a:r>
              <a:endParaRPr lang="zh-CN" altLang="en-US" sz="4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898311" y="2355726"/>
            <a:ext cx="1280750" cy="1280750"/>
            <a:chOff x="1391025" y="1328413"/>
            <a:chExt cx="1280750" cy="1280750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025" y="1328413"/>
              <a:ext cx="1280750" cy="1280750"/>
            </a:xfrm>
            <a:prstGeom prst="rect">
              <a:avLst/>
            </a:prstGeom>
          </p:spPr>
        </p:pic>
        <p:sp>
          <p:nvSpPr>
            <p:cNvPr id="78" name="椭圆 77"/>
            <p:cNvSpPr/>
            <p:nvPr/>
          </p:nvSpPr>
          <p:spPr>
            <a:xfrm>
              <a:off x="1636706" y="1575459"/>
              <a:ext cx="679262" cy="6792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79" name="矩形 78"/>
            <p:cNvSpPr/>
            <p:nvPr/>
          </p:nvSpPr>
          <p:spPr>
            <a:xfrm>
              <a:off x="1633047" y="1541954"/>
              <a:ext cx="81687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spc="300" dirty="0" smtClean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02</a:t>
              </a:r>
              <a:endParaRPr lang="zh-CN" altLang="en-US" sz="4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078437" y="2355726"/>
            <a:ext cx="1280750" cy="1280750"/>
            <a:chOff x="1391025" y="1328413"/>
            <a:chExt cx="1280750" cy="1280750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025" y="1328413"/>
              <a:ext cx="1280750" cy="1280750"/>
            </a:xfrm>
            <a:prstGeom prst="rect">
              <a:avLst/>
            </a:prstGeom>
          </p:spPr>
        </p:pic>
        <p:sp>
          <p:nvSpPr>
            <p:cNvPr id="82" name="椭圆 81"/>
            <p:cNvSpPr/>
            <p:nvPr/>
          </p:nvSpPr>
          <p:spPr>
            <a:xfrm>
              <a:off x="1636706" y="1575459"/>
              <a:ext cx="679262" cy="6792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1633047" y="1541954"/>
              <a:ext cx="81687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spc="300" dirty="0" smtClean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02</a:t>
              </a:r>
              <a:endParaRPr lang="zh-CN" altLang="en-US" sz="4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80073" y="1389458"/>
            <a:ext cx="1280750" cy="1280750"/>
            <a:chOff x="1391025" y="1328413"/>
            <a:chExt cx="1280750" cy="1280750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025" y="1328413"/>
              <a:ext cx="1280750" cy="1280750"/>
            </a:xfrm>
            <a:prstGeom prst="rect">
              <a:avLst/>
            </a:prstGeom>
          </p:spPr>
        </p:pic>
        <p:sp>
          <p:nvSpPr>
            <p:cNvPr id="86" name="椭圆 85"/>
            <p:cNvSpPr/>
            <p:nvPr/>
          </p:nvSpPr>
          <p:spPr>
            <a:xfrm>
              <a:off x="1636706" y="1575459"/>
              <a:ext cx="679262" cy="67926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87" name="矩形 86"/>
            <p:cNvSpPr/>
            <p:nvPr/>
          </p:nvSpPr>
          <p:spPr>
            <a:xfrm>
              <a:off x="1633047" y="1541954"/>
              <a:ext cx="81687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spc="300" dirty="0" smtClean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02</a:t>
              </a:r>
              <a:endParaRPr lang="zh-CN" altLang="en-US" sz="4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179512" y="159156"/>
            <a:ext cx="8784976" cy="4825188"/>
          </a:xfrm>
          <a:prstGeom prst="rect">
            <a:avLst/>
          </a:prstGeom>
          <a:noFill/>
          <a:ln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4"/>
          <p:cNvGrpSpPr/>
          <p:nvPr/>
        </p:nvGrpSpPr>
        <p:grpSpPr>
          <a:xfrm>
            <a:off x="6478457" y="1883148"/>
            <a:ext cx="1842997" cy="626833"/>
            <a:chOff x="9029821" y="3139323"/>
            <a:chExt cx="2457329" cy="835777"/>
          </a:xfrm>
        </p:grpSpPr>
        <p:sp>
          <p:nvSpPr>
            <p:cNvPr id="29" name="TextBox 4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0" name="Rectangle 4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8" name="Group 47"/>
          <p:cNvGrpSpPr/>
          <p:nvPr/>
        </p:nvGrpSpPr>
        <p:grpSpPr>
          <a:xfrm>
            <a:off x="6372200" y="3025140"/>
            <a:ext cx="1842997" cy="626833"/>
            <a:chOff x="9029821" y="3139323"/>
            <a:chExt cx="2457329" cy="835777"/>
          </a:xfrm>
        </p:grpSpPr>
        <p:sp>
          <p:nvSpPr>
            <p:cNvPr id="27" name="TextBox 4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Rectangle 4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9" name="TextBox 50"/>
          <p:cNvSpPr txBox="1"/>
          <p:nvPr/>
        </p:nvSpPr>
        <p:spPr>
          <a:xfrm>
            <a:off x="2651924" y="1176725"/>
            <a:ext cx="1842997" cy="442167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 fontScale="85000" lnSpcReduction="20000"/>
          </a:bodyPr>
          <a:lstStyle/>
          <a:p>
            <a:pPr algn="r" defTabSz="913765">
              <a:lnSpc>
                <a:spcPct val="120000"/>
              </a:lnSpc>
              <a:defRPr/>
            </a:pPr>
            <a:r>
              <a:rPr lang="zh-CN" altLang="en-US" sz="1050" dirty="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 dirty="0">
                <a:cs typeface="+mn-ea"/>
                <a:sym typeface="+mn-lt"/>
              </a:rPr>
            </a:br>
            <a:r>
              <a:rPr lang="zh-CN" altLang="en-US" sz="1050" dirty="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0" name="Rectangle 51"/>
          <p:cNvSpPr/>
          <p:nvPr/>
        </p:nvSpPr>
        <p:spPr>
          <a:xfrm>
            <a:off x="2651924" y="945902"/>
            <a:ext cx="1842997" cy="184666"/>
          </a:xfrm>
          <a:prstGeom prst="rect">
            <a:avLst/>
          </a:prstGeom>
        </p:spPr>
        <p:txBody>
          <a:bodyPr wrap="none" lIns="72000" tIns="0" rIns="72000" bIns="0">
            <a:normAutofit fontScale="85000" lnSpcReduction="20000"/>
          </a:bodyPr>
          <a:lstStyle/>
          <a:p>
            <a:pPr lvl="0" algn="r" defTabSz="913765">
              <a:defRPr/>
            </a:pP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TextBox 52"/>
          <p:cNvSpPr txBox="1"/>
          <p:nvPr/>
        </p:nvSpPr>
        <p:spPr>
          <a:xfrm>
            <a:off x="966546" y="3099007"/>
            <a:ext cx="1842997" cy="442167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 fontScale="85000" lnSpcReduction="20000"/>
          </a:bodyPr>
          <a:lstStyle/>
          <a:p>
            <a:pPr algn="r" defTabSz="913765">
              <a:lnSpc>
                <a:spcPct val="120000"/>
              </a:lnSpc>
              <a:defRPr/>
            </a:pPr>
            <a:r>
              <a:rPr lang="zh-CN" altLang="en-US" sz="105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2" name="Rectangle 53"/>
          <p:cNvSpPr/>
          <p:nvPr/>
        </p:nvSpPr>
        <p:spPr>
          <a:xfrm>
            <a:off x="966546" y="2868183"/>
            <a:ext cx="1842997" cy="184666"/>
          </a:xfrm>
          <a:prstGeom prst="rect">
            <a:avLst/>
          </a:prstGeom>
        </p:spPr>
        <p:txBody>
          <a:bodyPr wrap="none" lIns="72000" tIns="0" rIns="72000" bIns="0">
            <a:normAutofit fontScale="85000" lnSpcReduction="20000"/>
          </a:bodyPr>
          <a:lstStyle/>
          <a:p>
            <a:pPr lvl="0" algn="r" defTabSz="913765">
              <a:defRPr/>
            </a:pPr>
            <a:r>
              <a:rPr lang="zh-CN" altLang="en-US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521350"/>
            <a:ext cx="2792691" cy="347845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68855" y="549671"/>
            <a:ext cx="2792691" cy="34784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34"/>
          <p:cNvGrpSpPr/>
          <p:nvPr/>
        </p:nvGrpSpPr>
        <p:grpSpPr>
          <a:xfrm>
            <a:off x="1061610" y="1334583"/>
            <a:ext cx="2191822" cy="461618"/>
            <a:chOff x="1241186" y="4062890"/>
            <a:chExt cx="1412088" cy="588761"/>
          </a:xfrm>
        </p:grpSpPr>
        <p:sp>
          <p:nvSpPr>
            <p:cNvPr id="42" name="TextBox 35"/>
            <p:cNvSpPr txBox="1"/>
            <p:nvPr/>
          </p:nvSpPr>
          <p:spPr bwMode="auto">
            <a:xfrm>
              <a:off x="1241186" y="4259105"/>
              <a:ext cx="1412088" cy="392546"/>
            </a:xfrm>
            <a:prstGeom prst="rect">
              <a:avLst/>
            </a:prstGeom>
          </p:spPr>
          <p:txBody>
            <a:bodyPr wrap="square" lIns="0" tIns="0" rIns="28800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3" name="TextBox 36"/>
            <p:cNvSpPr txBox="1"/>
            <p:nvPr/>
          </p:nvSpPr>
          <p:spPr bwMode="auto">
            <a:xfrm>
              <a:off x="2015492" y="4062890"/>
              <a:ext cx="637782" cy="196213"/>
            </a:xfrm>
            <a:prstGeom prst="rect">
              <a:avLst/>
            </a:prstGeom>
          </p:spPr>
          <p:txBody>
            <a:bodyPr wrap="none" lIns="0" tIns="0" rIns="28800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spcBef>
                  <a:spcPct val="0"/>
                </a:spcBef>
                <a:defRPr/>
              </a:pPr>
              <a:r>
                <a:rPr lang="zh-CN" altLang="en-US" sz="1335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0" name="Group 43"/>
          <p:cNvGrpSpPr/>
          <p:nvPr/>
        </p:nvGrpSpPr>
        <p:grpSpPr>
          <a:xfrm>
            <a:off x="5972073" y="1334584"/>
            <a:ext cx="2215985" cy="461617"/>
            <a:chOff x="814419" y="4062890"/>
            <a:chExt cx="1845382" cy="588759"/>
          </a:xfrm>
        </p:grpSpPr>
        <p:sp>
          <p:nvSpPr>
            <p:cNvPr id="40" name="TextBox 44"/>
            <p:cNvSpPr txBox="1"/>
            <p:nvPr/>
          </p:nvSpPr>
          <p:spPr bwMode="auto">
            <a:xfrm>
              <a:off x="814419" y="4259103"/>
              <a:ext cx="1845382" cy="392546"/>
            </a:xfrm>
            <a:prstGeom prst="rect">
              <a:avLst/>
            </a:prstGeom>
          </p:spPr>
          <p:txBody>
            <a:bodyPr wrap="square" lIns="28800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1" name="TextBox 45"/>
            <p:cNvSpPr txBox="1"/>
            <p:nvPr/>
          </p:nvSpPr>
          <p:spPr bwMode="auto">
            <a:xfrm>
              <a:off x="814419" y="4062890"/>
              <a:ext cx="824394" cy="196213"/>
            </a:xfrm>
            <a:prstGeom prst="rect">
              <a:avLst/>
            </a:prstGeom>
          </p:spPr>
          <p:txBody>
            <a:bodyPr wrap="none" lIns="288000" tIns="0" rIns="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spcBef>
                  <a:spcPct val="0"/>
                </a:spcBef>
                <a:defRPr/>
              </a:pPr>
              <a:r>
                <a:rPr lang="zh-CN" altLang="en-US" sz="1335" b="1" dirty="0">
                  <a:solidFill>
                    <a:srgbClr val="F16E8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44226" y="1275606"/>
            <a:ext cx="4748213" cy="2712244"/>
            <a:chOff x="2244226" y="1275606"/>
            <a:chExt cx="4748213" cy="2712244"/>
          </a:xfrm>
        </p:grpSpPr>
        <p:sp>
          <p:nvSpPr>
            <p:cNvPr id="4" name="Freeform: Shape 1"/>
            <p:cNvSpPr/>
            <p:nvPr/>
          </p:nvSpPr>
          <p:spPr bwMode="auto">
            <a:xfrm>
              <a:off x="5422004" y="2415034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2"/>
            <p:cNvSpPr/>
            <p:nvPr/>
          </p:nvSpPr>
          <p:spPr bwMode="auto">
            <a:xfrm>
              <a:off x="4401638" y="2415034"/>
              <a:ext cx="1452563" cy="1454944"/>
            </a:xfrm>
            <a:custGeom>
              <a:avLst/>
              <a:gdLst>
                <a:gd name="T0" fmla="*/ 332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2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2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"/>
            <p:cNvSpPr/>
            <p:nvPr/>
          </p:nvSpPr>
          <p:spPr bwMode="auto">
            <a:xfrm>
              <a:off x="5422004" y="1393478"/>
              <a:ext cx="1452563" cy="1454944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4"/>
            <p:cNvSpPr/>
            <p:nvPr/>
          </p:nvSpPr>
          <p:spPr bwMode="auto">
            <a:xfrm>
              <a:off x="4401638" y="1393478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2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5"/>
            <p:cNvSpPr/>
            <p:nvPr/>
          </p:nvSpPr>
          <p:spPr bwMode="auto">
            <a:xfrm>
              <a:off x="3381273" y="2415034"/>
              <a:ext cx="1453753" cy="1454944"/>
            </a:xfrm>
            <a:custGeom>
              <a:avLst/>
              <a:gdLst>
                <a:gd name="T0" fmla="*/ 1113 w 1113"/>
                <a:gd name="T1" fmla="*/ 332 h 1114"/>
                <a:gd name="T2" fmla="*/ 332 w 1113"/>
                <a:gd name="T3" fmla="*/ 1114 h 1114"/>
                <a:gd name="T4" fmla="*/ 0 w 1113"/>
                <a:gd name="T5" fmla="*/ 782 h 1114"/>
                <a:gd name="T6" fmla="*/ 781 w 1113"/>
                <a:gd name="T7" fmla="*/ 0 h 1114"/>
                <a:gd name="T8" fmla="*/ 1113 w 1113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1113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3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6"/>
            <p:cNvSpPr/>
            <p:nvPr/>
          </p:nvSpPr>
          <p:spPr bwMode="auto">
            <a:xfrm>
              <a:off x="2362098" y="2415034"/>
              <a:ext cx="1452563" cy="1454944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0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0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7"/>
            <p:cNvSpPr/>
            <p:nvPr/>
          </p:nvSpPr>
          <p:spPr bwMode="auto">
            <a:xfrm>
              <a:off x="3381273" y="1393478"/>
              <a:ext cx="1453753" cy="1454944"/>
            </a:xfrm>
            <a:custGeom>
              <a:avLst/>
              <a:gdLst>
                <a:gd name="T0" fmla="*/ 332 w 1113"/>
                <a:gd name="T1" fmla="*/ 0 h 1114"/>
                <a:gd name="T2" fmla="*/ 1113 w 1113"/>
                <a:gd name="T3" fmla="*/ 782 h 1114"/>
                <a:gd name="T4" fmla="*/ 781 w 1113"/>
                <a:gd name="T5" fmla="*/ 1114 h 1114"/>
                <a:gd name="T6" fmla="*/ 0 w 1113"/>
                <a:gd name="T7" fmla="*/ 332 h 1114"/>
                <a:gd name="T8" fmla="*/ 332 w 1113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332" y="0"/>
                  </a:moveTo>
                  <a:lnTo>
                    <a:pt x="1113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8"/>
            <p:cNvSpPr/>
            <p:nvPr/>
          </p:nvSpPr>
          <p:spPr bwMode="auto">
            <a:xfrm>
              <a:off x="2362098" y="1393478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0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0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9"/>
            <p:cNvSpPr/>
            <p:nvPr/>
          </p:nvSpPr>
          <p:spPr bwMode="auto">
            <a:xfrm>
              <a:off x="2244226" y="2297162"/>
              <a:ext cx="667941" cy="671513"/>
            </a:xfrm>
            <a:custGeom>
              <a:avLst/>
              <a:gdLst>
                <a:gd name="T0" fmla="*/ 178 w 216"/>
                <a:gd name="T1" fmla="*/ 38 h 217"/>
                <a:gd name="T2" fmla="*/ 178 w 216"/>
                <a:gd name="T3" fmla="*/ 178 h 217"/>
                <a:gd name="T4" fmla="*/ 38 w 216"/>
                <a:gd name="T5" fmla="*/ 178 h 217"/>
                <a:gd name="T6" fmla="*/ 38 w 216"/>
                <a:gd name="T7" fmla="*/ 38 h 217"/>
                <a:gd name="T8" fmla="*/ 178 w 216"/>
                <a:gd name="T9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7">
                  <a:moveTo>
                    <a:pt x="178" y="38"/>
                  </a:moveTo>
                  <a:cubicBezTo>
                    <a:pt x="216" y="77"/>
                    <a:pt x="216" y="139"/>
                    <a:pt x="178" y="178"/>
                  </a:cubicBezTo>
                  <a:cubicBezTo>
                    <a:pt x="139" y="217"/>
                    <a:pt x="77" y="217"/>
                    <a:pt x="38" y="178"/>
                  </a:cubicBezTo>
                  <a:cubicBezTo>
                    <a:pt x="0" y="139"/>
                    <a:pt x="0" y="77"/>
                    <a:pt x="38" y="38"/>
                  </a:cubicBezTo>
                  <a:cubicBezTo>
                    <a:pt x="77" y="0"/>
                    <a:pt x="139" y="0"/>
                    <a:pt x="178" y="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0"/>
            <p:cNvSpPr/>
            <p:nvPr/>
          </p:nvSpPr>
          <p:spPr bwMode="auto">
            <a:xfrm>
              <a:off x="3261020" y="1275606"/>
              <a:ext cx="671513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1"/>
            <p:cNvSpPr/>
            <p:nvPr/>
          </p:nvSpPr>
          <p:spPr bwMode="auto">
            <a:xfrm>
              <a:off x="3261020" y="3318719"/>
              <a:ext cx="671513" cy="669131"/>
            </a:xfrm>
            <a:custGeom>
              <a:avLst/>
              <a:gdLst>
                <a:gd name="T0" fmla="*/ 2147483646 w 217"/>
                <a:gd name="T1" fmla="*/ 648041224 h 216"/>
                <a:gd name="T2" fmla="*/ 2147483646 w 217"/>
                <a:gd name="T3" fmla="*/ 2147483646 h 216"/>
                <a:gd name="T4" fmla="*/ 663904088 w 217"/>
                <a:gd name="T5" fmla="*/ 2147483646 h 216"/>
                <a:gd name="T6" fmla="*/ 663904088 w 217"/>
                <a:gd name="T7" fmla="*/ 648041224 h 216"/>
                <a:gd name="T8" fmla="*/ 2147483646 w 217"/>
                <a:gd name="T9" fmla="*/ 64804122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2"/>
            <p:cNvSpPr/>
            <p:nvPr/>
          </p:nvSpPr>
          <p:spPr bwMode="auto">
            <a:xfrm>
              <a:off x="4281386" y="2297162"/>
              <a:ext cx="671513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rgbClr val="F16E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3"/>
            <p:cNvSpPr/>
            <p:nvPr/>
          </p:nvSpPr>
          <p:spPr bwMode="auto">
            <a:xfrm>
              <a:off x="5301751" y="1275606"/>
              <a:ext cx="670322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4"/>
            <p:cNvSpPr/>
            <p:nvPr/>
          </p:nvSpPr>
          <p:spPr bwMode="auto">
            <a:xfrm>
              <a:off x="5301751" y="3318719"/>
              <a:ext cx="670322" cy="669131"/>
            </a:xfrm>
            <a:custGeom>
              <a:avLst/>
              <a:gdLst>
                <a:gd name="T0" fmla="*/ 2147483646 w 217"/>
                <a:gd name="T1" fmla="*/ 648041224 h 216"/>
                <a:gd name="T2" fmla="*/ 2147483646 w 217"/>
                <a:gd name="T3" fmla="*/ 2147483646 h 216"/>
                <a:gd name="T4" fmla="*/ 661442282 w 217"/>
                <a:gd name="T5" fmla="*/ 2147483646 h 216"/>
                <a:gd name="T6" fmla="*/ 661442282 w 217"/>
                <a:gd name="T7" fmla="*/ 648041224 h 216"/>
                <a:gd name="T8" fmla="*/ 2147483646 w 217"/>
                <a:gd name="T9" fmla="*/ 64804122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5"/>
            <p:cNvSpPr/>
            <p:nvPr/>
          </p:nvSpPr>
          <p:spPr bwMode="auto">
            <a:xfrm>
              <a:off x="6322117" y="2297162"/>
              <a:ext cx="670322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53"/>
            <p:cNvSpPr/>
            <p:nvPr/>
          </p:nvSpPr>
          <p:spPr bwMode="auto">
            <a:xfrm>
              <a:off x="5457653" y="3479579"/>
              <a:ext cx="358517" cy="358517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54"/>
            <p:cNvSpPr/>
            <p:nvPr/>
          </p:nvSpPr>
          <p:spPr bwMode="auto">
            <a:xfrm>
              <a:off x="6478019" y="2438729"/>
              <a:ext cx="358517" cy="3585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55"/>
            <p:cNvSpPr/>
            <p:nvPr/>
          </p:nvSpPr>
          <p:spPr bwMode="auto">
            <a:xfrm>
              <a:off x="2398938" y="2438729"/>
              <a:ext cx="358517" cy="3585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56"/>
            <p:cNvSpPr/>
            <p:nvPr/>
          </p:nvSpPr>
          <p:spPr bwMode="auto">
            <a:xfrm>
              <a:off x="3417518" y="1420960"/>
              <a:ext cx="358517" cy="358517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57"/>
            <p:cNvSpPr/>
            <p:nvPr/>
          </p:nvSpPr>
          <p:spPr bwMode="auto">
            <a:xfrm>
              <a:off x="5457653" y="1420960"/>
              <a:ext cx="358517" cy="358517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58"/>
            <p:cNvSpPr/>
            <p:nvPr/>
          </p:nvSpPr>
          <p:spPr bwMode="auto">
            <a:xfrm>
              <a:off x="3410051" y="3451701"/>
              <a:ext cx="358517" cy="358517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Group 60"/>
          <p:cNvGrpSpPr/>
          <p:nvPr/>
        </p:nvGrpSpPr>
        <p:grpSpPr>
          <a:xfrm>
            <a:off x="467544" y="2397296"/>
            <a:ext cx="1776682" cy="461618"/>
            <a:chOff x="1241186" y="4062890"/>
            <a:chExt cx="1412088" cy="588761"/>
          </a:xfrm>
        </p:grpSpPr>
        <p:sp>
          <p:nvSpPr>
            <p:cNvPr id="38" name="TextBox 61"/>
            <p:cNvSpPr txBox="1"/>
            <p:nvPr/>
          </p:nvSpPr>
          <p:spPr bwMode="auto">
            <a:xfrm>
              <a:off x="1241186" y="4259105"/>
              <a:ext cx="1412088" cy="392546"/>
            </a:xfrm>
            <a:prstGeom prst="rect">
              <a:avLst/>
            </a:prstGeom>
          </p:spPr>
          <p:txBody>
            <a:bodyPr wrap="square" lIns="0" tIns="0" rIns="288000" bIns="0" anchor="ctr" anchorCtr="0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9" name="TextBox 62"/>
            <p:cNvSpPr txBox="1"/>
            <p:nvPr/>
          </p:nvSpPr>
          <p:spPr bwMode="auto">
            <a:xfrm>
              <a:off x="1866468" y="4062890"/>
              <a:ext cx="786806" cy="196213"/>
            </a:xfrm>
            <a:prstGeom prst="rect">
              <a:avLst/>
            </a:prstGeom>
          </p:spPr>
          <p:txBody>
            <a:bodyPr wrap="none" lIns="0" tIns="0" rIns="28800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spcBef>
                  <a:spcPct val="0"/>
                </a:spcBef>
                <a:defRPr/>
              </a:pPr>
              <a:r>
                <a:rPr lang="zh-CN" altLang="en-US" sz="1335" b="1">
                  <a:solidFill>
                    <a:srgbClr val="F16E8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9" name="Group 63"/>
          <p:cNvGrpSpPr/>
          <p:nvPr/>
        </p:nvGrpSpPr>
        <p:grpSpPr>
          <a:xfrm>
            <a:off x="6992438" y="2397297"/>
            <a:ext cx="1738024" cy="461617"/>
            <a:chOff x="814419" y="4062890"/>
            <a:chExt cx="1845382" cy="588759"/>
          </a:xfrm>
        </p:grpSpPr>
        <p:sp>
          <p:nvSpPr>
            <p:cNvPr id="36" name="TextBox 64"/>
            <p:cNvSpPr txBox="1"/>
            <p:nvPr/>
          </p:nvSpPr>
          <p:spPr bwMode="auto">
            <a:xfrm>
              <a:off x="814419" y="4259103"/>
              <a:ext cx="1845382" cy="392546"/>
            </a:xfrm>
            <a:prstGeom prst="rect">
              <a:avLst/>
            </a:prstGeom>
          </p:spPr>
          <p:txBody>
            <a:bodyPr wrap="square" lIns="288000" tIns="0" rIns="0" bIns="0" anchor="ctr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TextBox 65"/>
            <p:cNvSpPr txBox="1"/>
            <p:nvPr/>
          </p:nvSpPr>
          <p:spPr bwMode="auto">
            <a:xfrm>
              <a:off x="814419" y="4062890"/>
              <a:ext cx="1051105" cy="196213"/>
            </a:xfrm>
            <a:prstGeom prst="rect">
              <a:avLst/>
            </a:prstGeom>
          </p:spPr>
          <p:txBody>
            <a:bodyPr wrap="none" lIns="288000" tIns="0" rIns="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spcBef>
                  <a:spcPct val="0"/>
                </a:spcBef>
                <a:defRPr/>
              </a:pPr>
              <a:r>
                <a:rPr lang="zh-CN" altLang="en-US" sz="1335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Group 66"/>
          <p:cNvGrpSpPr/>
          <p:nvPr/>
        </p:nvGrpSpPr>
        <p:grpSpPr>
          <a:xfrm>
            <a:off x="1061610" y="3432049"/>
            <a:ext cx="2191822" cy="461618"/>
            <a:chOff x="1241186" y="4062890"/>
            <a:chExt cx="1412088" cy="588761"/>
          </a:xfrm>
        </p:grpSpPr>
        <p:sp>
          <p:nvSpPr>
            <p:cNvPr id="34" name="TextBox 67"/>
            <p:cNvSpPr txBox="1"/>
            <p:nvPr/>
          </p:nvSpPr>
          <p:spPr bwMode="auto">
            <a:xfrm>
              <a:off x="1241186" y="4259105"/>
              <a:ext cx="1412088" cy="392546"/>
            </a:xfrm>
            <a:prstGeom prst="rect">
              <a:avLst/>
            </a:prstGeom>
          </p:spPr>
          <p:txBody>
            <a:bodyPr wrap="square" lIns="0" tIns="0" rIns="28800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68"/>
            <p:cNvSpPr txBox="1"/>
            <p:nvPr/>
          </p:nvSpPr>
          <p:spPr bwMode="auto">
            <a:xfrm>
              <a:off x="2015492" y="4062890"/>
              <a:ext cx="637782" cy="196213"/>
            </a:xfrm>
            <a:prstGeom prst="rect">
              <a:avLst/>
            </a:prstGeom>
          </p:spPr>
          <p:txBody>
            <a:bodyPr wrap="none" lIns="0" tIns="0" rIns="28800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spcBef>
                  <a:spcPct val="0"/>
                </a:spcBef>
                <a:defRPr/>
              </a:pPr>
              <a:r>
                <a:rPr lang="zh-CN" altLang="en-US" sz="1335" b="1" dirty="0">
                  <a:solidFill>
                    <a:srgbClr val="F16E8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1" name="Group 69"/>
          <p:cNvGrpSpPr/>
          <p:nvPr/>
        </p:nvGrpSpPr>
        <p:grpSpPr>
          <a:xfrm>
            <a:off x="5972073" y="3432050"/>
            <a:ext cx="2215985" cy="461617"/>
            <a:chOff x="814419" y="4062890"/>
            <a:chExt cx="1845382" cy="588759"/>
          </a:xfrm>
        </p:grpSpPr>
        <p:sp>
          <p:nvSpPr>
            <p:cNvPr id="32" name="TextBox 70"/>
            <p:cNvSpPr txBox="1"/>
            <p:nvPr/>
          </p:nvSpPr>
          <p:spPr bwMode="auto">
            <a:xfrm>
              <a:off x="814419" y="4259103"/>
              <a:ext cx="1845382" cy="392546"/>
            </a:xfrm>
            <a:prstGeom prst="rect">
              <a:avLst/>
            </a:prstGeom>
          </p:spPr>
          <p:txBody>
            <a:bodyPr wrap="square" lIns="28800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TextBox 71"/>
            <p:cNvSpPr txBox="1"/>
            <p:nvPr/>
          </p:nvSpPr>
          <p:spPr bwMode="auto">
            <a:xfrm>
              <a:off x="814419" y="4062890"/>
              <a:ext cx="824394" cy="196213"/>
            </a:xfrm>
            <a:prstGeom prst="rect">
              <a:avLst/>
            </a:prstGeom>
          </p:spPr>
          <p:txBody>
            <a:bodyPr wrap="none" lIns="288000" tIns="0" rIns="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spcBef>
                  <a:spcPct val="0"/>
                </a:spcBef>
                <a:defRPr/>
              </a:pPr>
              <a:r>
                <a:rPr lang="zh-CN" altLang="en-US" sz="1335" b="1" dirty="0">
                  <a:solidFill>
                    <a:srgbClr val="F16E8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5530" y="1607028"/>
            <a:ext cx="3216265" cy="1712057"/>
            <a:chOff x="954040" y="2231039"/>
            <a:chExt cx="4288354" cy="2282742"/>
          </a:xfrm>
        </p:grpSpPr>
        <p:sp>
          <p:nvSpPr>
            <p:cNvPr id="6" name="文本框 29"/>
            <p:cNvSpPr txBox="1"/>
            <p:nvPr/>
          </p:nvSpPr>
          <p:spPr>
            <a:xfrm>
              <a:off x="954041" y="2231039"/>
              <a:ext cx="4288353" cy="107721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全球的数据资料存储量</a:t>
              </a:r>
              <a:b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到</a:t>
              </a:r>
              <a:r>
                <a:rPr lang="en-US" altLang="zh-CN" sz="3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2020</a:t>
              </a:r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年将达到</a:t>
              </a:r>
              <a:r>
                <a:rPr lang="en-US" altLang="zh-CN" sz="3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40ZB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954040" y="3559674"/>
              <a:ext cx="4288353" cy="954107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cs typeface="+mn-ea"/>
                  <a:sym typeface="+mn-lt"/>
                </a:rPr>
                <a:t>40ZB</a:t>
              </a:r>
              <a:r>
                <a:rPr lang="zh-CN" altLang="en-US" sz="1400" dirty="0">
                  <a:cs typeface="+mn-ea"/>
                  <a:sym typeface="+mn-lt"/>
                </a:rPr>
                <a:t>的数据量约等于地球上沙滩上所有沙粒总和的</a:t>
              </a:r>
              <a:r>
                <a:rPr lang="en-US" altLang="zh-CN" sz="1400" dirty="0">
                  <a:cs typeface="+mn-ea"/>
                  <a:sym typeface="+mn-lt"/>
                </a:rPr>
                <a:t>47</a:t>
              </a:r>
              <a:r>
                <a:rPr lang="zh-CN" altLang="en-US" sz="1400" dirty="0">
                  <a:cs typeface="+mn-ea"/>
                  <a:sym typeface="+mn-lt"/>
                </a:rPr>
                <a:t>倍；如果把</a:t>
              </a:r>
              <a:r>
                <a:rPr lang="en-US" altLang="zh-CN" sz="1400" dirty="0">
                  <a:cs typeface="+mn-ea"/>
                  <a:sym typeface="+mn-lt"/>
                </a:rPr>
                <a:t>40ZB</a:t>
              </a:r>
              <a:r>
                <a:rPr lang="zh-CN" altLang="en-US" sz="1400" dirty="0">
                  <a:cs typeface="+mn-ea"/>
                  <a:sym typeface="+mn-lt"/>
                </a:rPr>
                <a:t>全存到蓝光光碟中，光碟的重量将与</a:t>
              </a:r>
              <a:r>
                <a:rPr lang="en-US" altLang="zh-CN" sz="1400" dirty="0">
                  <a:cs typeface="+mn-ea"/>
                  <a:sym typeface="+mn-lt"/>
                </a:rPr>
                <a:t>424</a:t>
              </a:r>
              <a:r>
                <a:rPr lang="zh-CN" altLang="en-US" sz="1400" dirty="0">
                  <a:cs typeface="+mn-ea"/>
                  <a:sym typeface="+mn-lt"/>
                </a:rPr>
                <a:t>台尼米兹（</a:t>
              </a:r>
              <a:r>
                <a:rPr lang="en-US" altLang="zh-CN" sz="1400" dirty="0">
                  <a:cs typeface="+mn-ea"/>
                  <a:sym typeface="+mn-lt"/>
                </a:rPr>
                <a:t>Nimitz</a:t>
              </a:r>
              <a:r>
                <a:rPr lang="zh-CN" altLang="en-US" sz="1400" dirty="0">
                  <a:cs typeface="+mn-ea"/>
                  <a:sym typeface="+mn-lt"/>
                </a:rPr>
                <a:t>）级航母相当；或是平均每人拥有</a:t>
              </a:r>
              <a:r>
                <a:rPr lang="en-US" altLang="zh-CN" sz="1400" dirty="0">
                  <a:cs typeface="+mn-ea"/>
                  <a:sym typeface="+mn-lt"/>
                </a:rPr>
                <a:t>5247GB</a:t>
              </a:r>
              <a:r>
                <a:rPr lang="zh-CN" altLang="en-US" sz="1400" dirty="0">
                  <a:cs typeface="+mn-ea"/>
                  <a:sym typeface="+mn-lt"/>
                </a:rPr>
                <a:t>的数据量。</a:t>
              </a:r>
            </a:p>
          </p:txBody>
        </p:sp>
      </p:grpSp>
      <p:sp>
        <p:nvSpPr>
          <p:cNvPr id="2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059582"/>
            <a:ext cx="2265070" cy="3448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/>
          <p:cNvGrpSpPr/>
          <p:nvPr/>
        </p:nvGrpSpPr>
        <p:grpSpPr>
          <a:xfrm>
            <a:off x="3987884" y="2059264"/>
            <a:ext cx="2552297" cy="3084236"/>
            <a:chOff x="4037013" y="2519363"/>
            <a:chExt cx="2303463" cy="2633662"/>
          </a:xfrm>
        </p:grpSpPr>
        <p:sp>
          <p:nvSpPr>
            <p:cNvPr id="66" name="Freeform: Shape 104"/>
            <p:cNvSpPr/>
            <p:nvPr/>
          </p:nvSpPr>
          <p:spPr bwMode="auto">
            <a:xfrm>
              <a:off x="4037013" y="2647950"/>
              <a:ext cx="2047875" cy="2505075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403" y="0"/>
                </a:cxn>
                <a:cxn ang="0">
                  <a:pos x="0" y="404"/>
                </a:cxn>
                <a:cxn ang="0">
                  <a:pos x="0" y="666"/>
                </a:cxn>
                <a:cxn ang="0">
                  <a:pos x="74" y="666"/>
                </a:cxn>
                <a:cxn ang="0">
                  <a:pos x="74" y="404"/>
                </a:cxn>
                <a:cxn ang="0">
                  <a:pos x="405" y="74"/>
                </a:cxn>
                <a:cxn ang="0">
                  <a:pos x="544" y="74"/>
                </a:cxn>
                <a:cxn ang="0">
                  <a:pos x="544" y="0"/>
                </a:cxn>
                <a:cxn ang="0">
                  <a:pos x="403" y="0"/>
                </a:cxn>
              </a:cxnLst>
              <a:rect l="0" t="0" r="r" b="b"/>
              <a:pathLst>
                <a:path w="544" h="666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180" y="1"/>
                    <a:pt x="0" y="182"/>
                    <a:pt x="0" y="404"/>
                  </a:cubicBezTo>
                  <a:cubicBezTo>
                    <a:pt x="0" y="666"/>
                    <a:pt x="0" y="666"/>
                    <a:pt x="0" y="666"/>
                  </a:cubicBezTo>
                  <a:cubicBezTo>
                    <a:pt x="74" y="666"/>
                    <a:pt x="74" y="666"/>
                    <a:pt x="74" y="666"/>
                  </a:cubicBezTo>
                  <a:cubicBezTo>
                    <a:pt x="74" y="404"/>
                    <a:pt x="74" y="404"/>
                    <a:pt x="74" y="404"/>
                  </a:cubicBezTo>
                  <a:cubicBezTo>
                    <a:pt x="74" y="222"/>
                    <a:pt x="223" y="74"/>
                    <a:pt x="405" y="74"/>
                  </a:cubicBezTo>
                  <a:cubicBezTo>
                    <a:pt x="544" y="74"/>
                    <a:pt x="544" y="74"/>
                    <a:pt x="544" y="74"/>
                  </a:cubicBezTo>
                  <a:cubicBezTo>
                    <a:pt x="544" y="0"/>
                    <a:pt x="544" y="0"/>
                    <a:pt x="544" y="0"/>
                  </a:cubicBezTo>
                  <a:lnTo>
                    <a:pt x="403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105"/>
            <p:cNvSpPr/>
            <p:nvPr/>
          </p:nvSpPr>
          <p:spPr bwMode="auto">
            <a:xfrm>
              <a:off x="6084888" y="2519363"/>
              <a:ext cx="255588" cy="508000"/>
            </a:xfrm>
            <a:custGeom>
              <a:avLst/>
              <a:gdLst/>
              <a:ahLst/>
              <a:cxnLst>
                <a:cxn ang="0">
                  <a:pos x="0" y="320"/>
                </a:cxn>
                <a:cxn ang="0">
                  <a:pos x="161" y="159"/>
                </a:cxn>
                <a:cxn ang="0">
                  <a:pos x="0" y="0"/>
                </a:cxn>
                <a:cxn ang="0">
                  <a:pos x="0" y="320"/>
                </a:cxn>
              </a:cxnLst>
              <a:rect l="0" t="0" r="r" b="b"/>
              <a:pathLst>
                <a:path w="161" h="320">
                  <a:moveTo>
                    <a:pt x="0" y="320"/>
                  </a:moveTo>
                  <a:lnTo>
                    <a:pt x="161" y="159"/>
                  </a:lnTo>
                  <a:lnTo>
                    <a:pt x="0" y="0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106"/>
            <p:cNvSpPr/>
            <p:nvPr/>
          </p:nvSpPr>
          <p:spPr bwMode="auto">
            <a:xfrm>
              <a:off x="4830763" y="2895600"/>
              <a:ext cx="161925" cy="109538"/>
            </a:xfrm>
            <a:custGeom>
              <a:avLst/>
              <a:gdLst/>
              <a:ahLst/>
              <a:cxnLst>
                <a:cxn ang="0">
                  <a:pos x="5" y="29"/>
                </a:cxn>
                <a:cxn ang="0">
                  <a:pos x="43" y="10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5" y="29"/>
                </a:cxn>
              </a:cxnLst>
              <a:rect l="0" t="0" r="r" b="b"/>
              <a:pathLst>
                <a:path w="43" h="29">
                  <a:moveTo>
                    <a:pt x="5" y="29"/>
                  </a:moveTo>
                  <a:cubicBezTo>
                    <a:pt x="17" y="22"/>
                    <a:pt x="30" y="16"/>
                    <a:pt x="43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12" y="12"/>
                    <a:pt x="0" y="20"/>
                  </a:cubicBez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107"/>
            <p:cNvSpPr/>
            <p:nvPr/>
          </p:nvSpPr>
          <p:spPr bwMode="auto">
            <a:xfrm>
              <a:off x="5203825" y="2779713"/>
              <a:ext cx="161925" cy="74613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43" y="11"/>
                </a:cxn>
                <a:cxn ang="0">
                  <a:pos x="41" y="0"/>
                </a:cxn>
                <a:cxn ang="0">
                  <a:pos x="0" y="9"/>
                </a:cxn>
                <a:cxn ang="0">
                  <a:pos x="2" y="20"/>
                </a:cxn>
              </a:cxnLst>
              <a:rect l="0" t="0" r="r" b="b"/>
              <a:pathLst>
                <a:path w="43" h="20">
                  <a:moveTo>
                    <a:pt x="2" y="20"/>
                  </a:moveTo>
                  <a:cubicBezTo>
                    <a:pt x="15" y="16"/>
                    <a:pt x="29" y="13"/>
                    <a:pt x="43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7" y="2"/>
                    <a:pt x="13" y="5"/>
                    <a:pt x="0" y="9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Rectangle 108"/>
            <p:cNvSpPr/>
            <p:nvPr/>
          </p:nvSpPr>
          <p:spPr bwMode="auto">
            <a:xfrm>
              <a:off x="5583238" y="2763838"/>
              <a:ext cx="161925" cy="41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Rectangle 109"/>
            <p:cNvSpPr/>
            <p:nvPr/>
          </p:nvSpPr>
          <p:spPr bwMode="auto">
            <a:xfrm>
              <a:off x="5964238" y="2763838"/>
              <a:ext cx="120650" cy="41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110"/>
            <p:cNvSpPr/>
            <p:nvPr/>
          </p:nvSpPr>
          <p:spPr bwMode="auto">
            <a:xfrm>
              <a:off x="4527550" y="3109913"/>
              <a:ext cx="142875" cy="139700"/>
            </a:xfrm>
            <a:custGeom>
              <a:avLst/>
              <a:gdLst/>
              <a:ahLst/>
              <a:cxnLst>
                <a:cxn ang="0">
                  <a:pos x="8" y="37"/>
                </a:cxn>
                <a:cxn ang="0">
                  <a:pos x="38" y="8"/>
                </a:cxn>
                <a:cxn ang="0">
                  <a:pos x="30" y="0"/>
                </a:cxn>
                <a:cxn ang="0">
                  <a:pos x="0" y="29"/>
                </a:cxn>
                <a:cxn ang="0">
                  <a:pos x="8" y="37"/>
                </a:cxn>
              </a:cxnLst>
              <a:rect l="0" t="0" r="r" b="b"/>
              <a:pathLst>
                <a:path w="38" h="37">
                  <a:moveTo>
                    <a:pt x="8" y="37"/>
                  </a:moveTo>
                  <a:cubicBezTo>
                    <a:pt x="17" y="27"/>
                    <a:pt x="27" y="17"/>
                    <a:pt x="38" y="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9"/>
                    <a:pt x="10" y="19"/>
                    <a:pt x="0" y="29"/>
                  </a:cubicBezTo>
                  <a:lnTo>
                    <a:pt x="8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111"/>
            <p:cNvSpPr/>
            <p:nvPr/>
          </p:nvSpPr>
          <p:spPr bwMode="auto">
            <a:xfrm>
              <a:off x="4297363" y="3422650"/>
              <a:ext cx="112713" cy="157163"/>
            </a:xfrm>
            <a:custGeom>
              <a:avLst/>
              <a:gdLst/>
              <a:ahLst/>
              <a:cxnLst>
                <a:cxn ang="0">
                  <a:pos x="10" y="42"/>
                </a:cxn>
                <a:cxn ang="0">
                  <a:pos x="30" y="5"/>
                </a:cxn>
                <a:cxn ang="0">
                  <a:pos x="20" y="0"/>
                </a:cxn>
                <a:cxn ang="0">
                  <a:pos x="0" y="37"/>
                </a:cxn>
                <a:cxn ang="0">
                  <a:pos x="10" y="42"/>
                </a:cxn>
              </a:cxnLst>
              <a:rect l="0" t="0" r="r" b="b"/>
              <a:pathLst>
                <a:path w="30" h="42">
                  <a:moveTo>
                    <a:pt x="10" y="42"/>
                  </a:moveTo>
                  <a:cubicBezTo>
                    <a:pt x="16" y="29"/>
                    <a:pt x="23" y="17"/>
                    <a:pt x="30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12"/>
                    <a:pt x="6" y="24"/>
                    <a:pt x="0" y="37"/>
                  </a:cubicBezTo>
                  <a:lnTo>
                    <a:pt x="1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112"/>
            <p:cNvSpPr/>
            <p:nvPr/>
          </p:nvSpPr>
          <p:spPr bwMode="auto">
            <a:xfrm>
              <a:off x="4176713" y="3787775"/>
              <a:ext cx="76200" cy="165100"/>
            </a:xfrm>
            <a:custGeom>
              <a:avLst/>
              <a:gdLst/>
              <a:ahLst/>
              <a:cxnLst>
                <a:cxn ang="0">
                  <a:pos x="11" y="44"/>
                </a:cxn>
                <a:cxn ang="0">
                  <a:pos x="20" y="3"/>
                </a:cxn>
                <a:cxn ang="0">
                  <a:pos x="9" y="0"/>
                </a:cxn>
                <a:cxn ang="0">
                  <a:pos x="0" y="41"/>
                </a:cxn>
                <a:cxn ang="0">
                  <a:pos x="11" y="44"/>
                </a:cxn>
              </a:cxnLst>
              <a:rect l="0" t="0" r="r" b="b"/>
              <a:pathLst>
                <a:path w="20" h="44">
                  <a:moveTo>
                    <a:pt x="11" y="44"/>
                  </a:moveTo>
                  <a:cubicBezTo>
                    <a:pt x="13" y="30"/>
                    <a:pt x="16" y="16"/>
                    <a:pt x="20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14"/>
                    <a:pt x="2" y="27"/>
                    <a:pt x="0" y="41"/>
                  </a:cubicBezTo>
                  <a:lnTo>
                    <a:pt x="11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Rectangle 113"/>
            <p:cNvSpPr/>
            <p:nvPr/>
          </p:nvSpPr>
          <p:spPr bwMode="auto">
            <a:xfrm>
              <a:off x="4157663" y="4156075"/>
              <a:ext cx="41275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Rectangle 114"/>
            <p:cNvSpPr/>
            <p:nvPr/>
          </p:nvSpPr>
          <p:spPr bwMode="auto">
            <a:xfrm>
              <a:off x="4157663" y="4911725"/>
              <a:ext cx="41275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Rectangle 115"/>
            <p:cNvSpPr/>
            <p:nvPr/>
          </p:nvSpPr>
          <p:spPr bwMode="auto">
            <a:xfrm>
              <a:off x="4157663" y="4532313"/>
              <a:ext cx="41275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4302915" y="1532325"/>
            <a:ext cx="566396" cy="3611173"/>
            <a:chOff x="4252913" y="1631950"/>
            <a:chExt cx="511175" cy="3521075"/>
          </a:xfrm>
        </p:grpSpPr>
        <p:sp>
          <p:nvSpPr>
            <p:cNvPr id="54" name="Freeform: Shape 92"/>
            <p:cNvSpPr/>
            <p:nvPr/>
          </p:nvSpPr>
          <p:spPr bwMode="auto">
            <a:xfrm>
              <a:off x="4252913" y="1631950"/>
              <a:ext cx="511175" cy="255588"/>
            </a:xfrm>
            <a:custGeom>
              <a:avLst/>
              <a:gdLst/>
              <a:ahLst/>
              <a:cxnLst>
                <a:cxn ang="0">
                  <a:pos x="322" y="161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322" y="161"/>
                </a:cxn>
              </a:cxnLst>
              <a:rect l="0" t="0" r="r" b="b"/>
              <a:pathLst>
                <a:path w="322" h="161">
                  <a:moveTo>
                    <a:pt x="322" y="161"/>
                  </a:moveTo>
                  <a:lnTo>
                    <a:pt x="161" y="0"/>
                  </a:lnTo>
                  <a:lnTo>
                    <a:pt x="0" y="161"/>
                  </a:lnTo>
                  <a:lnTo>
                    <a:pt x="322" y="16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5" name="Group 93"/>
            <p:cNvGrpSpPr/>
            <p:nvPr/>
          </p:nvGrpSpPr>
          <p:grpSpPr>
            <a:xfrm>
              <a:off x="4368800" y="1879600"/>
              <a:ext cx="277813" cy="3273425"/>
              <a:chOff x="4368800" y="1879600"/>
              <a:chExt cx="277813" cy="3273425"/>
            </a:xfrm>
          </p:grpSpPr>
          <p:sp>
            <p:nvSpPr>
              <p:cNvPr id="56" name="Rectangle 94"/>
              <p:cNvSpPr/>
              <p:nvPr/>
            </p:nvSpPr>
            <p:spPr bwMode="auto">
              <a:xfrm>
                <a:off x="4368800" y="1879600"/>
                <a:ext cx="277813" cy="3273425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Rectangle 95"/>
              <p:cNvSpPr/>
              <p:nvPr/>
            </p:nvSpPr>
            <p:spPr bwMode="auto">
              <a:xfrm>
                <a:off x="4489450" y="3400425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Rectangle 96"/>
              <p:cNvSpPr/>
              <p:nvPr/>
            </p:nvSpPr>
            <p:spPr bwMode="auto">
              <a:xfrm>
                <a:off x="4489450" y="3024188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Rectangle 97"/>
              <p:cNvSpPr/>
              <p:nvPr/>
            </p:nvSpPr>
            <p:spPr bwMode="auto">
              <a:xfrm>
                <a:off x="4489450" y="4911725"/>
                <a:ext cx="41275" cy="1587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Rectangle 98"/>
              <p:cNvSpPr/>
              <p:nvPr/>
            </p:nvSpPr>
            <p:spPr bwMode="auto">
              <a:xfrm>
                <a:off x="4489450" y="4532313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Rectangle 99"/>
              <p:cNvSpPr/>
              <p:nvPr/>
            </p:nvSpPr>
            <p:spPr bwMode="auto">
              <a:xfrm>
                <a:off x="4489450" y="4156075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Rectangle 100"/>
              <p:cNvSpPr/>
              <p:nvPr/>
            </p:nvSpPr>
            <p:spPr bwMode="auto">
              <a:xfrm>
                <a:off x="4489450" y="3779838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Rectangle 101"/>
              <p:cNvSpPr/>
              <p:nvPr/>
            </p:nvSpPr>
            <p:spPr bwMode="auto">
              <a:xfrm>
                <a:off x="4489450" y="2647950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Rectangle 102"/>
              <p:cNvSpPr/>
              <p:nvPr/>
            </p:nvSpPr>
            <p:spPr bwMode="auto">
              <a:xfrm>
                <a:off x="4489450" y="2266950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Rectangle 103"/>
              <p:cNvSpPr/>
              <p:nvPr/>
            </p:nvSpPr>
            <p:spPr bwMode="auto">
              <a:xfrm>
                <a:off x="4489450" y="1890713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37"/>
          <p:cNvGrpSpPr/>
          <p:nvPr/>
        </p:nvGrpSpPr>
        <p:grpSpPr>
          <a:xfrm>
            <a:off x="2614110" y="3676502"/>
            <a:ext cx="1321004" cy="1466999"/>
            <a:chOff x="2797175" y="3829050"/>
            <a:chExt cx="1192213" cy="1323975"/>
          </a:xfrm>
        </p:grpSpPr>
        <p:sp>
          <p:nvSpPr>
            <p:cNvPr id="46" name="Freeform: Shape 84"/>
            <p:cNvSpPr/>
            <p:nvPr/>
          </p:nvSpPr>
          <p:spPr bwMode="auto">
            <a:xfrm>
              <a:off x="2913063" y="3829050"/>
              <a:ext cx="1076325" cy="1323975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142"/>
                </a:cxn>
                <a:cxn ang="0">
                  <a:pos x="75" y="142"/>
                </a:cxn>
                <a:cxn ang="0">
                  <a:pos x="143" y="74"/>
                </a:cxn>
                <a:cxn ang="0">
                  <a:pos x="211" y="142"/>
                </a:cxn>
                <a:cxn ang="0">
                  <a:pos x="211" y="352"/>
                </a:cxn>
                <a:cxn ang="0">
                  <a:pos x="286" y="352"/>
                </a:cxn>
                <a:cxn ang="0">
                  <a:pos x="286" y="142"/>
                </a:cxn>
                <a:cxn ang="0">
                  <a:pos x="143" y="0"/>
                </a:cxn>
              </a:cxnLst>
              <a:rect l="0" t="0" r="r" b="b"/>
              <a:pathLst>
                <a:path w="286" h="352">
                  <a:moveTo>
                    <a:pt x="143" y="0"/>
                  </a:moveTo>
                  <a:cubicBezTo>
                    <a:pt x="64" y="0"/>
                    <a:pt x="0" y="64"/>
                    <a:pt x="0" y="142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75" y="105"/>
                    <a:pt x="105" y="74"/>
                    <a:pt x="143" y="74"/>
                  </a:cubicBezTo>
                  <a:cubicBezTo>
                    <a:pt x="181" y="74"/>
                    <a:pt x="211" y="105"/>
                    <a:pt x="211" y="142"/>
                  </a:cubicBezTo>
                  <a:cubicBezTo>
                    <a:pt x="211" y="352"/>
                    <a:pt x="211" y="352"/>
                    <a:pt x="211" y="352"/>
                  </a:cubicBezTo>
                  <a:cubicBezTo>
                    <a:pt x="286" y="352"/>
                    <a:pt x="286" y="352"/>
                    <a:pt x="286" y="352"/>
                  </a:cubicBezTo>
                  <a:cubicBezTo>
                    <a:pt x="286" y="142"/>
                    <a:pt x="286" y="142"/>
                    <a:pt x="286" y="142"/>
                  </a:cubicBezTo>
                  <a:cubicBezTo>
                    <a:pt x="286" y="64"/>
                    <a:pt x="222" y="0"/>
                    <a:pt x="14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Rectangle 85"/>
            <p:cNvSpPr/>
            <p:nvPr/>
          </p:nvSpPr>
          <p:spPr bwMode="auto">
            <a:xfrm>
              <a:off x="3827463" y="4911725"/>
              <a:ext cx="41275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Rectangle 86"/>
            <p:cNvSpPr/>
            <p:nvPr/>
          </p:nvSpPr>
          <p:spPr bwMode="auto">
            <a:xfrm>
              <a:off x="3827463" y="4532313"/>
              <a:ext cx="41275" cy="1571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87"/>
            <p:cNvSpPr/>
            <p:nvPr/>
          </p:nvSpPr>
          <p:spPr bwMode="auto">
            <a:xfrm>
              <a:off x="3781425" y="4164013"/>
              <a:ext cx="87313" cy="173038"/>
            </a:xfrm>
            <a:custGeom>
              <a:avLst/>
              <a:gdLst/>
              <a:ahLst/>
              <a:cxnLst>
                <a:cxn ang="0">
                  <a:pos x="19" y="22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8" y="25"/>
                </a:cxn>
                <a:cxn ang="0">
                  <a:pos x="12" y="46"/>
                </a:cxn>
                <a:cxn ang="0">
                  <a:pos x="23" y="46"/>
                </a:cxn>
                <a:cxn ang="0">
                  <a:pos x="19" y="22"/>
                </a:cxn>
              </a:cxnLst>
              <a:rect l="0" t="0" r="r" b="b"/>
              <a:pathLst>
                <a:path w="23" h="46">
                  <a:moveTo>
                    <a:pt x="19" y="22"/>
                  </a:moveTo>
                  <a:cubicBezTo>
                    <a:pt x="17" y="14"/>
                    <a:pt x="14" y="7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12"/>
                    <a:pt x="6" y="18"/>
                    <a:pt x="8" y="25"/>
                  </a:cubicBezTo>
                  <a:cubicBezTo>
                    <a:pt x="10" y="32"/>
                    <a:pt x="11" y="39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38"/>
                    <a:pt x="21" y="30"/>
                    <a:pt x="19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88"/>
            <p:cNvSpPr/>
            <p:nvPr/>
          </p:nvSpPr>
          <p:spPr bwMode="auto">
            <a:xfrm>
              <a:off x="3517900" y="3949700"/>
              <a:ext cx="173038" cy="104775"/>
            </a:xfrm>
            <a:custGeom>
              <a:avLst/>
              <a:gdLst/>
              <a:ahLst/>
              <a:cxnLst>
                <a:cxn ang="0">
                  <a:pos x="25" y="7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20" y="17"/>
                </a:cxn>
                <a:cxn ang="0">
                  <a:pos x="39" y="28"/>
                </a:cxn>
                <a:cxn ang="0">
                  <a:pos x="46" y="18"/>
                </a:cxn>
                <a:cxn ang="0">
                  <a:pos x="25" y="7"/>
                </a:cxn>
              </a:cxnLst>
              <a:rect l="0" t="0" r="r" b="b"/>
              <a:pathLst>
                <a:path w="46" h="28">
                  <a:moveTo>
                    <a:pt x="25" y="7"/>
                  </a:moveTo>
                  <a:cubicBezTo>
                    <a:pt x="17" y="4"/>
                    <a:pt x="10" y="2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2"/>
                    <a:pt x="14" y="14"/>
                    <a:pt x="20" y="17"/>
                  </a:cubicBezTo>
                  <a:cubicBezTo>
                    <a:pt x="27" y="20"/>
                    <a:pt x="33" y="24"/>
                    <a:pt x="39" y="2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39" y="14"/>
                    <a:pt x="32" y="10"/>
                    <a:pt x="25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89"/>
            <p:cNvSpPr/>
            <p:nvPr/>
          </p:nvSpPr>
          <p:spPr bwMode="auto">
            <a:xfrm>
              <a:off x="3154363" y="3967163"/>
              <a:ext cx="165100" cy="128588"/>
            </a:xfrm>
            <a:custGeom>
              <a:avLst/>
              <a:gdLst/>
              <a:ahLst/>
              <a:cxnLst>
                <a:cxn ang="0">
                  <a:pos x="19" y="11"/>
                </a:cxn>
                <a:cxn ang="0">
                  <a:pos x="0" y="26"/>
                </a:cxn>
                <a:cxn ang="0">
                  <a:pos x="8" y="34"/>
                </a:cxn>
                <a:cxn ang="0">
                  <a:pos x="25" y="20"/>
                </a:cxn>
                <a:cxn ang="0">
                  <a:pos x="44" y="11"/>
                </a:cxn>
                <a:cxn ang="0">
                  <a:pos x="40" y="0"/>
                </a:cxn>
                <a:cxn ang="0">
                  <a:pos x="19" y="11"/>
                </a:cxn>
              </a:cxnLst>
              <a:rect l="0" t="0" r="r" b="b"/>
              <a:pathLst>
                <a:path w="44" h="34">
                  <a:moveTo>
                    <a:pt x="19" y="11"/>
                  </a:moveTo>
                  <a:cubicBezTo>
                    <a:pt x="12" y="15"/>
                    <a:pt x="6" y="20"/>
                    <a:pt x="0" y="2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3" y="29"/>
                    <a:pt x="19" y="24"/>
                    <a:pt x="25" y="20"/>
                  </a:cubicBezTo>
                  <a:cubicBezTo>
                    <a:pt x="31" y="16"/>
                    <a:pt x="37" y="13"/>
                    <a:pt x="44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3" y="3"/>
                    <a:pt x="26" y="7"/>
                    <a:pt x="19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90"/>
            <p:cNvSpPr/>
            <p:nvPr/>
          </p:nvSpPr>
          <p:spPr bwMode="auto">
            <a:xfrm>
              <a:off x="3033713" y="4254500"/>
              <a:ext cx="52388" cy="1079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9"/>
                </a:cxn>
                <a:cxn ang="0">
                  <a:pos x="11" y="29"/>
                </a:cxn>
                <a:cxn ang="0">
                  <a:pos x="11" y="24"/>
                </a:cxn>
                <a:cxn ang="0">
                  <a:pos x="14" y="3"/>
                </a:cxn>
                <a:cxn ang="0">
                  <a:pos x="3" y="0"/>
                </a:cxn>
                <a:cxn ang="0">
                  <a:pos x="0" y="24"/>
                </a:cxn>
              </a:cxnLst>
              <a:rect l="0" t="0" r="r" b="b"/>
              <a:pathLst>
                <a:path w="14" h="29">
                  <a:moveTo>
                    <a:pt x="0" y="24"/>
                  </a:moveTo>
                  <a:cubicBezTo>
                    <a:pt x="0" y="26"/>
                    <a:pt x="0" y="28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6"/>
                    <a:pt x="11" y="24"/>
                  </a:cubicBezTo>
                  <a:cubicBezTo>
                    <a:pt x="11" y="17"/>
                    <a:pt x="12" y="10"/>
                    <a:pt x="14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8"/>
                    <a:pt x="0" y="16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91"/>
            <p:cNvSpPr/>
            <p:nvPr/>
          </p:nvSpPr>
          <p:spPr bwMode="auto">
            <a:xfrm>
              <a:off x="2797175" y="4362450"/>
              <a:ext cx="511175" cy="255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1" y="161"/>
                </a:cxn>
                <a:cxn ang="0">
                  <a:pos x="322" y="0"/>
                </a:cxn>
                <a:cxn ang="0">
                  <a:pos x="0" y="0"/>
                </a:cxn>
              </a:cxnLst>
              <a:rect l="0" t="0" r="r" b="b"/>
              <a:pathLst>
                <a:path w="322" h="161">
                  <a:moveTo>
                    <a:pt x="0" y="0"/>
                  </a:moveTo>
                  <a:lnTo>
                    <a:pt x="161" y="161"/>
                  </a:lnTo>
                  <a:lnTo>
                    <a:pt x="3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2834531" y="1871775"/>
            <a:ext cx="2341217" cy="3271726"/>
            <a:chOff x="3195638" y="2200275"/>
            <a:chExt cx="2112962" cy="2952751"/>
          </a:xfrm>
        </p:grpSpPr>
        <p:sp>
          <p:nvSpPr>
            <p:cNvPr id="34" name="Freeform: Shape 72"/>
            <p:cNvSpPr/>
            <p:nvPr/>
          </p:nvSpPr>
          <p:spPr bwMode="auto">
            <a:xfrm>
              <a:off x="3311525" y="2455863"/>
              <a:ext cx="1997075" cy="2697163"/>
            </a:xfrm>
            <a:custGeom>
              <a:avLst/>
              <a:gdLst/>
              <a:ahLst/>
              <a:cxnLst>
                <a:cxn ang="0">
                  <a:pos x="435" y="198"/>
                </a:cxn>
                <a:cxn ang="0">
                  <a:pos x="208" y="118"/>
                </a:cxn>
                <a:cxn ang="0">
                  <a:pos x="112" y="85"/>
                </a:cxn>
                <a:cxn ang="0">
                  <a:pos x="74" y="0"/>
                </a:cxn>
                <a:cxn ang="0">
                  <a:pos x="0" y="0"/>
                </a:cxn>
                <a:cxn ang="0">
                  <a:pos x="63" y="141"/>
                </a:cxn>
                <a:cxn ang="0">
                  <a:pos x="208" y="192"/>
                </a:cxn>
                <a:cxn ang="0">
                  <a:pos x="386" y="254"/>
                </a:cxn>
                <a:cxn ang="0">
                  <a:pos x="457" y="414"/>
                </a:cxn>
                <a:cxn ang="0">
                  <a:pos x="457" y="717"/>
                </a:cxn>
                <a:cxn ang="0">
                  <a:pos x="531" y="717"/>
                </a:cxn>
                <a:cxn ang="0">
                  <a:pos x="531" y="414"/>
                </a:cxn>
                <a:cxn ang="0">
                  <a:pos x="435" y="198"/>
                </a:cxn>
              </a:cxnLst>
              <a:rect l="0" t="0" r="r" b="b"/>
              <a:pathLst>
                <a:path w="531" h="717">
                  <a:moveTo>
                    <a:pt x="435" y="198"/>
                  </a:moveTo>
                  <a:cubicBezTo>
                    <a:pt x="376" y="146"/>
                    <a:pt x="296" y="118"/>
                    <a:pt x="208" y="118"/>
                  </a:cubicBezTo>
                  <a:cubicBezTo>
                    <a:pt x="170" y="118"/>
                    <a:pt x="136" y="106"/>
                    <a:pt x="112" y="85"/>
                  </a:cubicBezTo>
                  <a:cubicBezTo>
                    <a:pt x="87" y="64"/>
                    <a:pt x="74" y="34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22" y="106"/>
                    <a:pt x="63" y="141"/>
                  </a:cubicBezTo>
                  <a:cubicBezTo>
                    <a:pt x="101" y="174"/>
                    <a:pt x="153" y="192"/>
                    <a:pt x="208" y="192"/>
                  </a:cubicBezTo>
                  <a:cubicBezTo>
                    <a:pt x="278" y="192"/>
                    <a:pt x="341" y="214"/>
                    <a:pt x="386" y="254"/>
                  </a:cubicBezTo>
                  <a:cubicBezTo>
                    <a:pt x="432" y="294"/>
                    <a:pt x="457" y="350"/>
                    <a:pt x="457" y="414"/>
                  </a:cubicBezTo>
                  <a:cubicBezTo>
                    <a:pt x="457" y="717"/>
                    <a:pt x="457" y="717"/>
                    <a:pt x="457" y="717"/>
                  </a:cubicBezTo>
                  <a:cubicBezTo>
                    <a:pt x="531" y="717"/>
                    <a:pt x="531" y="717"/>
                    <a:pt x="531" y="717"/>
                  </a:cubicBezTo>
                  <a:cubicBezTo>
                    <a:pt x="531" y="414"/>
                    <a:pt x="531" y="414"/>
                    <a:pt x="531" y="414"/>
                  </a:cubicBezTo>
                  <a:cubicBezTo>
                    <a:pt x="531" y="329"/>
                    <a:pt x="497" y="252"/>
                    <a:pt x="435" y="19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73"/>
            <p:cNvSpPr/>
            <p:nvPr/>
          </p:nvSpPr>
          <p:spPr bwMode="auto">
            <a:xfrm>
              <a:off x="4281488" y="3019425"/>
              <a:ext cx="173038" cy="825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2" y="16"/>
                </a:cxn>
                <a:cxn ang="0">
                  <a:pos x="42" y="22"/>
                </a:cxn>
                <a:cxn ang="0">
                  <a:pos x="46" y="12"/>
                </a:cxn>
                <a:cxn ang="0">
                  <a:pos x="25" y="5"/>
                </a:cxn>
                <a:cxn ang="0">
                  <a:pos x="3" y="0"/>
                </a:cxn>
                <a:cxn ang="0">
                  <a:pos x="0" y="11"/>
                </a:cxn>
              </a:cxnLst>
              <a:rect l="0" t="0" r="r" b="b"/>
              <a:pathLst>
                <a:path w="46" h="22">
                  <a:moveTo>
                    <a:pt x="0" y="11"/>
                  </a:moveTo>
                  <a:cubicBezTo>
                    <a:pt x="7" y="12"/>
                    <a:pt x="15" y="14"/>
                    <a:pt x="22" y="16"/>
                  </a:cubicBezTo>
                  <a:cubicBezTo>
                    <a:pt x="29" y="17"/>
                    <a:pt x="35" y="19"/>
                    <a:pt x="42" y="2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39" y="9"/>
                    <a:pt x="32" y="7"/>
                    <a:pt x="25" y="5"/>
                  </a:cubicBezTo>
                  <a:cubicBezTo>
                    <a:pt x="18" y="3"/>
                    <a:pt x="10" y="1"/>
                    <a:pt x="3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74"/>
            <p:cNvSpPr/>
            <p:nvPr/>
          </p:nvSpPr>
          <p:spPr bwMode="auto">
            <a:xfrm>
              <a:off x="4646613" y="3128963"/>
              <a:ext cx="166688" cy="13176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0" y="22"/>
                </a:cxn>
                <a:cxn ang="0">
                  <a:pos x="36" y="35"/>
                </a:cxn>
                <a:cxn ang="0">
                  <a:pos x="44" y="27"/>
                </a:cxn>
                <a:cxn ang="0">
                  <a:pos x="26" y="13"/>
                </a:cxn>
                <a:cxn ang="0">
                  <a:pos x="7" y="0"/>
                </a:cxn>
                <a:cxn ang="0">
                  <a:pos x="0" y="9"/>
                </a:cxn>
              </a:cxnLst>
              <a:rect l="0" t="0" r="r" b="b"/>
              <a:pathLst>
                <a:path w="44" h="35">
                  <a:moveTo>
                    <a:pt x="0" y="9"/>
                  </a:moveTo>
                  <a:cubicBezTo>
                    <a:pt x="7" y="13"/>
                    <a:pt x="13" y="17"/>
                    <a:pt x="20" y="22"/>
                  </a:cubicBezTo>
                  <a:cubicBezTo>
                    <a:pt x="25" y="26"/>
                    <a:pt x="31" y="31"/>
                    <a:pt x="36" y="3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38" y="22"/>
                    <a:pt x="32" y="18"/>
                    <a:pt x="26" y="13"/>
                  </a:cubicBezTo>
                  <a:cubicBezTo>
                    <a:pt x="20" y="8"/>
                    <a:pt x="14" y="4"/>
                    <a:pt x="7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75"/>
            <p:cNvSpPr/>
            <p:nvPr/>
          </p:nvSpPr>
          <p:spPr bwMode="auto">
            <a:xfrm>
              <a:off x="3868738" y="2974975"/>
              <a:ext cx="176213" cy="63500"/>
            </a:xfrm>
            <a:custGeom>
              <a:avLst/>
              <a:gdLst/>
              <a:ahLst/>
              <a:cxnLst>
                <a:cxn ang="0">
                  <a:pos x="47" y="6"/>
                </a:cxn>
                <a:cxn ang="0">
                  <a:pos x="23" y="4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22" y="15"/>
                </a:cxn>
                <a:cxn ang="0">
                  <a:pos x="45" y="17"/>
                </a:cxn>
                <a:cxn ang="0">
                  <a:pos x="47" y="6"/>
                </a:cxn>
              </a:cxnLst>
              <a:rect l="0" t="0" r="r" b="b"/>
              <a:pathLst>
                <a:path w="47" h="17">
                  <a:moveTo>
                    <a:pt x="47" y="6"/>
                  </a:moveTo>
                  <a:cubicBezTo>
                    <a:pt x="39" y="5"/>
                    <a:pt x="31" y="5"/>
                    <a:pt x="23" y="4"/>
                  </a:cubicBezTo>
                  <a:cubicBezTo>
                    <a:pt x="17" y="3"/>
                    <a:pt x="10" y="2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3"/>
                    <a:pt x="15" y="14"/>
                    <a:pt x="22" y="15"/>
                  </a:cubicBezTo>
                  <a:cubicBezTo>
                    <a:pt x="30" y="16"/>
                    <a:pt x="37" y="16"/>
                    <a:pt x="45" y="17"/>
                  </a:cubicBezTo>
                  <a:lnTo>
                    <a:pt x="4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76"/>
            <p:cNvSpPr/>
            <p:nvPr/>
          </p:nvSpPr>
          <p:spPr bwMode="auto">
            <a:xfrm>
              <a:off x="3522663" y="2749550"/>
              <a:ext cx="146050" cy="149225"/>
            </a:xfrm>
            <a:custGeom>
              <a:avLst/>
              <a:gdLst/>
              <a:ahLst/>
              <a:cxnLst>
                <a:cxn ang="0">
                  <a:pos x="39" y="32"/>
                </a:cxn>
                <a:cxn ang="0">
                  <a:pos x="23" y="16"/>
                </a:cxn>
                <a:cxn ang="0">
                  <a:pos x="10" y="0"/>
                </a:cxn>
                <a:cxn ang="0">
                  <a:pos x="0" y="6"/>
                </a:cxn>
                <a:cxn ang="0">
                  <a:pos x="15" y="24"/>
                </a:cxn>
                <a:cxn ang="0">
                  <a:pos x="31" y="40"/>
                </a:cxn>
                <a:cxn ang="0">
                  <a:pos x="39" y="32"/>
                </a:cxn>
              </a:cxnLst>
              <a:rect l="0" t="0" r="r" b="b"/>
              <a:pathLst>
                <a:path w="39" h="40">
                  <a:moveTo>
                    <a:pt x="39" y="32"/>
                  </a:moveTo>
                  <a:cubicBezTo>
                    <a:pt x="33" y="27"/>
                    <a:pt x="28" y="22"/>
                    <a:pt x="23" y="16"/>
                  </a:cubicBezTo>
                  <a:cubicBezTo>
                    <a:pt x="18" y="11"/>
                    <a:pt x="14" y="6"/>
                    <a:pt x="1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12"/>
                    <a:pt x="10" y="18"/>
                    <a:pt x="15" y="24"/>
                  </a:cubicBezTo>
                  <a:cubicBezTo>
                    <a:pt x="20" y="29"/>
                    <a:pt x="25" y="35"/>
                    <a:pt x="31" y="40"/>
                  </a:cubicBezTo>
                  <a:lnTo>
                    <a:pt x="39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Rectangle 77"/>
            <p:cNvSpPr/>
            <p:nvPr/>
          </p:nvSpPr>
          <p:spPr bwMode="auto">
            <a:xfrm>
              <a:off x="5146675" y="4911725"/>
              <a:ext cx="42863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Rectangle 78"/>
            <p:cNvSpPr/>
            <p:nvPr/>
          </p:nvSpPr>
          <p:spPr bwMode="auto">
            <a:xfrm>
              <a:off x="5146675" y="4532313"/>
              <a:ext cx="42863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Rectangle 79"/>
            <p:cNvSpPr/>
            <p:nvPr/>
          </p:nvSpPr>
          <p:spPr bwMode="auto">
            <a:xfrm>
              <a:off x="5146675" y="4156075"/>
              <a:ext cx="42863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80"/>
            <p:cNvSpPr/>
            <p:nvPr/>
          </p:nvSpPr>
          <p:spPr bwMode="auto">
            <a:xfrm>
              <a:off x="5121275" y="3768725"/>
              <a:ext cx="68263" cy="1682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25"/>
                </a:cxn>
                <a:cxn ang="0">
                  <a:pos x="7" y="45"/>
                </a:cxn>
                <a:cxn ang="0">
                  <a:pos x="18" y="45"/>
                </a:cxn>
                <a:cxn ang="0">
                  <a:pos x="16" y="23"/>
                </a:cxn>
                <a:cxn ang="0">
                  <a:pos x="11" y="0"/>
                </a:cxn>
                <a:cxn ang="0">
                  <a:pos x="0" y="2"/>
                </a:cxn>
              </a:cxnLst>
              <a:rect l="0" t="0" r="r" b="b"/>
              <a:pathLst>
                <a:path w="18" h="45">
                  <a:moveTo>
                    <a:pt x="0" y="2"/>
                  </a:moveTo>
                  <a:cubicBezTo>
                    <a:pt x="2" y="10"/>
                    <a:pt x="3" y="17"/>
                    <a:pt x="5" y="25"/>
                  </a:cubicBezTo>
                  <a:cubicBezTo>
                    <a:pt x="6" y="32"/>
                    <a:pt x="7" y="39"/>
                    <a:pt x="7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38"/>
                    <a:pt x="17" y="30"/>
                    <a:pt x="16" y="23"/>
                  </a:cubicBezTo>
                  <a:cubicBezTo>
                    <a:pt x="14" y="15"/>
                    <a:pt x="13" y="8"/>
                    <a:pt x="1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81"/>
            <p:cNvSpPr/>
            <p:nvPr/>
          </p:nvSpPr>
          <p:spPr bwMode="auto">
            <a:xfrm>
              <a:off x="4959350" y="3395663"/>
              <a:ext cx="123825" cy="161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25"/>
                </a:cxn>
                <a:cxn ang="0">
                  <a:pos x="22" y="43"/>
                </a:cxn>
                <a:cxn ang="0">
                  <a:pos x="33" y="39"/>
                </a:cxn>
                <a:cxn ang="0">
                  <a:pos x="22" y="19"/>
                </a:cxn>
                <a:cxn ang="0">
                  <a:pos x="9" y="0"/>
                </a:cxn>
                <a:cxn ang="0">
                  <a:pos x="0" y="6"/>
                </a:cxn>
              </a:cxnLst>
              <a:rect l="0" t="0" r="r" b="b"/>
              <a:pathLst>
                <a:path w="33" h="43">
                  <a:moveTo>
                    <a:pt x="0" y="6"/>
                  </a:moveTo>
                  <a:cubicBezTo>
                    <a:pt x="4" y="12"/>
                    <a:pt x="8" y="19"/>
                    <a:pt x="12" y="25"/>
                  </a:cubicBezTo>
                  <a:cubicBezTo>
                    <a:pt x="16" y="31"/>
                    <a:pt x="19" y="37"/>
                    <a:pt x="22" y="43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9" y="32"/>
                    <a:pt x="26" y="26"/>
                    <a:pt x="22" y="19"/>
                  </a:cubicBezTo>
                  <a:cubicBezTo>
                    <a:pt x="18" y="13"/>
                    <a:pt x="14" y="6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82"/>
            <p:cNvSpPr/>
            <p:nvPr/>
          </p:nvSpPr>
          <p:spPr bwMode="auto">
            <a:xfrm>
              <a:off x="3424238" y="2455863"/>
              <a:ext cx="52388" cy="79375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14" y="21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3" y="21"/>
                </a:cxn>
              </a:cxnLst>
              <a:rect l="0" t="0" r="r" b="b"/>
              <a:pathLst>
                <a:path w="14" h="21">
                  <a:moveTo>
                    <a:pt x="3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2" y="14"/>
                    <a:pt x="12" y="7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3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83"/>
            <p:cNvSpPr/>
            <p:nvPr/>
          </p:nvSpPr>
          <p:spPr bwMode="auto">
            <a:xfrm>
              <a:off x="3195638" y="2200275"/>
              <a:ext cx="511175" cy="255588"/>
            </a:xfrm>
            <a:custGeom>
              <a:avLst/>
              <a:gdLst/>
              <a:ahLst/>
              <a:cxnLst>
                <a:cxn ang="0">
                  <a:pos x="322" y="161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322" y="161"/>
                </a:cxn>
              </a:cxnLst>
              <a:rect l="0" t="0" r="r" b="b"/>
              <a:pathLst>
                <a:path w="322" h="161">
                  <a:moveTo>
                    <a:pt x="322" y="161"/>
                  </a:moveTo>
                  <a:lnTo>
                    <a:pt x="161" y="0"/>
                  </a:lnTo>
                  <a:lnTo>
                    <a:pt x="0" y="161"/>
                  </a:lnTo>
                  <a:lnTo>
                    <a:pt x="322" y="1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134"/>
          <p:cNvGrpSpPr/>
          <p:nvPr/>
        </p:nvGrpSpPr>
        <p:grpSpPr>
          <a:xfrm>
            <a:off x="3762522" y="779381"/>
            <a:ext cx="1647183" cy="752945"/>
            <a:chOff x="5010879" y="5704566"/>
            <a:chExt cx="2196244" cy="1003927"/>
          </a:xfrm>
          <a:noFill/>
        </p:grpSpPr>
        <p:sp>
          <p:nvSpPr>
            <p:cNvPr id="32" name="TextBox 135"/>
            <p:cNvSpPr txBox="1"/>
            <p:nvPr/>
          </p:nvSpPr>
          <p:spPr bwMode="auto">
            <a:xfrm>
              <a:off x="5017485" y="5704566"/>
              <a:ext cx="2183033" cy="365391"/>
            </a:xfrm>
            <a:prstGeom prst="rect">
              <a:avLst/>
            </a:prstGeom>
            <a:grp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TextBox 136"/>
            <p:cNvSpPr txBox="1"/>
            <p:nvPr/>
          </p:nvSpPr>
          <p:spPr bwMode="auto">
            <a:xfrm>
              <a:off x="5010879" y="6069958"/>
              <a:ext cx="2196244" cy="638535"/>
            </a:xfrm>
            <a:prstGeom prst="rect">
              <a:avLst/>
            </a:prstGeom>
            <a:grp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137"/>
          <p:cNvGrpSpPr/>
          <p:nvPr/>
        </p:nvGrpSpPr>
        <p:grpSpPr>
          <a:xfrm>
            <a:off x="6540181" y="2215925"/>
            <a:ext cx="2065968" cy="649603"/>
            <a:chOff x="8601584" y="1451933"/>
            <a:chExt cx="2196245" cy="866137"/>
          </a:xfrm>
        </p:grpSpPr>
        <p:sp>
          <p:nvSpPr>
            <p:cNvPr id="30" name="TextBox 138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139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Group 140"/>
          <p:cNvGrpSpPr/>
          <p:nvPr/>
        </p:nvGrpSpPr>
        <p:grpSpPr>
          <a:xfrm>
            <a:off x="539354" y="3711336"/>
            <a:ext cx="2074757" cy="649603"/>
            <a:chOff x="1415480" y="1669738"/>
            <a:chExt cx="2913191" cy="866137"/>
          </a:xfrm>
        </p:grpSpPr>
        <p:sp>
          <p:nvSpPr>
            <p:cNvPr id="28" name="TextBox 141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142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143"/>
          <p:cNvGrpSpPr/>
          <p:nvPr/>
        </p:nvGrpSpPr>
        <p:grpSpPr>
          <a:xfrm>
            <a:off x="2293183" y="1118831"/>
            <a:ext cx="1647183" cy="752945"/>
            <a:chOff x="5010879" y="5704566"/>
            <a:chExt cx="2196244" cy="1003927"/>
          </a:xfrm>
          <a:noFill/>
        </p:grpSpPr>
        <p:sp>
          <p:nvSpPr>
            <p:cNvPr id="26" name="TextBox 144"/>
            <p:cNvSpPr txBox="1"/>
            <p:nvPr/>
          </p:nvSpPr>
          <p:spPr bwMode="auto">
            <a:xfrm>
              <a:off x="5017485" y="5704566"/>
              <a:ext cx="2183033" cy="365391"/>
            </a:xfrm>
            <a:prstGeom prst="rect">
              <a:avLst/>
            </a:prstGeom>
            <a:grp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145"/>
            <p:cNvSpPr txBox="1"/>
            <p:nvPr/>
          </p:nvSpPr>
          <p:spPr bwMode="auto">
            <a:xfrm>
              <a:off x="5010879" y="6069958"/>
              <a:ext cx="2196244" cy="638535"/>
            </a:xfrm>
            <a:prstGeom prst="rect">
              <a:avLst/>
            </a:prstGeom>
            <a:grp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146"/>
          <p:cNvGrpSpPr/>
          <p:nvPr/>
        </p:nvGrpSpPr>
        <p:grpSpPr>
          <a:xfrm>
            <a:off x="6277673" y="3050912"/>
            <a:ext cx="2159677" cy="649603"/>
            <a:chOff x="8601584" y="1451933"/>
            <a:chExt cx="2196245" cy="866137"/>
          </a:xfrm>
        </p:grpSpPr>
        <p:sp>
          <p:nvSpPr>
            <p:cNvPr id="24" name="TextBox 14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148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3"/>
          <p:cNvGrpSpPr/>
          <p:nvPr/>
        </p:nvGrpSpPr>
        <p:grpSpPr>
          <a:xfrm>
            <a:off x="5248659" y="2897268"/>
            <a:ext cx="1029012" cy="2246233"/>
            <a:chOff x="6998212" y="3863022"/>
            <a:chExt cx="1372016" cy="2994977"/>
          </a:xfrm>
        </p:grpSpPr>
        <p:grpSp>
          <p:nvGrpSpPr>
            <p:cNvPr id="14" name="Group 34"/>
            <p:cNvGrpSpPr/>
            <p:nvPr/>
          </p:nvGrpSpPr>
          <p:grpSpPr>
            <a:xfrm>
              <a:off x="6998212" y="3863022"/>
              <a:ext cx="1372016" cy="2994977"/>
              <a:chOff x="4700587" y="3125788"/>
              <a:chExt cx="928689" cy="2027238"/>
            </a:xfrm>
          </p:grpSpPr>
          <p:sp>
            <p:nvSpPr>
              <p:cNvPr id="17" name="Freeform: Shape 116"/>
              <p:cNvSpPr/>
              <p:nvPr/>
            </p:nvSpPr>
            <p:spPr bwMode="auto">
              <a:xfrm>
                <a:off x="4700587" y="3244850"/>
                <a:ext cx="673100" cy="1908176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0" y="507"/>
                  </a:cxn>
                  <a:cxn ang="0">
                    <a:pos x="74" y="507"/>
                  </a:cxn>
                  <a:cxn ang="0">
                    <a:pos x="74" y="179"/>
                  </a:cxn>
                  <a:cxn ang="0">
                    <a:pos x="179" y="75"/>
                  </a:cxn>
                  <a:cxn ang="0">
                    <a:pos x="179" y="0"/>
                  </a:cxn>
                  <a:cxn ang="0">
                    <a:pos x="0" y="179"/>
                  </a:cxn>
                </a:cxnLst>
                <a:rect l="0" t="0" r="r" b="b"/>
                <a:pathLst>
                  <a:path w="179" h="507">
                    <a:moveTo>
                      <a:pt x="0" y="179"/>
                    </a:moveTo>
                    <a:cubicBezTo>
                      <a:pt x="0" y="507"/>
                      <a:pt x="0" y="507"/>
                      <a:pt x="0" y="507"/>
                    </a:cubicBezTo>
                    <a:cubicBezTo>
                      <a:pt x="74" y="507"/>
                      <a:pt x="74" y="507"/>
                      <a:pt x="74" y="507"/>
                    </a:cubicBezTo>
                    <a:cubicBezTo>
                      <a:pt x="74" y="179"/>
                      <a:pt x="74" y="179"/>
                      <a:pt x="74" y="179"/>
                    </a:cubicBezTo>
                    <a:cubicBezTo>
                      <a:pt x="74" y="122"/>
                      <a:pt x="121" y="75"/>
                      <a:pt x="179" y="75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80" y="0"/>
                      <a:pt x="0" y="81"/>
                      <a:pt x="0" y="17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117"/>
              <p:cNvSpPr/>
              <p:nvPr/>
            </p:nvSpPr>
            <p:spPr bwMode="auto">
              <a:xfrm>
                <a:off x="5373688" y="3125788"/>
                <a:ext cx="255588" cy="50800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161" y="161"/>
                  </a:cxn>
                  <a:cxn ang="0">
                    <a:pos x="0" y="0"/>
                  </a:cxn>
                  <a:cxn ang="0">
                    <a:pos x="0" y="320"/>
                  </a:cxn>
                </a:cxnLst>
                <a:rect l="0" t="0" r="r" b="b"/>
                <a:pathLst>
                  <a:path w="161" h="320">
                    <a:moveTo>
                      <a:pt x="0" y="320"/>
                    </a:moveTo>
                    <a:lnTo>
                      <a:pt x="161" y="161"/>
                    </a:lnTo>
                    <a:lnTo>
                      <a:pt x="0" y="0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18"/>
              <p:cNvSpPr/>
              <p:nvPr/>
            </p:nvSpPr>
            <p:spPr bwMode="auto">
              <a:xfrm>
                <a:off x="5319713" y="3365500"/>
                <a:ext cx="53975" cy="4603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"/>
                  </a:cxn>
                  <a:cxn ang="0">
                    <a:pos x="0" y="12"/>
                  </a:cxn>
                  <a:cxn ang="0">
                    <a:pos x="14" y="11"/>
                  </a:cxn>
                  <a:cxn ang="0">
                    <a:pos x="14" y="0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cubicBezTo>
                      <a:pt x="9" y="0"/>
                      <a:pt x="5" y="0"/>
                      <a:pt x="0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1"/>
                      <a:pt x="9" y="11"/>
                      <a:pt x="14" y="11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Rectangle 119"/>
              <p:cNvSpPr/>
              <p:nvPr/>
            </p:nvSpPr>
            <p:spPr bwMode="auto">
              <a:xfrm>
                <a:off x="4816475" y="4911725"/>
                <a:ext cx="44450" cy="1587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Rectangle 120"/>
              <p:cNvSpPr/>
              <p:nvPr/>
            </p:nvSpPr>
            <p:spPr bwMode="auto">
              <a:xfrm>
                <a:off x="4816475" y="4532313"/>
                <a:ext cx="44450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Rectangle 121"/>
              <p:cNvSpPr/>
              <p:nvPr/>
            </p:nvSpPr>
            <p:spPr bwMode="auto">
              <a:xfrm>
                <a:off x="4816475" y="4156075"/>
                <a:ext cx="44450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122"/>
              <p:cNvSpPr/>
              <p:nvPr/>
            </p:nvSpPr>
            <p:spPr bwMode="auto">
              <a:xfrm>
                <a:off x="4816475" y="3783013"/>
                <a:ext cx="60325" cy="166688"/>
              </a:xfrm>
              <a:custGeom>
                <a:avLst/>
                <a:gdLst/>
                <a:ahLst/>
                <a:cxnLst>
                  <a:cxn ang="0">
                    <a:pos x="12" y="44"/>
                  </a:cxn>
                  <a:cxn ang="0">
                    <a:pos x="16" y="1"/>
                  </a:cxn>
                  <a:cxn ang="0">
                    <a:pos x="5" y="0"/>
                  </a:cxn>
                  <a:cxn ang="0">
                    <a:pos x="1" y="42"/>
                  </a:cxn>
                  <a:cxn ang="0">
                    <a:pos x="12" y="44"/>
                  </a:cxn>
                </a:cxnLst>
                <a:rect l="0" t="0" r="r" b="b"/>
                <a:pathLst>
                  <a:path w="16" h="44">
                    <a:moveTo>
                      <a:pt x="12" y="44"/>
                    </a:moveTo>
                    <a:cubicBezTo>
                      <a:pt x="11" y="29"/>
                      <a:pt x="13" y="15"/>
                      <a:pt x="1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4"/>
                      <a:pt x="0" y="28"/>
                      <a:pt x="1" y="42"/>
                    </a:cubicBezTo>
                    <a:lnTo>
                      <a:pt x="12" y="4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: Shape 149"/>
            <p:cNvSpPr/>
            <p:nvPr/>
          </p:nvSpPr>
          <p:spPr bwMode="auto">
            <a:xfrm rot="20207692">
              <a:off x="7214945" y="4473216"/>
              <a:ext cx="239223" cy="171037"/>
            </a:xfrm>
            <a:custGeom>
              <a:avLst/>
              <a:gdLst/>
              <a:ahLst/>
              <a:cxnLst>
                <a:cxn ang="0">
                  <a:pos x="5" y="29"/>
                </a:cxn>
                <a:cxn ang="0">
                  <a:pos x="43" y="10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5" y="29"/>
                </a:cxn>
              </a:cxnLst>
              <a:rect l="0" t="0" r="r" b="b"/>
              <a:pathLst>
                <a:path w="43" h="29">
                  <a:moveTo>
                    <a:pt x="5" y="29"/>
                  </a:moveTo>
                  <a:cubicBezTo>
                    <a:pt x="17" y="22"/>
                    <a:pt x="30" y="16"/>
                    <a:pt x="43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12" y="12"/>
                    <a:pt x="0" y="20"/>
                  </a:cubicBez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50"/>
            <p:cNvSpPr/>
            <p:nvPr/>
          </p:nvSpPr>
          <p:spPr bwMode="auto">
            <a:xfrm rot="21091586">
              <a:off x="7505683" y="4267614"/>
              <a:ext cx="239223" cy="116504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43" y="11"/>
                </a:cxn>
                <a:cxn ang="0">
                  <a:pos x="41" y="0"/>
                </a:cxn>
                <a:cxn ang="0">
                  <a:pos x="0" y="9"/>
                </a:cxn>
                <a:cxn ang="0">
                  <a:pos x="2" y="20"/>
                </a:cxn>
              </a:cxnLst>
              <a:rect l="0" t="0" r="r" b="b"/>
              <a:pathLst>
                <a:path w="43" h="20">
                  <a:moveTo>
                    <a:pt x="2" y="20"/>
                  </a:moveTo>
                  <a:cubicBezTo>
                    <a:pt x="15" y="16"/>
                    <a:pt x="29" y="13"/>
                    <a:pt x="43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7" y="2"/>
                    <a:pt x="13" y="5"/>
                    <a:pt x="0" y="9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111954" y="1082678"/>
            <a:ext cx="2270921" cy="1084027"/>
            <a:chOff x="5111954" y="1082678"/>
            <a:chExt cx="2270921" cy="1084027"/>
          </a:xfrm>
        </p:grpSpPr>
        <p:grpSp>
          <p:nvGrpSpPr>
            <p:cNvPr id="9" name="Group 16"/>
            <p:cNvGrpSpPr/>
            <p:nvPr/>
          </p:nvGrpSpPr>
          <p:grpSpPr>
            <a:xfrm>
              <a:off x="5111954" y="1368781"/>
              <a:ext cx="1782367" cy="435858"/>
              <a:chOff x="5314951" y="1576421"/>
              <a:chExt cx="2376489" cy="581144"/>
            </a:xfrm>
            <a:solidFill>
              <a:schemeClr val="accent4"/>
            </a:solidFill>
          </p:grpSpPr>
          <p:cxnSp>
            <p:nvCxnSpPr>
              <p:cNvPr id="49" name="Straight Connector 17"/>
              <p:cNvCxnSpPr/>
              <p:nvPr/>
            </p:nvCxnSpPr>
            <p:spPr bwMode="auto">
              <a:xfrm flipV="1">
                <a:off x="5314951" y="1780961"/>
                <a:ext cx="403756" cy="37660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4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18"/>
              <p:cNvCxnSpPr/>
              <p:nvPr/>
            </p:nvCxnSpPr>
            <p:spPr bwMode="auto">
              <a:xfrm>
                <a:off x="5906516" y="1671366"/>
                <a:ext cx="1599407" cy="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4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Freeform: Shape 24"/>
              <p:cNvSpPr/>
              <p:nvPr/>
            </p:nvSpPr>
            <p:spPr bwMode="auto">
              <a:xfrm flipH="1">
                <a:off x="5711609" y="1591886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4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22"/>
              <p:cNvSpPr/>
              <p:nvPr/>
            </p:nvSpPr>
            <p:spPr bwMode="auto">
              <a:xfrm flipH="1">
                <a:off x="7496533" y="1576421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4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52"/>
            <p:cNvSpPr txBox="1"/>
            <p:nvPr/>
          </p:nvSpPr>
          <p:spPr>
            <a:xfrm>
              <a:off x="5636412" y="1082678"/>
              <a:ext cx="439063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2800">
                  <a:solidFill>
                    <a:schemeClr val="accent4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1" name="Group 67"/>
            <p:cNvGrpSpPr/>
            <p:nvPr/>
          </p:nvGrpSpPr>
          <p:grpSpPr>
            <a:xfrm>
              <a:off x="5296383" y="1612707"/>
              <a:ext cx="2086492" cy="553998"/>
              <a:chOff x="930114" y="1808820"/>
              <a:chExt cx="2781989" cy="738664"/>
            </a:xfrm>
          </p:grpSpPr>
          <p:sp>
            <p:nvSpPr>
              <p:cNvPr id="31" name="TextBox 69"/>
              <p:cNvSpPr txBox="1"/>
              <p:nvPr/>
            </p:nvSpPr>
            <p:spPr bwMode="auto">
              <a:xfrm>
                <a:off x="2036295" y="1808820"/>
                <a:ext cx="1675807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28800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2" name="TextBox 70"/>
              <p:cNvSpPr txBox="1"/>
              <p:nvPr/>
            </p:nvSpPr>
            <p:spPr bwMode="auto">
              <a:xfrm>
                <a:off x="930114" y="2085819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28800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912824" y="1082678"/>
            <a:ext cx="2086492" cy="1084027"/>
            <a:chOff x="1912824" y="1082678"/>
            <a:chExt cx="2086492" cy="1084027"/>
          </a:xfrm>
        </p:grpSpPr>
        <p:grpSp>
          <p:nvGrpSpPr>
            <p:cNvPr id="10" name="Group 74"/>
            <p:cNvGrpSpPr/>
            <p:nvPr/>
          </p:nvGrpSpPr>
          <p:grpSpPr>
            <a:xfrm>
              <a:off x="2155335" y="1368781"/>
              <a:ext cx="1782367" cy="435858"/>
              <a:chOff x="2873780" y="1825042"/>
              <a:chExt cx="2376489" cy="581144"/>
            </a:xfrm>
            <a:solidFill>
              <a:schemeClr val="accent2"/>
            </a:solidFill>
          </p:grpSpPr>
          <p:cxnSp>
            <p:nvCxnSpPr>
              <p:cNvPr id="45" name="Straight Connector 26"/>
              <p:cNvCxnSpPr/>
              <p:nvPr/>
            </p:nvCxnSpPr>
            <p:spPr bwMode="auto">
              <a:xfrm flipH="1" flipV="1">
                <a:off x="4846513" y="2029582"/>
                <a:ext cx="403756" cy="37660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2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27"/>
              <p:cNvCxnSpPr/>
              <p:nvPr/>
            </p:nvCxnSpPr>
            <p:spPr bwMode="auto">
              <a:xfrm flipH="1">
                <a:off x="3059297" y="1919987"/>
                <a:ext cx="1599407" cy="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2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7" name="Freeform: Shape 33"/>
              <p:cNvSpPr/>
              <p:nvPr/>
            </p:nvSpPr>
            <p:spPr bwMode="auto">
              <a:xfrm>
                <a:off x="4658704" y="1840507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1"/>
              <p:cNvSpPr/>
              <p:nvPr/>
            </p:nvSpPr>
            <p:spPr bwMode="auto">
              <a:xfrm>
                <a:off x="2873780" y="1825042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54"/>
            <p:cNvSpPr txBox="1"/>
            <p:nvPr/>
          </p:nvSpPr>
          <p:spPr>
            <a:xfrm>
              <a:off x="3131899" y="1082678"/>
              <a:ext cx="439063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2800">
                  <a:solidFill>
                    <a:schemeClr val="accent2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2" name="Group 72"/>
            <p:cNvGrpSpPr/>
            <p:nvPr/>
          </p:nvGrpSpPr>
          <p:grpSpPr>
            <a:xfrm>
              <a:off x="1912824" y="1612707"/>
              <a:ext cx="2086492" cy="553998"/>
              <a:chOff x="8436262" y="1808820"/>
              <a:chExt cx="2781989" cy="738664"/>
            </a:xfrm>
          </p:grpSpPr>
          <p:sp>
            <p:nvSpPr>
              <p:cNvPr id="29" name="TextBox 79"/>
              <p:cNvSpPr txBox="1"/>
              <p:nvPr/>
            </p:nvSpPr>
            <p:spPr bwMode="auto">
              <a:xfrm>
                <a:off x="8436262" y="1808820"/>
                <a:ext cx="1675807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288000" tIns="0" rIns="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TextBox 88"/>
              <p:cNvSpPr txBox="1"/>
              <p:nvPr/>
            </p:nvSpPr>
            <p:spPr bwMode="auto">
              <a:xfrm>
                <a:off x="8436262" y="2085819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288000" tIns="0" rIns="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003891" y="2854844"/>
            <a:ext cx="2086492" cy="1154162"/>
            <a:chOff x="5003891" y="2854844"/>
            <a:chExt cx="2086492" cy="1154162"/>
          </a:xfrm>
        </p:grpSpPr>
        <p:grpSp>
          <p:nvGrpSpPr>
            <p:cNvPr id="8" name="Group 7"/>
            <p:cNvGrpSpPr/>
            <p:nvPr/>
          </p:nvGrpSpPr>
          <p:grpSpPr>
            <a:xfrm>
              <a:off x="5142990" y="3170320"/>
              <a:ext cx="1782367" cy="435858"/>
              <a:chOff x="5095082" y="3828931"/>
              <a:chExt cx="2376489" cy="581144"/>
            </a:xfrm>
            <a:solidFill>
              <a:schemeClr val="accent3"/>
            </a:solidFill>
          </p:grpSpPr>
          <p:cxnSp>
            <p:nvCxnSpPr>
              <p:cNvPr id="53" name="Straight Connector 8"/>
              <p:cNvCxnSpPr/>
              <p:nvPr/>
            </p:nvCxnSpPr>
            <p:spPr bwMode="auto">
              <a:xfrm>
                <a:off x="5095082" y="3828931"/>
                <a:ext cx="403756" cy="37660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3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9"/>
              <p:cNvCxnSpPr/>
              <p:nvPr/>
            </p:nvCxnSpPr>
            <p:spPr bwMode="auto">
              <a:xfrm flipV="1">
                <a:off x="5686647" y="4315130"/>
                <a:ext cx="1599407" cy="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3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5" name="Freeform: Shape 15"/>
              <p:cNvSpPr/>
              <p:nvPr/>
            </p:nvSpPr>
            <p:spPr bwMode="auto">
              <a:xfrm flipH="1" flipV="1">
                <a:off x="5491740" y="4199703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3"/>
              <p:cNvSpPr/>
              <p:nvPr/>
            </p:nvSpPr>
            <p:spPr bwMode="auto">
              <a:xfrm flipH="1" flipV="1">
                <a:off x="7276664" y="4215168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TextBox 53"/>
            <p:cNvSpPr txBox="1"/>
            <p:nvPr/>
          </p:nvSpPr>
          <p:spPr>
            <a:xfrm>
              <a:off x="5670808" y="3616591"/>
              <a:ext cx="439063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2800" dirty="0">
                  <a:solidFill>
                    <a:schemeClr val="accent3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3" name="Group 89"/>
            <p:cNvGrpSpPr/>
            <p:nvPr/>
          </p:nvGrpSpPr>
          <p:grpSpPr>
            <a:xfrm>
              <a:off x="5003891" y="2854844"/>
              <a:ext cx="2086492" cy="553998"/>
              <a:chOff x="930114" y="1808820"/>
              <a:chExt cx="2781989" cy="738664"/>
            </a:xfrm>
          </p:grpSpPr>
          <p:sp>
            <p:nvSpPr>
              <p:cNvPr id="27" name="TextBox 90"/>
              <p:cNvSpPr txBox="1"/>
              <p:nvPr/>
            </p:nvSpPr>
            <p:spPr bwMode="auto">
              <a:xfrm>
                <a:off x="2036295" y="1808820"/>
                <a:ext cx="1675807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28800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TextBox 91"/>
              <p:cNvSpPr txBox="1"/>
              <p:nvPr/>
            </p:nvSpPr>
            <p:spPr bwMode="auto">
              <a:xfrm>
                <a:off x="930114" y="2085819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28800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904426" y="2854844"/>
            <a:ext cx="2094890" cy="1157066"/>
            <a:chOff x="1904426" y="2854844"/>
            <a:chExt cx="2094890" cy="1157066"/>
          </a:xfrm>
        </p:grpSpPr>
        <p:grpSp>
          <p:nvGrpSpPr>
            <p:cNvPr id="11" name="Group 34"/>
            <p:cNvGrpSpPr/>
            <p:nvPr/>
          </p:nvGrpSpPr>
          <p:grpSpPr>
            <a:xfrm>
              <a:off x="2216949" y="3152695"/>
              <a:ext cx="1782367" cy="435858"/>
              <a:chOff x="1683544" y="3746382"/>
              <a:chExt cx="2376489" cy="581144"/>
            </a:xfrm>
            <a:solidFill>
              <a:schemeClr val="accent1"/>
            </a:solidFill>
          </p:grpSpPr>
          <p:cxnSp>
            <p:nvCxnSpPr>
              <p:cNvPr id="41" name="Straight Connector 35"/>
              <p:cNvCxnSpPr/>
              <p:nvPr/>
            </p:nvCxnSpPr>
            <p:spPr bwMode="auto">
              <a:xfrm flipH="1">
                <a:off x="3656277" y="3746382"/>
                <a:ext cx="403756" cy="37660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36"/>
              <p:cNvCxnSpPr/>
              <p:nvPr/>
            </p:nvCxnSpPr>
            <p:spPr bwMode="auto">
              <a:xfrm flipH="1" flipV="1">
                <a:off x="1869061" y="4232581"/>
                <a:ext cx="1599407" cy="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1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3" name="Freeform: Shape 42"/>
              <p:cNvSpPr/>
              <p:nvPr/>
            </p:nvSpPr>
            <p:spPr bwMode="auto">
              <a:xfrm flipV="1">
                <a:off x="3468468" y="411715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40"/>
              <p:cNvSpPr/>
              <p:nvPr/>
            </p:nvSpPr>
            <p:spPr bwMode="auto">
              <a:xfrm flipV="1">
                <a:off x="1683544" y="4132619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55"/>
            <p:cNvSpPr txBox="1"/>
            <p:nvPr/>
          </p:nvSpPr>
          <p:spPr>
            <a:xfrm>
              <a:off x="3196229" y="3619495"/>
              <a:ext cx="439063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28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24" name="Group 92"/>
            <p:cNvGrpSpPr/>
            <p:nvPr/>
          </p:nvGrpSpPr>
          <p:grpSpPr>
            <a:xfrm>
              <a:off x="1904426" y="2854844"/>
              <a:ext cx="1730462" cy="553998"/>
              <a:chOff x="8436262" y="1808820"/>
              <a:chExt cx="2781989" cy="738664"/>
            </a:xfrm>
          </p:grpSpPr>
          <p:sp>
            <p:nvSpPr>
              <p:cNvPr id="25" name="TextBox 93"/>
              <p:cNvSpPr txBox="1"/>
              <p:nvPr/>
            </p:nvSpPr>
            <p:spPr bwMode="auto">
              <a:xfrm>
                <a:off x="8436262" y="1808820"/>
                <a:ext cx="2020592" cy="2769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288000" tIns="0" rIns="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6" name="TextBox 94"/>
              <p:cNvSpPr txBox="1"/>
              <p:nvPr/>
            </p:nvSpPr>
            <p:spPr bwMode="auto">
              <a:xfrm>
                <a:off x="8436262" y="2085819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288000" tIns="0" rIns="0" bIns="0" anchor="t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226" y="1827171"/>
            <a:ext cx="1536013" cy="1455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r="9320" b="7964"/>
          <a:stretch>
            <a:fillRect/>
          </a:stretch>
        </p:blipFill>
        <p:spPr>
          <a:xfrm>
            <a:off x="0" y="9724"/>
            <a:ext cx="9144000" cy="5133776"/>
          </a:xfrm>
          <a:prstGeom prst="rect">
            <a:avLst/>
          </a:prstGeom>
        </p:spPr>
      </p:pic>
      <p:sp>
        <p:nvSpPr>
          <p:cNvPr id="14" name="TextBox 26"/>
          <p:cNvSpPr txBox="1"/>
          <p:nvPr/>
        </p:nvSpPr>
        <p:spPr>
          <a:xfrm>
            <a:off x="2339752" y="2353985"/>
            <a:ext cx="4483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新年计划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1760" y="1707654"/>
            <a:ext cx="4851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演示完毕 谢谢欣赏</a:t>
            </a:r>
          </a:p>
        </p:txBody>
      </p:sp>
      <p:sp>
        <p:nvSpPr>
          <p:cNvPr id="17" name="TextBox 26"/>
          <p:cNvSpPr txBox="1"/>
          <p:nvPr/>
        </p:nvSpPr>
        <p:spPr>
          <a:xfrm>
            <a:off x="3347864" y="2692539"/>
            <a:ext cx="26404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部门：包图网  汇报人：某某某</a:t>
            </a:r>
          </a:p>
        </p:txBody>
      </p:sp>
      <p:sp>
        <p:nvSpPr>
          <p:cNvPr id="19" name="矩形 18"/>
          <p:cNvSpPr/>
          <p:nvPr/>
        </p:nvSpPr>
        <p:spPr>
          <a:xfrm>
            <a:off x="179512" y="169729"/>
            <a:ext cx="8784976" cy="4825188"/>
          </a:xfrm>
          <a:prstGeom prst="rect">
            <a:avLst/>
          </a:prstGeom>
          <a:noFill/>
          <a:ln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r="9320" b="7964"/>
          <a:stretch>
            <a:fillRect/>
          </a:stretch>
        </p:blipFill>
        <p:spPr>
          <a:xfrm>
            <a:off x="0" y="9724"/>
            <a:ext cx="9144000" cy="51337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9512" y="159156"/>
            <a:ext cx="8784976" cy="4825188"/>
          </a:xfrm>
          <a:prstGeom prst="rect">
            <a:avLst/>
          </a:prstGeom>
          <a:noFill/>
          <a:ln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93" y="-596602"/>
            <a:ext cx="2950201" cy="4985193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3449594" y="177966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721842" y="2513528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2915815" y="1702717"/>
            <a:ext cx="62651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>
                <a:solidFill>
                  <a:srgbClr val="F16E89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en-GB" altLang="zh-CN" sz="5400" dirty="0">
              <a:solidFill>
                <a:srgbClr val="F16E8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9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8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5"/>
          <p:cNvGrpSpPr/>
          <p:nvPr/>
        </p:nvGrpSpPr>
        <p:grpSpPr>
          <a:xfrm>
            <a:off x="1053033" y="1894835"/>
            <a:ext cx="2248713" cy="537821"/>
            <a:chOff x="8578397" y="3611567"/>
            <a:chExt cx="2571838" cy="717095"/>
          </a:xfrm>
        </p:grpSpPr>
        <p:sp>
          <p:nvSpPr>
            <p:cNvPr id="50" name="TextBox 46"/>
            <p:cNvSpPr txBox="1"/>
            <p:nvPr/>
          </p:nvSpPr>
          <p:spPr>
            <a:xfrm>
              <a:off x="8578397" y="3611567"/>
              <a:ext cx="2571838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 fontScale="92500" lnSpcReduction="20000"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1" name="Rectangle 47"/>
            <p:cNvSpPr/>
            <p:nvPr/>
          </p:nvSpPr>
          <p:spPr>
            <a:xfrm>
              <a:off x="8689522" y="3866997"/>
              <a:ext cx="2359478" cy="461665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60"/>
          <p:cNvGrpSpPr/>
          <p:nvPr/>
        </p:nvGrpSpPr>
        <p:grpSpPr>
          <a:xfrm>
            <a:off x="2530665" y="3771168"/>
            <a:ext cx="2248713" cy="537821"/>
            <a:chOff x="8578397" y="3611567"/>
            <a:chExt cx="2571838" cy="717095"/>
          </a:xfrm>
        </p:grpSpPr>
        <p:sp>
          <p:nvSpPr>
            <p:cNvPr id="48" name="TextBox 61"/>
            <p:cNvSpPr txBox="1"/>
            <p:nvPr/>
          </p:nvSpPr>
          <p:spPr>
            <a:xfrm>
              <a:off x="8578397" y="3611567"/>
              <a:ext cx="2571838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 fontScale="92500" lnSpcReduction="20000"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9" name="Rectangle 62"/>
            <p:cNvSpPr/>
            <p:nvPr/>
          </p:nvSpPr>
          <p:spPr>
            <a:xfrm>
              <a:off x="8689522" y="3866997"/>
              <a:ext cx="2359478" cy="461665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63"/>
          <p:cNvGrpSpPr/>
          <p:nvPr/>
        </p:nvGrpSpPr>
        <p:grpSpPr>
          <a:xfrm>
            <a:off x="3995936" y="1419622"/>
            <a:ext cx="2248713" cy="537821"/>
            <a:chOff x="8578397" y="3611567"/>
            <a:chExt cx="2571838" cy="717095"/>
          </a:xfrm>
        </p:grpSpPr>
        <p:sp>
          <p:nvSpPr>
            <p:cNvPr id="46" name="TextBox 64"/>
            <p:cNvSpPr txBox="1"/>
            <p:nvPr/>
          </p:nvSpPr>
          <p:spPr>
            <a:xfrm>
              <a:off x="8578397" y="3611567"/>
              <a:ext cx="2571838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 fontScale="92500" lnSpcReduction="20000"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7" name="Rectangle 65"/>
            <p:cNvSpPr/>
            <p:nvPr/>
          </p:nvSpPr>
          <p:spPr>
            <a:xfrm>
              <a:off x="8689522" y="3866997"/>
              <a:ext cx="2359478" cy="461665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5433582" y="3215963"/>
            <a:ext cx="2248713" cy="537821"/>
            <a:chOff x="8578397" y="3611567"/>
            <a:chExt cx="2571838" cy="717095"/>
          </a:xfrm>
        </p:grpSpPr>
        <p:sp>
          <p:nvSpPr>
            <p:cNvPr id="44" name="TextBox 67"/>
            <p:cNvSpPr txBox="1"/>
            <p:nvPr/>
          </p:nvSpPr>
          <p:spPr>
            <a:xfrm>
              <a:off x="8578397" y="3611567"/>
              <a:ext cx="2571838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 fontScale="92500" lnSpcReduction="20000"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5" name="Rectangle 68"/>
            <p:cNvSpPr/>
            <p:nvPr/>
          </p:nvSpPr>
          <p:spPr>
            <a:xfrm>
              <a:off x="8689522" y="3866997"/>
              <a:ext cx="2359478" cy="461665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03413">
            <a:off x="1546942" y="1919820"/>
            <a:ext cx="1084843" cy="210663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42862" y="2029511"/>
            <a:ext cx="1084843" cy="2106636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10713">
            <a:off x="4891160" y="1411200"/>
            <a:ext cx="1084843" cy="2106636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63131">
            <a:off x="6639431" y="1715732"/>
            <a:ext cx="1084843" cy="21066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1672146" y="1107952"/>
            <a:ext cx="6026750" cy="3155414"/>
            <a:chOff x="1672146" y="1107952"/>
            <a:chExt cx="6026750" cy="3155414"/>
          </a:xfrm>
        </p:grpSpPr>
        <p:grpSp>
          <p:nvGrpSpPr>
            <p:cNvPr id="21" name="Group 74"/>
            <p:cNvGrpSpPr/>
            <p:nvPr/>
          </p:nvGrpSpPr>
          <p:grpSpPr>
            <a:xfrm>
              <a:off x="1676532" y="3319630"/>
              <a:ext cx="1458524" cy="943736"/>
              <a:chOff x="3218020" y="4798575"/>
              <a:chExt cx="1944699" cy="1258314"/>
            </a:xfrm>
          </p:grpSpPr>
          <p:sp>
            <p:nvSpPr>
              <p:cNvPr id="37" name="TextBox 75"/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8" name="TextBox 76"/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2" name="Group 77"/>
            <p:cNvGrpSpPr/>
            <p:nvPr/>
          </p:nvGrpSpPr>
          <p:grpSpPr>
            <a:xfrm>
              <a:off x="6240372" y="3114937"/>
              <a:ext cx="1458524" cy="943736"/>
              <a:chOff x="3218020" y="4798575"/>
              <a:chExt cx="1944699" cy="1258314"/>
            </a:xfrm>
          </p:grpSpPr>
          <p:sp>
            <p:nvSpPr>
              <p:cNvPr id="35" name="TextBox 78"/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6" name="TextBox 79"/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5" name="Group 86"/>
            <p:cNvGrpSpPr/>
            <p:nvPr/>
          </p:nvGrpSpPr>
          <p:grpSpPr>
            <a:xfrm>
              <a:off x="6164818" y="1132294"/>
              <a:ext cx="1458524" cy="937628"/>
              <a:chOff x="7110595" y="1177660"/>
              <a:chExt cx="1944699" cy="1250171"/>
            </a:xfrm>
          </p:grpSpPr>
          <p:sp>
            <p:nvSpPr>
              <p:cNvPr id="29" name="TextBox 87"/>
              <p:cNvSpPr txBox="1"/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TextBox 88"/>
              <p:cNvSpPr txBox="1"/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</p:spPr>
            <p:txBody>
              <a:bodyPr wrap="square" lIns="90000" tIns="46800" rIns="90000" bIns="360000" anchor="t" anchorCtr="1">
                <a:normAutofit fontScale="62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6" name="Group 89"/>
            <p:cNvGrpSpPr/>
            <p:nvPr/>
          </p:nvGrpSpPr>
          <p:grpSpPr>
            <a:xfrm>
              <a:off x="1672146" y="1107952"/>
              <a:ext cx="1458524" cy="937628"/>
              <a:chOff x="7110595" y="1177660"/>
              <a:chExt cx="1944699" cy="1250171"/>
            </a:xfrm>
          </p:grpSpPr>
          <p:sp>
            <p:nvSpPr>
              <p:cNvPr id="27" name="TextBox 90"/>
              <p:cNvSpPr txBox="1"/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TextBox 91"/>
              <p:cNvSpPr txBox="1"/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</p:spPr>
            <p:txBody>
              <a:bodyPr wrap="square" lIns="90000" tIns="46800" rIns="90000" bIns="360000" anchor="t" anchorCtr="1">
                <a:normAutofit fontScale="62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70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54" y="1085702"/>
            <a:ext cx="3738409" cy="4006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ïšḻïďê-Rectangle 1"/>
          <p:cNvSpPr/>
          <p:nvPr/>
        </p:nvSpPr>
        <p:spPr>
          <a:xfrm>
            <a:off x="2628340" y="2382729"/>
            <a:ext cx="1785392" cy="1886704"/>
          </a:xfrm>
          <a:prstGeom prst="rect">
            <a:avLst/>
          </a:prstGeom>
          <a:blipFill dpi="0" rotWithShape="1">
            <a:blip r:embed="rId4"/>
            <a:srcRect/>
            <a:stretch>
              <a:fillRect l="-29464" r="-2904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5" name="ïšḻïďê-Rectangle 2"/>
          <p:cNvSpPr/>
          <p:nvPr/>
        </p:nvSpPr>
        <p:spPr>
          <a:xfrm>
            <a:off x="4717923" y="2382729"/>
            <a:ext cx="1785392" cy="1886704"/>
          </a:xfrm>
          <a:prstGeom prst="rect">
            <a:avLst/>
          </a:prstGeom>
          <a:blipFill dpi="0" rotWithShape="1">
            <a:blip r:embed="rId5"/>
            <a:srcRect/>
            <a:stretch>
              <a:fillRect l="-29464" r="-2904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6" name="ïšḻïďê-Rectangle 3"/>
          <p:cNvSpPr/>
          <p:nvPr/>
        </p:nvSpPr>
        <p:spPr>
          <a:xfrm>
            <a:off x="6798410" y="2382729"/>
            <a:ext cx="1785392" cy="1886704"/>
          </a:xfrm>
          <a:prstGeom prst="rect">
            <a:avLst/>
          </a:prstGeom>
          <a:blipFill dpi="0" rotWithShape="1">
            <a:blip r:embed="rId6"/>
            <a:srcRect/>
            <a:stretch>
              <a:fillRect l="-29464" r="-2904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7" name="ïšḻïďê-Rectangle 4"/>
          <p:cNvSpPr/>
          <p:nvPr/>
        </p:nvSpPr>
        <p:spPr>
          <a:xfrm>
            <a:off x="550079" y="2382729"/>
            <a:ext cx="1785392" cy="1886704"/>
          </a:xfrm>
          <a:prstGeom prst="rect">
            <a:avLst/>
          </a:prstGeom>
          <a:blipFill dpi="0" rotWithShape="1">
            <a:blip r:embed="rId7"/>
            <a:srcRect/>
            <a:stretch>
              <a:fillRect l="-29464" r="-2904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8" name="ïšḻïďê-Rectangle 5"/>
          <p:cNvSpPr/>
          <p:nvPr/>
        </p:nvSpPr>
        <p:spPr>
          <a:xfrm>
            <a:off x="776062" y="1804288"/>
            <a:ext cx="1322702" cy="102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</a:endParaRPr>
          </a:p>
        </p:txBody>
      </p:sp>
      <p:sp>
        <p:nvSpPr>
          <p:cNvPr id="79" name="ïšḻïďê-Rectangle 6"/>
          <p:cNvSpPr/>
          <p:nvPr/>
        </p:nvSpPr>
        <p:spPr>
          <a:xfrm>
            <a:off x="2862414" y="1804288"/>
            <a:ext cx="1322702" cy="102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</a:endParaRPr>
          </a:p>
        </p:txBody>
      </p:sp>
      <p:sp>
        <p:nvSpPr>
          <p:cNvPr id="80" name="ïšḻïďê-Rectangle 7"/>
          <p:cNvSpPr/>
          <p:nvPr/>
        </p:nvSpPr>
        <p:spPr>
          <a:xfrm>
            <a:off x="4948767" y="1804288"/>
            <a:ext cx="1322702" cy="1028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</a:endParaRPr>
          </a:p>
        </p:txBody>
      </p:sp>
      <p:sp>
        <p:nvSpPr>
          <p:cNvPr id="81" name="ïšḻïďê-Rectangle 8"/>
          <p:cNvSpPr/>
          <p:nvPr/>
        </p:nvSpPr>
        <p:spPr>
          <a:xfrm>
            <a:off x="7035119" y="1804288"/>
            <a:ext cx="1322702" cy="1028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rgbClr val="FFFFFF"/>
              </a:solidFill>
            </a:endParaRPr>
          </a:p>
        </p:txBody>
      </p:sp>
      <p:sp>
        <p:nvSpPr>
          <p:cNvPr id="83" name="ïšḻïďê-Rectangle 14"/>
          <p:cNvSpPr/>
          <p:nvPr/>
        </p:nvSpPr>
        <p:spPr>
          <a:xfrm>
            <a:off x="550079" y="1035669"/>
            <a:ext cx="8043842" cy="67198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dk1">
                    <a:lumMod val="10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84" name="Group 13"/>
          <p:cNvGrpSpPr/>
          <p:nvPr/>
        </p:nvGrpSpPr>
        <p:grpSpPr>
          <a:xfrm>
            <a:off x="776062" y="1804292"/>
            <a:ext cx="1322702" cy="1028701"/>
            <a:chOff x="2301286" y="3857769"/>
            <a:chExt cx="2520280" cy="819648"/>
          </a:xfrm>
        </p:grpSpPr>
        <p:sp>
          <p:nvSpPr>
            <p:cNvPr id="85" name="ïšḻïďê-TextBox 11"/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6" name="ïšḻïďê-TextBox 12"/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Group 15"/>
          <p:cNvGrpSpPr/>
          <p:nvPr/>
        </p:nvGrpSpPr>
        <p:grpSpPr>
          <a:xfrm>
            <a:off x="2862414" y="1804292"/>
            <a:ext cx="1322702" cy="1028701"/>
            <a:chOff x="2301286" y="3857769"/>
            <a:chExt cx="2520280" cy="819648"/>
          </a:xfrm>
        </p:grpSpPr>
        <p:sp>
          <p:nvSpPr>
            <p:cNvPr id="88" name="ïšḻïďê-TextBox 16"/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9" name="ïšḻïďê-TextBox 17"/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</a:p>
          </p:txBody>
        </p:sp>
      </p:grpSp>
      <p:grpSp>
        <p:nvGrpSpPr>
          <p:cNvPr id="90" name="Group 18"/>
          <p:cNvGrpSpPr/>
          <p:nvPr/>
        </p:nvGrpSpPr>
        <p:grpSpPr>
          <a:xfrm>
            <a:off x="4948766" y="1804292"/>
            <a:ext cx="1322702" cy="1028701"/>
            <a:chOff x="2301286" y="3857769"/>
            <a:chExt cx="2520280" cy="819648"/>
          </a:xfrm>
        </p:grpSpPr>
        <p:sp>
          <p:nvSpPr>
            <p:cNvPr id="91" name="ïšḻïďê-TextBox 19"/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2" name="ïšḻïďê-TextBox 20"/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</a:p>
          </p:txBody>
        </p:sp>
      </p:grpSp>
      <p:grpSp>
        <p:nvGrpSpPr>
          <p:cNvPr id="93" name="Group 21"/>
          <p:cNvGrpSpPr/>
          <p:nvPr/>
        </p:nvGrpSpPr>
        <p:grpSpPr>
          <a:xfrm>
            <a:off x="7035119" y="1804292"/>
            <a:ext cx="1322702" cy="1028701"/>
            <a:chOff x="2301286" y="3857769"/>
            <a:chExt cx="2520280" cy="819648"/>
          </a:xfrm>
        </p:grpSpPr>
        <p:sp>
          <p:nvSpPr>
            <p:cNvPr id="94" name="ïšḻïďê-TextBox 22"/>
            <p:cNvSpPr txBox="1"/>
            <p:nvPr/>
          </p:nvSpPr>
          <p:spPr>
            <a:xfrm>
              <a:off x="2301286" y="3857769"/>
              <a:ext cx="2520280" cy="338554"/>
            </a:xfrm>
            <a:prstGeom prst="rect">
              <a:avLst/>
            </a:prstGeom>
          </p:spPr>
          <p:txBody>
            <a:bodyPr vert="horz" wrap="none" lIns="72000" tIns="0" rIns="72000" bIns="0" anchor="b" anchorCtr="1">
              <a:normAutofit/>
            </a:bodyPr>
            <a:lstStyle/>
            <a:p>
              <a:pPr algn="ctr"/>
              <a:r>
                <a:rPr lang="zh-CN" altLang="en-US" sz="1200" b="1" kern="9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5" name="ïšḻïďê-TextBox 23"/>
            <p:cNvSpPr txBox="1"/>
            <p:nvPr/>
          </p:nvSpPr>
          <p:spPr>
            <a:xfrm>
              <a:off x="2301286" y="4196323"/>
              <a:ext cx="2520280" cy="481094"/>
            </a:xfrm>
            <a:prstGeom prst="rect">
              <a:avLst/>
            </a:prstGeom>
          </p:spPr>
          <p:txBody>
            <a:bodyPr vert="horz" wrap="square" lIns="72000" tIns="0" rIns="72000" bIns="0" anchor="t" anchorCtr="1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</a:p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点击输入替换内容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20100" y="2358264"/>
            <a:ext cx="1805711" cy="626833"/>
            <a:chOff x="609599" y="3139323"/>
            <a:chExt cx="2407615" cy="835777"/>
          </a:xfrm>
        </p:grpSpPr>
        <p:sp>
          <p:nvSpPr>
            <p:cNvPr id="32" name="文本框 2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97861" y="2358264"/>
            <a:ext cx="1842997" cy="626833"/>
            <a:chOff x="9029821" y="3139323"/>
            <a:chExt cx="2457329" cy="835777"/>
          </a:xfrm>
        </p:grpSpPr>
        <p:sp>
          <p:nvSpPr>
            <p:cNvPr id="30" name="文本框 2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91100" y="3736520"/>
            <a:ext cx="1842997" cy="626833"/>
            <a:chOff x="9029821" y="3139323"/>
            <a:chExt cx="2457329" cy="835777"/>
          </a:xfrm>
        </p:grpSpPr>
        <p:sp>
          <p:nvSpPr>
            <p:cNvPr id="26" name="文本框 29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47189" y="3736520"/>
            <a:ext cx="1805711" cy="626833"/>
            <a:chOff x="609599" y="3139323"/>
            <a:chExt cx="2407615" cy="835777"/>
          </a:xfrm>
        </p:grpSpPr>
        <p:sp>
          <p:nvSpPr>
            <p:cNvPr id="24" name="文本框 32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611" y="1059582"/>
            <a:ext cx="2606987" cy="26769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r="9320" b="7964"/>
          <a:stretch>
            <a:fillRect/>
          </a:stretch>
        </p:blipFill>
        <p:spPr>
          <a:xfrm>
            <a:off x="0" y="9724"/>
            <a:ext cx="9144000" cy="51337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79512" y="159156"/>
            <a:ext cx="8784976" cy="4825188"/>
          </a:xfrm>
          <a:prstGeom prst="rect">
            <a:avLst/>
          </a:prstGeom>
          <a:noFill/>
          <a:ln>
            <a:solidFill>
              <a:srgbClr val="F16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93" y="-596602"/>
            <a:ext cx="2950201" cy="4985193"/>
          </a:xfrm>
          <a:prstGeom prst="rect">
            <a:avLst/>
          </a:prstGeom>
        </p:spPr>
      </p:pic>
      <p:sp>
        <p:nvSpPr>
          <p:cNvPr id="16" name="TextBox 48"/>
          <p:cNvSpPr txBox="1"/>
          <p:nvPr/>
        </p:nvSpPr>
        <p:spPr>
          <a:xfrm>
            <a:off x="3449594" y="177966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49"/>
          <p:cNvSpPr txBox="1"/>
          <p:nvPr/>
        </p:nvSpPr>
        <p:spPr>
          <a:xfrm>
            <a:off x="3721842" y="2513528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8" name="TextBox 48"/>
          <p:cNvSpPr txBox="1"/>
          <p:nvPr/>
        </p:nvSpPr>
        <p:spPr>
          <a:xfrm>
            <a:off x="2823079" y="1702717"/>
            <a:ext cx="62651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 smtClean="0">
                <a:solidFill>
                  <a:srgbClr val="F16E89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en-GB" altLang="zh-CN" sz="5400" dirty="0">
              <a:solidFill>
                <a:srgbClr val="F16E89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949751" y="1222164"/>
            <a:ext cx="4173894" cy="2515666"/>
            <a:chOff x="949751" y="1222164"/>
            <a:chExt cx="4173894" cy="2515666"/>
          </a:xfrm>
        </p:grpSpPr>
        <p:sp>
          <p:nvSpPr>
            <p:cNvPr id="4" name="Arc 5"/>
            <p:cNvSpPr/>
            <p:nvPr/>
          </p:nvSpPr>
          <p:spPr>
            <a:xfrm rot="16200000">
              <a:off x="3148347" y="1527254"/>
              <a:ext cx="1975298" cy="1975298"/>
            </a:xfrm>
            <a:prstGeom prst="arc">
              <a:avLst>
                <a:gd name="adj1" fmla="val 10937437"/>
                <a:gd name="adj2" fmla="val 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49751" y="1222164"/>
              <a:ext cx="2738335" cy="2515666"/>
              <a:chOff x="949751" y="1222164"/>
              <a:chExt cx="2738335" cy="2515666"/>
            </a:xfrm>
          </p:grpSpPr>
          <p:sp>
            <p:nvSpPr>
              <p:cNvPr id="8" name="Oval 14"/>
              <p:cNvSpPr/>
              <p:nvPr/>
            </p:nvSpPr>
            <p:spPr>
              <a:xfrm>
                <a:off x="3342444" y="1544515"/>
                <a:ext cx="345642" cy="34564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Oval 15"/>
              <p:cNvSpPr/>
              <p:nvPr/>
            </p:nvSpPr>
            <p:spPr>
              <a:xfrm>
                <a:off x="2988001" y="2314092"/>
                <a:ext cx="345642" cy="34564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Oval 16"/>
              <p:cNvSpPr/>
              <p:nvPr/>
            </p:nvSpPr>
            <p:spPr>
              <a:xfrm>
                <a:off x="3342444" y="3083669"/>
                <a:ext cx="345642" cy="34564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Freeform: Shape 20"/>
              <p:cNvSpPr/>
              <p:nvPr/>
            </p:nvSpPr>
            <p:spPr>
              <a:xfrm>
                <a:off x="1293604" y="1222164"/>
                <a:ext cx="1977226" cy="676126"/>
              </a:xfrm>
              <a:custGeom>
                <a:avLst/>
                <a:gdLst>
                  <a:gd name="connsiteX0" fmla="*/ 0 w 3142702"/>
                  <a:gd name="connsiteY0" fmla="*/ 0 h 829414"/>
                  <a:gd name="connsiteX1" fmla="*/ 2817151 w 3142702"/>
                  <a:gd name="connsiteY1" fmla="*/ 0 h 829414"/>
                  <a:gd name="connsiteX2" fmla="*/ 2817151 w 3142702"/>
                  <a:gd name="connsiteY2" fmla="*/ 241289 h 829414"/>
                  <a:gd name="connsiteX3" fmla="*/ 3142702 w 3142702"/>
                  <a:gd name="connsiteY3" fmla="*/ 414953 h 829414"/>
                  <a:gd name="connsiteX4" fmla="*/ 2817151 w 3142702"/>
                  <a:gd name="connsiteY4" fmla="*/ 588615 h 829414"/>
                  <a:gd name="connsiteX5" fmla="*/ 2817151 w 3142702"/>
                  <a:gd name="connsiteY5" fmla="*/ 829414 h 829414"/>
                  <a:gd name="connsiteX6" fmla="*/ 0 w 3142702"/>
                  <a:gd name="connsiteY6" fmla="*/ 829414 h 82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2702" h="829414">
                    <a:moveTo>
                      <a:pt x="0" y="0"/>
                    </a:moveTo>
                    <a:lnTo>
                      <a:pt x="2817151" y="0"/>
                    </a:lnTo>
                    <a:lnTo>
                      <a:pt x="2817151" y="241289"/>
                    </a:lnTo>
                    <a:lnTo>
                      <a:pt x="3142702" y="414953"/>
                    </a:lnTo>
                    <a:lnTo>
                      <a:pt x="2817151" y="588615"/>
                    </a:lnTo>
                    <a:lnTo>
                      <a:pt x="2817151" y="829414"/>
                    </a:lnTo>
                    <a:lnTo>
                      <a:pt x="0" y="82941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Rectangle 23"/>
              <p:cNvSpPr/>
              <p:nvPr/>
            </p:nvSpPr>
            <p:spPr>
              <a:xfrm>
                <a:off x="1374666" y="1271429"/>
                <a:ext cx="835912" cy="186616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none">
                <a:normAutofit fontScale="62500" lnSpcReduction="20000"/>
              </a:bodyPr>
              <a:lstStyle/>
              <a:p>
                <a:pPr>
                  <a:buClr>
                    <a:srgbClr val="E24848"/>
                  </a:buClr>
                </a:pPr>
                <a:r>
                  <a:rPr lang="zh-CN" altLang="en-US" sz="110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16" name="Rectangle 24"/>
              <p:cNvSpPr/>
              <p:nvPr/>
            </p:nvSpPr>
            <p:spPr>
              <a:xfrm>
                <a:off x="1374666" y="1512177"/>
                <a:ext cx="1699901" cy="311624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grpSp>
            <p:nvGrpSpPr>
              <p:cNvPr id="17" name="Group 39"/>
              <p:cNvGrpSpPr/>
              <p:nvPr/>
            </p:nvGrpSpPr>
            <p:grpSpPr>
              <a:xfrm>
                <a:off x="3455599" y="1625472"/>
                <a:ext cx="126315" cy="183730"/>
                <a:chOff x="3720306" y="3668315"/>
                <a:chExt cx="314325" cy="457200"/>
              </a:xfrm>
              <a:solidFill>
                <a:schemeClr val="accent1"/>
              </a:solidFill>
            </p:grpSpPr>
            <p:sp>
              <p:nvSpPr>
                <p:cNvPr id="45" name="Freeform: Shape 40"/>
                <p:cNvSpPr/>
                <p:nvPr/>
              </p:nvSpPr>
              <p:spPr bwMode="auto">
                <a:xfrm>
                  <a:off x="3720306" y="3668315"/>
                  <a:ext cx="314325" cy="457200"/>
                </a:xfrm>
                <a:custGeom>
                  <a:avLst/>
                  <a:gdLst>
                    <a:gd name="T0" fmla="*/ 184 w 793"/>
                    <a:gd name="T1" fmla="*/ 669 h 1152"/>
                    <a:gd name="T2" fmla="*/ 103 w 793"/>
                    <a:gd name="T3" fmla="*/ 514 h 1152"/>
                    <a:gd name="T4" fmla="*/ 78 w 793"/>
                    <a:gd name="T5" fmla="*/ 439 h 1152"/>
                    <a:gd name="T6" fmla="*/ 75 w 793"/>
                    <a:gd name="T7" fmla="*/ 363 h 1152"/>
                    <a:gd name="T8" fmla="*/ 92 w 793"/>
                    <a:gd name="T9" fmla="*/ 284 h 1152"/>
                    <a:gd name="T10" fmla="*/ 128 w 793"/>
                    <a:gd name="T11" fmla="*/ 215 h 1152"/>
                    <a:gd name="T12" fmla="*/ 180 w 793"/>
                    <a:gd name="T13" fmla="*/ 156 h 1152"/>
                    <a:gd name="T14" fmla="*/ 242 w 793"/>
                    <a:gd name="T15" fmla="*/ 112 h 1152"/>
                    <a:gd name="T16" fmla="*/ 316 w 793"/>
                    <a:gd name="T17" fmla="*/ 82 h 1152"/>
                    <a:gd name="T18" fmla="*/ 397 w 793"/>
                    <a:gd name="T19" fmla="*/ 72 h 1152"/>
                    <a:gd name="T20" fmla="*/ 478 w 793"/>
                    <a:gd name="T21" fmla="*/ 82 h 1152"/>
                    <a:gd name="T22" fmla="*/ 551 w 793"/>
                    <a:gd name="T23" fmla="*/ 112 h 1152"/>
                    <a:gd name="T24" fmla="*/ 615 w 793"/>
                    <a:gd name="T25" fmla="*/ 156 h 1152"/>
                    <a:gd name="T26" fmla="*/ 666 w 793"/>
                    <a:gd name="T27" fmla="*/ 215 h 1152"/>
                    <a:gd name="T28" fmla="*/ 701 w 793"/>
                    <a:gd name="T29" fmla="*/ 284 h 1152"/>
                    <a:gd name="T30" fmla="*/ 720 w 793"/>
                    <a:gd name="T31" fmla="*/ 363 h 1152"/>
                    <a:gd name="T32" fmla="*/ 717 w 793"/>
                    <a:gd name="T33" fmla="*/ 438 h 1152"/>
                    <a:gd name="T34" fmla="*/ 691 w 793"/>
                    <a:gd name="T35" fmla="*/ 513 h 1152"/>
                    <a:gd name="T36" fmla="*/ 610 w 793"/>
                    <a:gd name="T37" fmla="*/ 669 h 1152"/>
                    <a:gd name="T38" fmla="*/ 397 w 793"/>
                    <a:gd name="T39" fmla="*/ 1080 h 1152"/>
                    <a:gd name="T40" fmla="*/ 346 w 793"/>
                    <a:gd name="T41" fmla="*/ 1067 h 1152"/>
                    <a:gd name="T42" fmla="*/ 469 w 793"/>
                    <a:gd name="T43" fmla="*/ 1036 h 1152"/>
                    <a:gd name="T44" fmla="*/ 445 w 793"/>
                    <a:gd name="T45" fmla="*/ 1071 h 1152"/>
                    <a:gd name="T46" fmla="*/ 412 w 793"/>
                    <a:gd name="T47" fmla="*/ 1079 h 1152"/>
                    <a:gd name="T48" fmla="*/ 263 w 793"/>
                    <a:gd name="T49" fmla="*/ 846 h 1152"/>
                    <a:gd name="T50" fmla="*/ 528 w 793"/>
                    <a:gd name="T51" fmla="*/ 857 h 1152"/>
                    <a:gd name="T52" fmla="*/ 307 w 793"/>
                    <a:gd name="T53" fmla="*/ 986 h 1152"/>
                    <a:gd name="T54" fmla="*/ 290 w 793"/>
                    <a:gd name="T55" fmla="*/ 931 h 1152"/>
                    <a:gd name="T56" fmla="*/ 496 w 793"/>
                    <a:gd name="T57" fmla="*/ 958 h 1152"/>
                    <a:gd name="T58" fmla="*/ 376 w 793"/>
                    <a:gd name="T59" fmla="*/ 0 h 1152"/>
                    <a:gd name="T60" fmla="*/ 279 w 793"/>
                    <a:gd name="T61" fmla="*/ 18 h 1152"/>
                    <a:gd name="T62" fmla="*/ 192 w 793"/>
                    <a:gd name="T63" fmla="*/ 58 h 1152"/>
                    <a:gd name="T64" fmla="*/ 117 w 793"/>
                    <a:gd name="T65" fmla="*/ 116 h 1152"/>
                    <a:gd name="T66" fmla="*/ 59 w 793"/>
                    <a:gd name="T67" fmla="*/ 190 h 1152"/>
                    <a:gd name="T68" fmla="*/ 19 w 793"/>
                    <a:gd name="T69" fmla="*/ 278 h 1152"/>
                    <a:gd name="T70" fmla="*/ 2 w 793"/>
                    <a:gd name="T71" fmla="*/ 375 h 1152"/>
                    <a:gd name="T72" fmla="*/ 7 w 793"/>
                    <a:gd name="T73" fmla="*/ 451 h 1152"/>
                    <a:gd name="T74" fmla="*/ 59 w 793"/>
                    <a:gd name="T75" fmla="*/ 589 h 1152"/>
                    <a:gd name="T76" fmla="*/ 160 w 793"/>
                    <a:gd name="T77" fmla="*/ 778 h 1152"/>
                    <a:gd name="T78" fmla="*/ 234 w 793"/>
                    <a:gd name="T79" fmla="*/ 994 h 1152"/>
                    <a:gd name="T80" fmla="*/ 270 w 793"/>
                    <a:gd name="T81" fmla="*/ 1086 h 1152"/>
                    <a:gd name="T82" fmla="*/ 302 w 793"/>
                    <a:gd name="T83" fmla="*/ 1125 h 1152"/>
                    <a:gd name="T84" fmla="*/ 347 w 793"/>
                    <a:gd name="T85" fmla="*/ 1146 h 1152"/>
                    <a:gd name="T86" fmla="*/ 411 w 793"/>
                    <a:gd name="T87" fmla="*/ 1152 h 1152"/>
                    <a:gd name="T88" fmla="*/ 467 w 793"/>
                    <a:gd name="T89" fmla="*/ 1140 h 1152"/>
                    <a:gd name="T90" fmla="*/ 507 w 793"/>
                    <a:gd name="T91" fmla="*/ 1111 h 1152"/>
                    <a:gd name="T92" fmla="*/ 535 w 793"/>
                    <a:gd name="T93" fmla="*/ 1066 h 1152"/>
                    <a:gd name="T94" fmla="*/ 578 w 793"/>
                    <a:gd name="T95" fmla="*/ 935 h 1152"/>
                    <a:gd name="T96" fmla="*/ 633 w 793"/>
                    <a:gd name="T97" fmla="*/ 779 h 1152"/>
                    <a:gd name="T98" fmla="*/ 735 w 793"/>
                    <a:gd name="T99" fmla="*/ 589 h 1152"/>
                    <a:gd name="T100" fmla="*/ 787 w 793"/>
                    <a:gd name="T101" fmla="*/ 451 h 1152"/>
                    <a:gd name="T102" fmla="*/ 792 w 793"/>
                    <a:gd name="T103" fmla="*/ 375 h 1152"/>
                    <a:gd name="T104" fmla="*/ 775 w 793"/>
                    <a:gd name="T105" fmla="*/ 278 h 1152"/>
                    <a:gd name="T106" fmla="*/ 736 w 793"/>
                    <a:gd name="T107" fmla="*/ 190 h 1152"/>
                    <a:gd name="T108" fmla="*/ 677 w 793"/>
                    <a:gd name="T109" fmla="*/ 116 h 1152"/>
                    <a:gd name="T110" fmla="*/ 602 w 793"/>
                    <a:gd name="T111" fmla="*/ 58 h 1152"/>
                    <a:gd name="T112" fmla="*/ 515 w 793"/>
                    <a:gd name="T113" fmla="*/ 18 h 1152"/>
                    <a:gd name="T114" fmla="*/ 417 w 793"/>
                    <a:gd name="T115" fmla="*/ 0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93" h="1152">
                      <a:moveTo>
                        <a:pt x="565" y="756"/>
                      </a:moveTo>
                      <a:lnTo>
                        <a:pt x="229" y="756"/>
                      </a:lnTo>
                      <a:lnTo>
                        <a:pt x="215" y="727"/>
                      </a:lnTo>
                      <a:lnTo>
                        <a:pt x="200" y="698"/>
                      </a:lnTo>
                      <a:lnTo>
                        <a:pt x="184" y="669"/>
                      </a:lnTo>
                      <a:lnTo>
                        <a:pt x="169" y="640"/>
                      </a:lnTo>
                      <a:lnTo>
                        <a:pt x="151" y="608"/>
                      </a:lnTo>
                      <a:lnTo>
                        <a:pt x="133" y="577"/>
                      </a:lnTo>
                      <a:lnTo>
                        <a:pt x="117" y="545"/>
                      </a:lnTo>
                      <a:lnTo>
                        <a:pt x="103" y="514"/>
                      </a:lnTo>
                      <a:lnTo>
                        <a:pt x="97" y="498"/>
                      </a:lnTo>
                      <a:lnTo>
                        <a:pt x="91" y="483"/>
                      </a:lnTo>
                      <a:lnTo>
                        <a:pt x="86" y="468"/>
                      </a:lnTo>
                      <a:lnTo>
                        <a:pt x="81" y="453"/>
                      </a:lnTo>
                      <a:lnTo>
                        <a:pt x="78" y="439"/>
                      </a:lnTo>
                      <a:lnTo>
                        <a:pt x="75" y="424"/>
                      </a:lnTo>
                      <a:lnTo>
                        <a:pt x="74" y="410"/>
                      </a:lnTo>
                      <a:lnTo>
                        <a:pt x="73" y="396"/>
                      </a:lnTo>
                      <a:lnTo>
                        <a:pt x="74" y="379"/>
                      </a:lnTo>
                      <a:lnTo>
                        <a:pt x="75" y="363"/>
                      </a:lnTo>
                      <a:lnTo>
                        <a:pt x="77" y="347"/>
                      </a:lnTo>
                      <a:lnTo>
                        <a:pt x="79" y="331"/>
                      </a:lnTo>
                      <a:lnTo>
                        <a:pt x="84" y="315"/>
                      </a:lnTo>
                      <a:lnTo>
                        <a:pt x="88" y="300"/>
                      </a:lnTo>
                      <a:lnTo>
                        <a:pt x="92" y="284"/>
                      </a:lnTo>
                      <a:lnTo>
                        <a:pt x="99" y="270"/>
                      </a:lnTo>
                      <a:lnTo>
                        <a:pt x="105" y="255"/>
                      </a:lnTo>
                      <a:lnTo>
                        <a:pt x="112" y="241"/>
                      </a:lnTo>
                      <a:lnTo>
                        <a:pt x="120" y="228"/>
                      </a:lnTo>
                      <a:lnTo>
                        <a:pt x="128" y="215"/>
                      </a:lnTo>
                      <a:lnTo>
                        <a:pt x="138" y="202"/>
                      </a:lnTo>
                      <a:lnTo>
                        <a:pt x="147" y="190"/>
                      </a:lnTo>
                      <a:lnTo>
                        <a:pt x="157" y="179"/>
                      </a:lnTo>
                      <a:lnTo>
                        <a:pt x="168" y="167"/>
                      </a:lnTo>
                      <a:lnTo>
                        <a:pt x="180" y="156"/>
                      </a:lnTo>
                      <a:lnTo>
                        <a:pt x="191" y="146"/>
                      </a:lnTo>
                      <a:lnTo>
                        <a:pt x="204" y="136"/>
                      </a:lnTo>
                      <a:lnTo>
                        <a:pt x="216" y="128"/>
                      </a:lnTo>
                      <a:lnTo>
                        <a:pt x="229" y="119"/>
                      </a:lnTo>
                      <a:lnTo>
                        <a:pt x="242" y="112"/>
                      </a:lnTo>
                      <a:lnTo>
                        <a:pt x="256" y="104"/>
                      </a:lnTo>
                      <a:lnTo>
                        <a:pt x="270" y="98"/>
                      </a:lnTo>
                      <a:lnTo>
                        <a:pt x="286" y="91"/>
                      </a:lnTo>
                      <a:lnTo>
                        <a:pt x="301" y="87"/>
                      </a:lnTo>
                      <a:lnTo>
                        <a:pt x="316" y="82"/>
                      </a:lnTo>
                      <a:lnTo>
                        <a:pt x="332" y="78"/>
                      </a:lnTo>
                      <a:lnTo>
                        <a:pt x="348" y="76"/>
                      </a:lnTo>
                      <a:lnTo>
                        <a:pt x="364" y="74"/>
                      </a:lnTo>
                      <a:lnTo>
                        <a:pt x="381" y="73"/>
                      </a:lnTo>
                      <a:lnTo>
                        <a:pt x="397" y="72"/>
                      </a:lnTo>
                      <a:lnTo>
                        <a:pt x="414" y="73"/>
                      </a:lnTo>
                      <a:lnTo>
                        <a:pt x="430" y="74"/>
                      </a:lnTo>
                      <a:lnTo>
                        <a:pt x="447" y="76"/>
                      </a:lnTo>
                      <a:lnTo>
                        <a:pt x="463" y="78"/>
                      </a:lnTo>
                      <a:lnTo>
                        <a:pt x="478" y="82"/>
                      </a:lnTo>
                      <a:lnTo>
                        <a:pt x="493" y="87"/>
                      </a:lnTo>
                      <a:lnTo>
                        <a:pt x="508" y="91"/>
                      </a:lnTo>
                      <a:lnTo>
                        <a:pt x="523" y="98"/>
                      </a:lnTo>
                      <a:lnTo>
                        <a:pt x="537" y="104"/>
                      </a:lnTo>
                      <a:lnTo>
                        <a:pt x="551" y="112"/>
                      </a:lnTo>
                      <a:lnTo>
                        <a:pt x="565" y="119"/>
                      </a:lnTo>
                      <a:lnTo>
                        <a:pt x="578" y="128"/>
                      </a:lnTo>
                      <a:lnTo>
                        <a:pt x="591" y="136"/>
                      </a:lnTo>
                      <a:lnTo>
                        <a:pt x="603" y="146"/>
                      </a:lnTo>
                      <a:lnTo>
                        <a:pt x="615" y="156"/>
                      </a:lnTo>
                      <a:lnTo>
                        <a:pt x="626" y="167"/>
                      </a:lnTo>
                      <a:lnTo>
                        <a:pt x="637" y="179"/>
                      </a:lnTo>
                      <a:lnTo>
                        <a:pt x="647" y="190"/>
                      </a:lnTo>
                      <a:lnTo>
                        <a:pt x="656" y="202"/>
                      </a:lnTo>
                      <a:lnTo>
                        <a:pt x="666" y="215"/>
                      </a:lnTo>
                      <a:lnTo>
                        <a:pt x="674" y="228"/>
                      </a:lnTo>
                      <a:lnTo>
                        <a:pt x="682" y="241"/>
                      </a:lnTo>
                      <a:lnTo>
                        <a:pt x="688" y="255"/>
                      </a:lnTo>
                      <a:lnTo>
                        <a:pt x="696" y="270"/>
                      </a:lnTo>
                      <a:lnTo>
                        <a:pt x="701" y="284"/>
                      </a:lnTo>
                      <a:lnTo>
                        <a:pt x="707" y="300"/>
                      </a:lnTo>
                      <a:lnTo>
                        <a:pt x="711" y="315"/>
                      </a:lnTo>
                      <a:lnTo>
                        <a:pt x="714" y="331"/>
                      </a:lnTo>
                      <a:lnTo>
                        <a:pt x="718" y="347"/>
                      </a:lnTo>
                      <a:lnTo>
                        <a:pt x="720" y="363"/>
                      </a:lnTo>
                      <a:lnTo>
                        <a:pt x="721" y="379"/>
                      </a:lnTo>
                      <a:lnTo>
                        <a:pt x="721" y="396"/>
                      </a:lnTo>
                      <a:lnTo>
                        <a:pt x="721" y="410"/>
                      </a:lnTo>
                      <a:lnTo>
                        <a:pt x="719" y="424"/>
                      </a:lnTo>
                      <a:lnTo>
                        <a:pt x="717" y="438"/>
                      </a:lnTo>
                      <a:lnTo>
                        <a:pt x="712" y="453"/>
                      </a:lnTo>
                      <a:lnTo>
                        <a:pt x="708" y="468"/>
                      </a:lnTo>
                      <a:lnTo>
                        <a:pt x="704" y="483"/>
                      </a:lnTo>
                      <a:lnTo>
                        <a:pt x="697" y="498"/>
                      </a:lnTo>
                      <a:lnTo>
                        <a:pt x="691" y="513"/>
                      </a:lnTo>
                      <a:lnTo>
                        <a:pt x="677" y="545"/>
                      </a:lnTo>
                      <a:lnTo>
                        <a:pt x="660" y="577"/>
                      </a:lnTo>
                      <a:lnTo>
                        <a:pt x="643" y="608"/>
                      </a:lnTo>
                      <a:lnTo>
                        <a:pt x="626" y="641"/>
                      </a:lnTo>
                      <a:lnTo>
                        <a:pt x="610" y="669"/>
                      </a:lnTo>
                      <a:lnTo>
                        <a:pt x="594" y="698"/>
                      </a:lnTo>
                      <a:lnTo>
                        <a:pt x="579" y="727"/>
                      </a:lnTo>
                      <a:lnTo>
                        <a:pt x="565" y="756"/>
                      </a:lnTo>
                      <a:lnTo>
                        <a:pt x="565" y="756"/>
                      </a:lnTo>
                      <a:close/>
                      <a:moveTo>
                        <a:pt x="397" y="1080"/>
                      </a:moveTo>
                      <a:lnTo>
                        <a:pt x="384" y="1079"/>
                      </a:lnTo>
                      <a:lnTo>
                        <a:pt x="373" y="1078"/>
                      </a:lnTo>
                      <a:lnTo>
                        <a:pt x="363" y="1076"/>
                      </a:lnTo>
                      <a:lnTo>
                        <a:pt x="355" y="1073"/>
                      </a:lnTo>
                      <a:lnTo>
                        <a:pt x="346" y="1067"/>
                      </a:lnTo>
                      <a:lnTo>
                        <a:pt x="339" y="1059"/>
                      </a:lnTo>
                      <a:lnTo>
                        <a:pt x="332" y="1049"/>
                      </a:lnTo>
                      <a:lnTo>
                        <a:pt x="326" y="1035"/>
                      </a:lnTo>
                      <a:lnTo>
                        <a:pt x="478" y="1016"/>
                      </a:lnTo>
                      <a:lnTo>
                        <a:pt x="469" y="1036"/>
                      </a:lnTo>
                      <a:lnTo>
                        <a:pt x="462" y="1051"/>
                      </a:lnTo>
                      <a:lnTo>
                        <a:pt x="457" y="1057"/>
                      </a:lnTo>
                      <a:lnTo>
                        <a:pt x="454" y="1062"/>
                      </a:lnTo>
                      <a:lnTo>
                        <a:pt x="450" y="1066"/>
                      </a:lnTo>
                      <a:lnTo>
                        <a:pt x="445" y="1071"/>
                      </a:lnTo>
                      <a:lnTo>
                        <a:pt x="440" y="1073"/>
                      </a:lnTo>
                      <a:lnTo>
                        <a:pt x="436" y="1075"/>
                      </a:lnTo>
                      <a:lnTo>
                        <a:pt x="430" y="1077"/>
                      </a:lnTo>
                      <a:lnTo>
                        <a:pt x="425" y="1078"/>
                      </a:lnTo>
                      <a:lnTo>
                        <a:pt x="412" y="1079"/>
                      </a:lnTo>
                      <a:lnTo>
                        <a:pt x="397" y="1080"/>
                      </a:lnTo>
                      <a:close/>
                      <a:moveTo>
                        <a:pt x="279" y="897"/>
                      </a:moveTo>
                      <a:lnTo>
                        <a:pt x="275" y="881"/>
                      </a:lnTo>
                      <a:lnTo>
                        <a:pt x="269" y="863"/>
                      </a:lnTo>
                      <a:lnTo>
                        <a:pt x="263" y="846"/>
                      </a:lnTo>
                      <a:lnTo>
                        <a:pt x="258" y="828"/>
                      </a:lnTo>
                      <a:lnTo>
                        <a:pt x="537" y="828"/>
                      </a:lnTo>
                      <a:lnTo>
                        <a:pt x="534" y="837"/>
                      </a:lnTo>
                      <a:lnTo>
                        <a:pt x="531" y="847"/>
                      </a:lnTo>
                      <a:lnTo>
                        <a:pt x="528" y="857"/>
                      </a:lnTo>
                      <a:lnTo>
                        <a:pt x="524" y="867"/>
                      </a:lnTo>
                      <a:lnTo>
                        <a:pt x="279" y="897"/>
                      </a:lnTo>
                      <a:close/>
                      <a:moveTo>
                        <a:pt x="491" y="978"/>
                      </a:moveTo>
                      <a:lnTo>
                        <a:pt x="312" y="1000"/>
                      </a:lnTo>
                      <a:lnTo>
                        <a:pt x="307" y="986"/>
                      </a:lnTo>
                      <a:lnTo>
                        <a:pt x="302" y="970"/>
                      </a:lnTo>
                      <a:lnTo>
                        <a:pt x="296" y="952"/>
                      </a:lnTo>
                      <a:lnTo>
                        <a:pt x="290" y="932"/>
                      </a:lnTo>
                      <a:lnTo>
                        <a:pt x="290" y="931"/>
                      </a:lnTo>
                      <a:lnTo>
                        <a:pt x="290" y="931"/>
                      </a:lnTo>
                      <a:lnTo>
                        <a:pt x="512" y="903"/>
                      </a:lnTo>
                      <a:lnTo>
                        <a:pt x="508" y="919"/>
                      </a:lnTo>
                      <a:lnTo>
                        <a:pt x="504" y="936"/>
                      </a:lnTo>
                      <a:lnTo>
                        <a:pt x="499" y="946"/>
                      </a:lnTo>
                      <a:lnTo>
                        <a:pt x="496" y="958"/>
                      </a:lnTo>
                      <a:lnTo>
                        <a:pt x="493" y="968"/>
                      </a:lnTo>
                      <a:lnTo>
                        <a:pt x="491" y="978"/>
                      </a:lnTo>
                      <a:lnTo>
                        <a:pt x="491" y="978"/>
                      </a:lnTo>
                      <a:close/>
                      <a:moveTo>
                        <a:pt x="397" y="0"/>
                      </a:moveTo>
                      <a:lnTo>
                        <a:pt x="376" y="0"/>
                      </a:lnTo>
                      <a:lnTo>
                        <a:pt x="357" y="1"/>
                      </a:lnTo>
                      <a:lnTo>
                        <a:pt x="336" y="5"/>
                      </a:lnTo>
                      <a:lnTo>
                        <a:pt x="317" y="8"/>
                      </a:lnTo>
                      <a:lnTo>
                        <a:pt x="299" y="12"/>
                      </a:lnTo>
                      <a:lnTo>
                        <a:pt x="279" y="18"/>
                      </a:lnTo>
                      <a:lnTo>
                        <a:pt x="261" y="24"/>
                      </a:lnTo>
                      <a:lnTo>
                        <a:pt x="242" y="31"/>
                      </a:lnTo>
                      <a:lnTo>
                        <a:pt x="225" y="39"/>
                      </a:lnTo>
                      <a:lnTo>
                        <a:pt x="208" y="48"/>
                      </a:lnTo>
                      <a:lnTo>
                        <a:pt x="192" y="58"/>
                      </a:lnTo>
                      <a:lnTo>
                        <a:pt x="175" y="67"/>
                      </a:lnTo>
                      <a:lnTo>
                        <a:pt x="160" y="78"/>
                      </a:lnTo>
                      <a:lnTo>
                        <a:pt x="145" y="90"/>
                      </a:lnTo>
                      <a:lnTo>
                        <a:pt x="131" y="103"/>
                      </a:lnTo>
                      <a:lnTo>
                        <a:pt x="117" y="116"/>
                      </a:lnTo>
                      <a:lnTo>
                        <a:pt x="104" y="130"/>
                      </a:lnTo>
                      <a:lnTo>
                        <a:pt x="91" y="144"/>
                      </a:lnTo>
                      <a:lnTo>
                        <a:pt x="79" y="159"/>
                      </a:lnTo>
                      <a:lnTo>
                        <a:pt x="69" y="174"/>
                      </a:lnTo>
                      <a:lnTo>
                        <a:pt x="59" y="190"/>
                      </a:lnTo>
                      <a:lnTo>
                        <a:pt x="49" y="207"/>
                      </a:lnTo>
                      <a:lnTo>
                        <a:pt x="40" y="224"/>
                      </a:lnTo>
                      <a:lnTo>
                        <a:pt x="32" y="242"/>
                      </a:lnTo>
                      <a:lnTo>
                        <a:pt x="25" y="260"/>
                      </a:lnTo>
                      <a:lnTo>
                        <a:pt x="19" y="278"/>
                      </a:lnTo>
                      <a:lnTo>
                        <a:pt x="13" y="297"/>
                      </a:lnTo>
                      <a:lnTo>
                        <a:pt x="9" y="316"/>
                      </a:lnTo>
                      <a:lnTo>
                        <a:pt x="6" y="335"/>
                      </a:lnTo>
                      <a:lnTo>
                        <a:pt x="3" y="356"/>
                      </a:lnTo>
                      <a:lnTo>
                        <a:pt x="2" y="375"/>
                      </a:lnTo>
                      <a:lnTo>
                        <a:pt x="0" y="396"/>
                      </a:lnTo>
                      <a:lnTo>
                        <a:pt x="2" y="410"/>
                      </a:lnTo>
                      <a:lnTo>
                        <a:pt x="3" y="424"/>
                      </a:lnTo>
                      <a:lnTo>
                        <a:pt x="5" y="437"/>
                      </a:lnTo>
                      <a:lnTo>
                        <a:pt x="7" y="451"/>
                      </a:lnTo>
                      <a:lnTo>
                        <a:pt x="13" y="479"/>
                      </a:lnTo>
                      <a:lnTo>
                        <a:pt x="22" y="506"/>
                      </a:lnTo>
                      <a:lnTo>
                        <a:pt x="33" y="534"/>
                      </a:lnTo>
                      <a:lnTo>
                        <a:pt x="46" y="561"/>
                      </a:lnTo>
                      <a:lnTo>
                        <a:pt x="59" y="589"/>
                      </a:lnTo>
                      <a:lnTo>
                        <a:pt x="74" y="617"/>
                      </a:lnTo>
                      <a:lnTo>
                        <a:pt x="103" y="671"/>
                      </a:lnTo>
                      <a:lnTo>
                        <a:pt x="133" y="725"/>
                      </a:lnTo>
                      <a:lnTo>
                        <a:pt x="147" y="752"/>
                      </a:lnTo>
                      <a:lnTo>
                        <a:pt x="160" y="778"/>
                      </a:lnTo>
                      <a:lnTo>
                        <a:pt x="172" y="804"/>
                      </a:lnTo>
                      <a:lnTo>
                        <a:pt x="182" y="830"/>
                      </a:lnTo>
                      <a:lnTo>
                        <a:pt x="206" y="901"/>
                      </a:lnTo>
                      <a:lnTo>
                        <a:pt x="225" y="965"/>
                      </a:lnTo>
                      <a:lnTo>
                        <a:pt x="234" y="994"/>
                      </a:lnTo>
                      <a:lnTo>
                        <a:pt x="242" y="1020"/>
                      </a:lnTo>
                      <a:lnTo>
                        <a:pt x="251" y="1045"/>
                      </a:lnTo>
                      <a:lnTo>
                        <a:pt x="260" y="1066"/>
                      </a:lnTo>
                      <a:lnTo>
                        <a:pt x="265" y="1076"/>
                      </a:lnTo>
                      <a:lnTo>
                        <a:pt x="270" y="1086"/>
                      </a:lnTo>
                      <a:lnTo>
                        <a:pt x="276" y="1094"/>
                      </a:lnTo>
                      <a:lnTo>
                        <a:pt x="281" y="1103"/>
                      </a:lnTo>
                      <a:lnTo>
                        <a:pt x="288" y="1111"/>
                      </a:lnTo>
                      <a:lnTo>
                        <a:pt x="295" y="1118"/>
                      </a:lnTo>
                      <a:lnTo>
                        <a:pt x="302" y="1125"/>
                      </a:lnTo>
                      <a:lnTo>
                        <a:pt x="310" y="1130"/>
                      </a:lnTo>
                      <a:lnTo>
                        <a:pt x="318" y="1135"/>
                      </a:lnTo>
                      <a:lnTo>
                        <a:pt x="328" y="1140"/>
                      </a:lnTo>
                      <a:lnTo>
                        <a:pt x="337" y="1143"/>
                      </a:lnTo>
                      <a:lnTo>
                        <a:pt x="347" y="1146"/>
                      </a:lnTo>
                      <a:lnTo>
                        <a:pt x="359" y="1148"/>
                      </a:lnTo>
                      <a:lnTo>
                        <a:pt x="371" y="1151"/>
                      </a:lnTo>
                      <a:lnTo>
                        <a:pt x="383" y="1152"/>
                      </a:lnTo>
                      <a:lnTo>
                        <a:pt x="397" y="1152"/>
                      </a:lnTo>
                      <a:lnTo>
                        <a:pt x="411" y="1152"/>
                      </a:lnTo>
                      <a:lnTo>
                        <a:pt x="424" y="1151"/>
                      </a:lnTo>
                      <a:lnTo>
                        <a:pt x="436" y="1148"/>
                      </a:lnTo>
                      <a:lnTo>
                        <a:pt x="448" y="1146"/>
                      </a:lnTo>
                      <a:lnTo>
                        <a:pt x="457" y="1143"/>
                      </a:lnTo>
                      <a:lnTo>
                        <a:pt x="467" y="1140"/>
                      </a:lnTo>
                      <a:lnTo>
                        <a:pt x="477" y="1135"/>
                      </a:lnTo>
                      <a:lnTo>
                        <a:pt x="485" y="1130"/>
                      </a:lnTo>
                      <a:lnTo>
                        <a:pt x="493" y="1125"/>
                      </a:lnTo>
                      <a:lnTo>
                        <a:pt x="501" y="1118"/>
                      </a:lnTo>
                      <a:lnTo>
                        <a:pt x="507" y="1111"/>
                      </a:lnTo>
                      <a:lnTo>
                        <a:pt x="513" y="1103"/>
                      </a:lnTo>
                      <a:lnTo>
                        <a:pt x="519" y="1095"/>
                      </a:lnTo>
                      <a:lnTo>
                        <a:pt x="524" y="1086"/>
                      </a:lnTo>
                      <a:lnTo>
                        <a:pt x="530" y="1077"/>
                      </a:lnTo>
                      <a:lnTo>
                        <a:pt x="535" y="1066"/>
                      </a:lnTo>
                      <a:lnTo>
                        <a:pt x="544" y="1045"/>
                      </a:lnTo>
                      <a:lnTo>
                        <a:pt x="552" y="1021"/>
                      </a:lnTo>
                      <a:lnTo>
                        <a:pt x="561" y="994"/>
                      </a:lnTo>
                      <a:lnTo>
                        <a:pt x="570" y="966"/>
                      </a:lnTo>
                      <a:lnTo>
                        <a:pt x="578" y="935"/>
                      </a:lnTo>
                      <a:lnTo>
                        <a:pt x="588" y="902"/>
                      </a:lnTo>
                      <a:lnTo>
                        <a:pt x="599" y="868"/>
                      </a:lnTo>
                      <a:lnTo>
                        <a:pt x="612" y="831"/>
                      </a:lnTo>
                      <a:lnTo>
                        <a:pt x="621" y="805"/>
                      </a:lnTo>
                      <a:lnTo>
                        <a:pt x="633" y="779"/>
                      </a:lnTo>
                      <a:lnTo>
                        <a:pt x="646" y="753"/>
                      </a:lnTo>
                      <a:lnTo>
                        <a:pt x="660" y="726"/>
                      </a:lnTo>
                      <a:lnTo>
                        <a:pt x="691" y="672"/>
                      </a:lnTo>
                      <a:lnTo>
                        <a:pt x="721" y="617"/>
                      </a:lnTo>
                      <a:lnTo>
                        <a:pt x="735" y="589"/>
                      </a:lnTo>
                      <a:lnTo>
                        <a:pt x="749" y="561"/>
                      </a:lnTo>
                      <a:lnTo>
                        <a:pt x="761" y="533"/>
                      </a:lnTo>
                      <a:lnTo>
                        <a:pt x="772" y="506"/>
                      </a:lnTo>
                      <a:lnTo>
                        <a:pt x="780" y="478"/>
                      </a:lnTo>
                      <a:lnTo>
                        <a:pt x="787" y="451"/>
                      </a:lnTo>
                      <a:lnTo>
                        <a:pt x="790" y="437"/>
                      </a:lnTo>
                      <a:lnTo>
                        <a:pt x="791" y="423"/>
                      </a:lnTo>
                      <a:lnTo>
                        <a:pt x="792" y="410"/>
                      </a:lnTo>
                      <a:lnTo>
                        <a:pt x="793" y="396"/>
                      </a:lnTo>
                      <a:lnTo>
                        <a:pt x="792" y="375"/>
                      </a:lnTo>
                      <a:lnTo>
                        <a:pt x="791" y="356"/>
                      </a:lnTo>
                      <a:lnTo>
                        <a:pt x="789" y="335"/>
                      </a:lnTo>
                      <a:lnTo>
                        <a:pt x="785" y="316"/>
                      </a:lnTo>
                      <a:lnTo>
                        <a:pt x="780" y="297"/>
                      </a:lnTo>
                      <a:lnTo>
                        <a:pt x="775" y="278"/>
                      </a:lnTo>
                      <a:lnTo>
                        <a:pt x="769" y="260"/>
                      </a:lnTo>
                      <a:lnTo>
                        <a:pt x="762" y="242"/>
                      </a:lnTo>
                      <a:lnTo>
                        <a:pt x="754" y="224"/>
                      </a:lnTo>
                      <a:lnTo>
                        <a:pt x="746" y="207"/>
                      </a:lnTo>
                      <a:lnTo>
                        <a:pt x="736" y="190"/>
                      </a:lnTo>
                      <a:lnTo>
                        <a:pt x="725" y="174"/>
                      </a:lnTo>
                      <a:lnTo>
                        <a:pt x="714" y="159"/>
                      </a:lnTo>
                      <a:lnTo>
                        <a:pt x="703" y="144"/>
                      </a:lnTo>
                      <a:lnTo>
                        <a:pt x="691" y="130"/>
                      </a:lnTo>
                      <a:lnTo>
                        <a:pt x="677" y="116"/>
                      </a:lnTo>
                      <a:lnTo>
                        <a:pt x="664" y="103"/>
                      </a:lnTo>
                      <a:lnTo>
                        <a:pt x="648" y="90"/>
                      </a:lnTo>
                      <a:lnTo>
                        <a:pt x="633" y="78"/>
                      </a:lnTo>
                      <a:lnTo>
                        <a:pt x="618" y="67"/>
                      </a:lnTo>
                      <a:lnTo>
                        <a:pt x="602" y="58"/>
                      </a:lnTo>
                      <a:lnTo>
                        <a:pt x="586" y="48"/>
                      </a:lnTo>
                      <a:lnTo>
                        <a:pt x="569" y="39"/>
                      </a:lnTo>
                      <a:lnTo>
                        <a:pt x="551" y="31"/>
                      </a:lnTo>
                      <a:lnTo>
                        <a:pt x="533" y="24"/>
                      </a:lnTo>
                      <a:lnTo>
                        <a:pt x="515" y="18"/>
                      </a:lnTo>
                      <a:lnTo>
                        <a:pt x="496" y="12"/>
                      </a:lnTo>
                      <a:lnTo>
                        <a:pt x="477" y="8"/>
                      </a:lnTo>
                      <a:lnTo>
                        <a:pt x="457" y="5"/>
                      </a:lnTo>
                      <a:lnTo>
                        <a:pt x="438" y="1"/>
                      </a:lnTo>
                      <a:lnTo>
                        <a:pt x="417" y="0"/>
                      </a:lnTo>
                      <a:lnTo>
                        <a:pt x="39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41"/>
                <p:cNvSpPr/>
                <p:nvPr/>
              </p:nvSpPr>
              <p:spPr bwMode="auto">
                <a:xfrm>
                  <a:off x="3791743" y="3739753"/>
                  <a:ext cx="93663" cy="93663"/>
                </a:xfrm>
                <a:custGeom>
                  <a:avLst/>
                  <a:gdLst>
                    <a:gd name="T0" fmla="*/ 205 w 234"/>
                    <a:gd name="T1" fmla="*/ 1 h 234"/>
                    <a:gd name="T2" fmla="*/ 183 w 234"/>
                    <a:gd name="T3" fmla="*/ 3 h 234"/>
                    <a:gd name="T4" fmla="*/ 152 w 234"/>
                    <a:gd name="T5" fmla="*/ 9 h 234"/>
                    <a:gd name="T6" fmla="*/ 113 w 234"/>
                    <a:gd name="T7" fmla="*/ 26 h 234"/>
                    <a:gd name="T8" fmla="*/ 79 w 234"/>
                    <a:gd name="T9" fmla="*/ 49 h 234"/>
                    <a:gd name="T10" fmla="*/ 50 w 234"/>
                    <a:gd name="T11" fmla="*/ 78 h 234"/>
                    <a:gd name="T12" fmla="*/ 26 w 234"/>
                    <a:gd name="T13" fmla="*/ 113 h 234"/>
                    <a:gd name="T14" fmla="*/ 10 w 234"/>
                    <a:gd name="T15" fmla="*/ 152 h 234"/>
                    <a:gd name="T16" fmla="*/ 2 w 234"/>
                    <a:gd name="T17" fmla="*/ 183 h 234"/>
                    <a:gd name="T18" fmla="*/ 0 w 234"/>
                    <a:gd name="T19" fmla="*/ 205 h 234"/>
                    <a:gd name="T20" fmla="*/ 0 w 234"/>
                    <a:gd name="T21" fmla="*/ 220 h 234"/>
                    <a:gd name="T22" fmla="*/ 3 w 234"/>
                    <a:gd name="T23" fmla="*/ 226 h 234"/>
                    <a:gd name="T24" fmla="*/ 7 w 234"/>
                    <a:gd name="T25" fmla="*/ 231 h 234"/>
                    <a:gd name="T26" fmla="*/ 14 w 234"/>
                    <a:gd name="T27" fmla="*/ 234 h 234"/>
                    <a:gd name="T28" fmla="*/ 21 w 234"/>
                    <a:gd name="T29" fmla="*/ 234 h 234"/>
                    <a:gd name="T30" fmla="*/ 28 w 234"/>
                    <a:gd name="T31" fmla="*/ 231 h 234"/>
                    <a:gd name="T32" fmla="*/ 33 w 234"/>
                    <a:gd name="T33" fmla="*/ 226 h 234"/>
                    <a:gd name="T34" fmla="*/ 35 w 234"/>
                    <a:gd name="T35" fmla="*/ 220 h 234"/>
                    <a:gd name="T36" fmla="*/ 37 w 234"/>
                    <a:gd name="T37" fmla="*/ 197 h 234"/>
                    <a:gd name="T38" fmla="*/ 44 w 234"/>
                    <a:gd name="T39" fmla="*/ 163 h 234"/>
                    <a:gd name="T40" fmla="*/ 58 w 234"/>
                    <a:gd name="T41" fmla="*/ 130 h 234"/>
                    <a:gd name="T42" fmla="*/ 78 w 234"/>
                    <a:gd name="T43" fmla="*/ 101 h 234"/>
                    <a:gd name="T44" fmla="*/ 101 w 234"/>
                    <a:gd name="T45" fmla="*/ 77 h 234"/>
                    <a:gd name="T46" fmla="*/ 131 w 234"/>
                    <a:gd name="T47" fmla="*/ 58 h 234"/>
                    <a:gd name="T48" fmla="*/ 163 w 234"/>
                    <a:gd name="T49" fmla="*/ 44 h 234"/>
                    <a:gd name="T50" fmla="*/ 197 w 234"/>
                    <a:gd name="T51" fmla="*/ 36 h 234"/>
                    <a:gd name="T52" fmla="*/ 219 w 234"/>
                    <a:gd name="T53" fmla="*/ 35 h 234"/>
                    <a:gd name="T54" fmla="*/ 226 w 234"/>
                    <a:gd name="T55" fmla="*/ 33 h 234"/>
                    <a:gd name="T56" fmla="*/ 231 w 234"/>
                    <a:gd name="T57" fmla="*/ 28 h 234"/>
                    <a:gd name="T58" fmla="*/ 233 w 234"/>
                    <a:gd name="T59" fmla="*/ 21 h 234"/>
                    <a:gd name="T60" fmla="*/ 233 w 234"/>
                    <a:gd name="T61" fmla="*/ 15 h 234"/>
                    <a:gd name="T62" fmla="*/ 231 w 234"/>
                    <a:gd name="T63" fmla="*/ 8 h 234"/>
                    <a:gd name="T64" fmla="*/ 226 w 234"/>
                    <a:gd name="T65" fmla="*/ 3 h 234"/>
                    <a:gd name="T66" fmla="*/ 219 w 234"/>
                    <a:gd name="T67" fmla="*/ 1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4" h="234">
                      <a:moveTo>
                        <a:pt x="216" y="0"/>
                      </a:moveTo>
                      <a:lnTo>
                        <a:pt x="205" y="1"/>
                      </a:lnTo>
                      <a:lnTo>
                        <a:pt x="194" y="1"/>
                      </a:lnTo>
                      <a:lnTo>
                        <a:pt x="183" y="3"/>
                      </a:lnTo>
                      <a:lnTo>
                        <a:pt x="173" y="4"/>
                      </a:lnTo>
                      <a:lnTo>
                        <a:pt x="152" y="9"/>
                      </a:lnTo>
                      <a:lnTo>
                        <a:pt x="132" y="17"/>
                      </a:lnTo>
                      <a:lnTo>
                        <a:pt x="113" y="26"/>
                      </a:lnTo>
                      <a:lnTo>
                        <a:pt x="95" y="36"/>
                      </a:lnTo>
                      <a:lnTo>
                        <a:pt x="79" y="49"/>
                      </a:lnTo>
                      <a:lnTo>
                        <a:pt x="64" y="63"/>
                      </a:lnTo>
                      <a:lnTo>
                        <a:pt x="50" y="78"/>
                      </a:lnTo>
                      <a:lnTo>
                        <a:pt x="37" y="95"/>
                      </a:lnTo>
                      <a:lnTo>
                        <a:pt x="26" y="113"/>
                      </a:lnTo>
                      <a:lnTo>
                        <a:pt x="17" y="131"/>
                      </a:lnTo>
                      <a:lnTo>
                        <a:pt x="10" y="152"/>
                      </a:lnTo>
                      <a:lnTo>
                        <a:pt x="4" y="172"/>
                      </a:lnTo>
                      <a:lnTo>
                        <a:pt x="2" y="183"/>
                      </a:lnTo>
                      <a:lnTo>
                        <a:pt x="1" y="194"/>
                      </a:lnTo>
                      <a:lnTo>
                        <a:pt x="0" y="205"/>
                      </a:lnTo>
                      <a:lnTo>
                        <a:pt x="0" y="216"/>
                      </a:lnTo>
                      <a:lnTo>
                        <a:pt x="0" y="220"/>
                      </a:lnTo>
                      <a:lnTo>
                        <a:pt x="1" y="223"/>
                      </a:lnTo>
                      <a:lnTo>
                        <a:pt x="3" y="226"/>
                      </a:lnTo>
                      <a:lnTo>
                        <a:pt x="5" y="229"/>
                      </a:lnTo>
                      <a:lnTo>
                        <a:pt x="7" y="231"/>
                      </a:lnTo>
                      <a:lnTo>
                        <a:pt x="11" y="233"/>
                      </a:lnTo>
                      <a:lnTo>
                        <a:pt x="14" y="234"/>
                      </a:lnTo>
                      <a:lnTo>
                        <a:pt x="18" y="234"/>
                      </a:lnTo>
                      <a:lnTo>
                        <a:pt x="21" y="234"/>
                      </a:lnTo>
                      <a:lnTo>
                        <a:pt x="25" y="233"/>
                      </a:lnTo>
                      <a:lnTo>
                        <a:pt x="28" y="231"/>
                      </a:lnTo>
                      <a:lnTo>
                        <a:pt x="31" y="229"/>
                      </a:lnTo>
                      <a:lnTo>
                        <a:pt x="33" y="226"/>
                      </a:lnTo>
                      <a:lnTo>
                        <a:pt x="34" y="223"/>
                      </a:lnTo>
                      <a:lnTo>
                        <a:pt x="35" y="220"/>
                      </a:lnTo>
                      <a:lnTo>
                        <a:pt x="35" y="216"/>
                      </a:lnTo>
                      <a:lnTo>
                        <a:pt x="37" y="197"/>
                      </a:lnTo>
                      <a:lnTo>
                        <a:pt x="40" y="180"/>
                      </a:lnTo>
                      <a:lnTo>
                        <a:pt x="44" y="163"/>
                      </a:lnTo>
                      <a:lnTo>
                        <a:pt x="51" y="145"/>
                      </a:lnTo>
                      <a:lnTo>
                        <a:pt x="58" y="130"/>
                      </a:lnTo>
                      <a:lnTo>
                        <a:pt x="67" y="115"/>
                      </a:lnTo>
                      <a:lnTo>
                        <a:pt x="78" y="101"/>
                      </a:lnTo>
                      <a:lnTo>
                        <a:pt x="88" y="88"/>
                      </a:lnTo>
                      <a:lnTo>
                        <a:pt x="101" y="77"/>
                      </a:lnTo>
                      <a:lnTo>
                        <a:pt x="115" y="67"/>
                      </a:lnTo>
                      <a:lnTo>
                        <a:pt x="131" y="58"/>
                      </a:lnTo>
                      <a:lnTo>
                        <a:pt x="146" y="50"/>
                      </a:lnTo>
                      <a:lnTo>
                        <a:pt x="163" y="44"/>
                      </a:lnTo>
                      <a:lnTo>
                        <a:pt x="180" y="40"/>
                      </a:lnTo>
                      <a:lnTo>
                        <a:pt x="197" y="36"/>
                      </a:lnTo>
                      <a:lnTo>
                        <a:pt x="216" y="36"/>
                      </a:lnTo>
                      <a:lnTo>
                        <a:pt x="219" y="35"/>
                      </a:lnTo>
                      <a:lnTo>
                        <a:pt x="223" y="34"/>
                      </a:lnTo>
                      <a:lnTo>
                        <a:pt x="226" y="33"/>
                      </a:lnTo>
                      <a:lnTo>
                        <a:pt x="229" y="31"/>
                      </a:lnTo>
                      <a:lnTo>
                        <a:pt x="231" y="28"/>
                      </a:lnTo>
                      <a:lnTo>
                        <a:pt x="232" y="24"/>
                      </a:lnTo>
                      <a:lnTo>
                        <a:pt x="233" y="21"/>
                      </a:lnTo>
                      <a:lnTo>
                        <a:pt x="234" y="18"/>
                      </a:lnTo>
                      <a:lnTo>
                        <a:pt x="233" y="15"/>
                      </a:lnTo>
                      <a:lnTo>
                        <a:pt x="232" y="10"/>
                      </a:lnTo>
                      <a:lnTo>
                        <a:pt x="231" y="8"/>
                      </a:lnTo>
                      <a:lnTo>
                        <a:pt x="229" y="5"/>
                      </a:lnTo>
                      <a:lnTo>
                        <a:pt x="226" y="3"/>
                      </a:lnTo>
                      <a:lnTo>
                        <a:pt x="223" y="2"/>
                      </a:lnTo>
                      <a:lnTo>
                        <a:pt x="219" y="1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Group 42"/>
              <p:cNvGrpSpPr/>
              <p:nvPr/>
            </p:nvGrpSpPr>
            <p:grpSpPr>
              <a:xfrm>
                <a:off x="3077971" y="2397973"/>
                <a:ext cx="186291" cy="186291"/>
                <a:chOff x="3648868" y="2753915"/>
                <a:chExt cx="457200" cy="457200"/>
              </a:xfrm>
              <a:solidFill>
                <a:schemeClr val="accent2"/>
              </a:solidFill>
            </p:grpSpPr>
            <p:sp>
              <p:nvSpPr>
                <p:cNvPr id="43" name="Freeform: Shape 43"/>
                <p:cNvSpPr/>
                <p:nvPr/>
              </p:nvSpPr>
              <p:spPr bwMode="auto">
                <a:xfrm>
                  <a:off x="3648868" y="2753915"/>
                  <a:ext cx="457200" cy="457200"/>
                </a:xfrm>
                <a:custGeom>
                  <a:avLst/>
                  <a:gdLst>
                    <a:gd name="T0" fmla="*/ 630 w 1152"/>
                    <a:gd name="T1" fmla="*/ 780 h 1152"/>
                    <a:gd name="T2" fmla="*/ 534 w 1152"/>
                    <a:gd name="T3" fmla="*/ 739 h 1152"/>
                    <a:gd name="T4" fmla="*/ 454 w 1152"/>
                    <a:gd name="T5" fmla="*/ 674 h 1152"/>
                    <a:gd name="T6" fmla="*/ 395 w 1152"/>
                    <a:gd name="T7" fmla="*/ 588 h 1152"/>
                    <a:gd name="T8" fmla="*/ 364 w 1152"/>
                    <a:gd name="T9" fmla="*/ 487 h 1152"/>
                    <a:gd name="T10" fmla="*/ 364 w 1152"/>
                    <a:gd name="T11" fmla="*/ 378 h 1152"/>
                    <a:gd name="T12" fmla="*/ 395 w 1152"/>
                    <a:gd name="T13" fmla="*/ 276 h 1152"/>
                    <a:gd name="T14" fmla="*/ 454 w 1152"/>
                    <a:gd name="T15" fmla="*/ 190 h 1152"/>
                    <a:gd name="T16" fmla="*/ 534 w 1152"/>
                    <a:gd name="T17" fmla="*/ 124 h 1152"/>
                    <a:gd name="T18" fmla="*/ 630 w 1152"/>
                    <a:gd name="T19" fmla="*/ 83 h 1152"/>
                    <a:gd name="T20" fmla="*/ 739 w 1152"/>
                    <a:gd name="T21" fmla="*/ 72 h 1152"/>
                    <a:gd name="T22" fmla="*/ 844 w 1152"/>
                    <a:gd name="T23" fmla="*/ 94 h 1152"/>
                    <a:gd name="T24" fmla="*/ 936 w 1152"/>
                    <a:gd name="T25" fmla="*/ 143 h 1152"/>
                    <a:gd name="T26" fmla="*/ 1009 w 1152"/>
                    <a:gd name="T27" fmla="*/ 217 h 1152"/>
                    <a:gd name="T28" fmla="*/ 1059 w 1152"/>
                    <a:gd name="T29" fmla="*/ 309 h 1152"/>
                    <a:gd name="T30" fmla="*/ 1079 w 1152"/>
                    <a:gd name="T31" fmla="*/ 413 h 1152"/>
                    <a:gd name="T32" fmla="*/ 1068 w 1152"/>
                    <a:gd name="T33" fmla="*/ 522 h 1152"/>
                    <a:gd name="T34" fmla="*/ 1028 w 1152"/>
                    <a:gd name="T35" fmla="*/ 618 h 1152"/>
                    <a:gd name="T36" fmla="*/ 963 w 1152"/>
                    <a:gd name="T37" fmla="*/ 698 h 1152"/>
                    <a:gd name="T38" fmla="*/ 876 w 1152"/>
                    <a:gd name="T39" fmla="*/ 757 h 1152"/>
                    <a:gd name="T40" fmla="*/ 775 w 1152"/>
                    <a:gd name="T41" fmla="*/ 788 h 1152"/>
                    <a:gd name="T42" fmla="*/ 163 w 1152"/>
                    <a:gd name="T43" fmla="*/ 1077 h 1152"/>
                    <a:gd name="T44" fmla="*/ 127 w 1152"/>
                    <a:gd name="T45" fmla="*/ 1088 h 1152"/>
                    <a:gd name="T46" fmla="*/ 92 w 1152"/>
                    <a:gd name="T47" fmla="*/ 1077 h 1152"/>
                    <a:gd name="T48" fmla="*/ 68 w 1152"/>
                    <a:gd name="T49" fmla="*/ 1049 h 1152"/>
                    <a:gd name="T50" fmla="*/ 65 w 1152"/>
                    <a:gd name="T51" fmla="*/ 1012 h 1152"/>
                    <a:gd name="T52" fmla="*/ 83 w 1152"/>
                    <a:gd name="T53" fmla="*/ 979 h 1152"/>
                    <a:gd name="T54" fmla="*/ 415 w 1152"/>
                    <a:gd name="T55" fmla="*/ 737 h 1152"/>
                    <a:gd name="T56" fmla="*/ 719 w 1152"/>
                    <a:gd name="T57" fmla="*/ 0 h 1152"/>
                    <a:gd name="T58" fmla="*/ 592 w 1152"/>
                    <a:gd name="T59" fmla="*/ 19 h 1152"/>
                    <a:gd name="T60" fmla="*/ 479 w 1152"/>
                    <a:gd name="T61" fmla="*/ 74 h 1152"/>
                    <a:gd name="T62" fmla="*/ 387 w 1152"/>
                    <a:gd name="T63" fmla="*/ 157 h 1152"/>
                    <a:gd name="T64" fmla="*/ 322 w 1152"/>
                    <a:gd name="T65" fmla="*/ 264 h 1152"/>
                    <a:gd name="T66" fmla="*/ 291 w 1152"/>
                    <a:gd name="T67" fmla="*/ 387 h 1152"/>
                    <a:gd name="T68" fmla="*/ 302 w 1152"/>
                    <a:gd name="T69" fmla="*/ 537 h 1152"/>
                    <a:gd name="T70" fmla="*/ 38 w 1152"/>
                    <a:gd name="T71" fmla="*/ 934 h 1152"/>
                    <a:gd name="T72" fmla="*/ 2 w 1152"/>
                    <a:gd name="T73" fmla="*/ 999 h 1152"/>
                    <a:gd name="T74" fmla="*/ 10 w 1152"/>
                    <a:gd name="T75" fmla="*/ 1074 h 1152"/>
                    <a:gd name="T76" fmla="*/ 56 w 1152"/>
                    <a:gd name="T77" fmla="*/ 1130 h 1152"/>
                    <a:gd name="T78" fmla="*/ 127 w 1152"/>
                    <a:gd name="T79" fmla="*/ 1152 h 1152"/>
                    <a:gd name="T80" fmla="*/ 199 w 1152"/>
                    <a:gd name="T81" fmla="*/ 1129 h 1152"/>
                    <a:gd name="T82" fmla="*/ 565 w 1152"/>
                    <a:gd name="T83" fmla="*/ 834 h 1152"/>
                    <a:gd name="T84" fmla="*/ 719 w 1152"/>
                    <a:gd name="T85" fmla="*/ 864 h 1152"/>
                    <a:gd name="T86" fmla="*/ 848 w 1152"/>
                    <a:gd name="T87" fmla="*/ 844 h 1152"/>
                    <a:gd name="T88" fmla="*/ 961 w 1152"/>
                    <a:gd name="T89" fmla="*/ 790 h 1152"/>
                    <a:gd name="T90" fmla="*/ 1053 w 1152"/>
                    <a:gd name="T91" fmla="*/ 707 h 1152"/>
                    <a:gd name="T92" fmla="*/ 1118 w 1152"/>
                    <a:gd name="T93" fmla="*/ 600 h 1152"/>
                    <a:gd name="T94" fmla="*/ 1149 w 1152"/>
                    <a:gd name="T95" fmla="*/ 476 h 1152"/>
                    <a:gd name="T96" fmla="*/ 1143 w 1152"/>
                    <a:gd name="T97" fmla="*/ 345 h 1152"/>
                    <a:gd name="T98" fmla="*/ 1100 w 1152"/>
                    <a:gd name="T99" fmla="*/ 226 h 1152"/>
                    <a:gd name="T100" fmla="*/ 1025 w 1152"/>
                    <a:gd name="T101" fmla="*/ 126 h 1152"/>
                    <a:gd name="T102" fmla="*/ 926 w 1152"/>
                    <a:gd name="T103" fmla="*/ 53 h 1152"/>
                    <a:gd name="T104" fmla="*/ 807 w 1152"/>
                    <a:gd name="T105" fmla="*/ 8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52" h="1152">
                      <a:moveTo>
                        <a:pt x="719" y="792"/>
                      </a:moveTo>
                      <a:lnTo>
                        <a:pt x="701" y="791"/>
                      </a:lnTo>
                      <a:lnTo>
                        <a:pt x="683" y="790"/>
                      </a:lnTo>
                      <a:lnTo>
                        <a:pt x="665" y="788"/>
                      </a:lnTo>
                      <a:lnTo>
                        <a:pt x="647" y="785"/>
                      </a:lnTo>
                      <a:lnTo>
                        <a:pt x="630" y="780"/>
                      </a:lnTo>
                      <a:lnTo>
                        <a:pt x="613" y="776"/>
                      </a:lnTo>
                      <a:lnTo>
                        <a:pt x="596" y="770"/>
                      </a:lnTo>
                      <a:lnTo>
                        <a:pt x="580" y="763"/>
                      </a:lnTo>
                      <a:lnTo>
                        <a:pt x="564" y="757"/>
                      </a:lnTo>
                      <a:lnTo>
                        <a:pt x="549" y="748"/>
                      </a:lnTo>
                      <a:lnTo>
                        <a:pt x="534" y="739"/>
                      </a:lnTo>
                      <a:lnTo>
                        <a:pt x="519" y="731"/>
                      </a:lnTo>
                      <a:lnTo>
                        <a:pt x="505" y="720"/>
                      </a:lnTo>
                      <a:lnTo>
                        <a:pt x="491" y="709"/>
                      </a:lnTo>
                      <a:lnTo>
                        <a:pt x="478" y="698"/>
                      </a:lnTo>
                      <a:lnTo>
                        <a:pt x="466" y="687"/>
                      </a:lnTo>
                      <a:lnTo>
                        <a:pt x="454" y="674"/>
                      </a:lnTo>
                      <a:lnTo>
                        <a:pt x="442" y="661"/>
                      </a:lnTo>
                      <a:lnTo>
                        <a:pt x="431" y="648"/>
                      </a:lnTo>
                      <a:lnTo>
                        <a:pt x="421" y="634"/>
                      </a:lnTo>
                      <a:lnTo>
                        <a:pt x="412" y="618"/>
                      </a:lnTo>
                      <a:lnTo>
                        <a:pt x="403" y="603"/>
                      </a:lnTo>
                      <a:lnTo>
                        <a:pt x="395" y="588"/>
                      </a:lnTo>
                      <a:lnTo>
                        <a:pt x="388" y="572"/>
                      </a:lnTo>
                      <a:lnTo>
                        <a:pt x="381" y="556"/>
                      </a:lnTo>
                      <a:lnTo>
                        <a:pt x="376" y="539"/>
                      </a:lnTo>
                      <a:lnTo>
                        <a:pt x="372" y="522"/>
                      </a:lnTo>
                      <a:lnTo>
                        <a:pt x="367" y="504"/>
                      </a:lnTo>
                      <a:lnTo>
                        <a:pt x="364" y="487"/>
                      </a:lnTo>
                      <a:lnTo>
                        <a:pt x="362" y="468"/>
                      </a:lnTo>
                      <a:lnTo>
                        <a:pt x="361" y="450"/>
                      </a:lnTo>
                      <a:lnTo>
                        <a:pt x="360" y="432"/>
                      </a:lnTo>
                      <a:lnTo>
                        <a:pt x="361" y="413"/>
                      </a:lnTo>
                      <a:lnTo>
                        <a:pt x="362" y="395"/>
                      </a:lnTo>
                      <a:lnTo>
                        <a:pt x="364" y="378"/>
                      </a:lnTo>
                      <a:lnTo>
                        <a:pt x="367" y="359"/>
                      </a:lnTo>
                      <a:lnTo>
                        <a:pt x="372" y="342"/>
                      </a:lnTo>
                      <a:lnTo>
                        <a:pt x="376" y="325"/>
                      </a:lnTo>
                      <a:lnTo>
                        <a:pt x="381" y="309"/>
                      </a:lnTo>
                      <a:lnTo>
                        <a:pt x="388" y="292"/>
                      </a:lnTo>
                      <a:lnTo>
                        <a:pt x="395" y="276"/>
                      </a:lnTo>
                      <a:lnTo>
                        <a:pt x="403" y="260"/>
                      </a:lnTo>
                      <a:lnTo>
                        <a:pt x="412" y="245"/>
                      </a:lnTo>
                      <a:lnTo>
                        <a:pt x="421" y="231"/>
                      </a:lnTo>
                      <a:lnTo>
                        <a:pt x="431" y="217"/>
                      </a:lnTo>
                      <a:lnTo>
                        <a:pt x="442" y="203"/>
                      </a:lnTo>
                      <a:lnTo>
                        <a:pt x="454" y="190"/>
                      </a:lnTo>
                      <a:lnTo>
                        <a:pt x="466" y="178"/>
                      </a:lnTo>
                      <a:lnTo>
                        <a:pt x="478" y="166"/>
                      </a:lnTo>
                      <a:lnTo>
                        <a:pt x="491" y="154"/>
                      </a:lnTo>
                      <a:lnTo>
                        <a:pt x="505" y="143"/>
                      </a:lnTo>
                      <a:lnTo>
                        <a:pt x="519" y="134"/>
                      </a:lnTo>
                      <a:lnTo>
                        <a:pt x="534" y="124"/>
                      </a:lnTo>
                      <a:lnTo>
                        <a:pt x="549" y="115"/>
                      </a:lnTo>
                      <a:lnTo>
                        <a:pt x="564" y="108"/>
                      </a:lnTo>
                      <a:lnTo>
                        <a:pt x="580" y="100"/>
                      </a:lnTo>
                      <a:lnTo>
                        <a:pt x="596" y="94"/>
                      </a:lnTo>
                      <a:lnTo>
                        <a:pt x="613" y="88"/>
                      </a:lnTo>
                      <a:lnTo>
                        <a:pt x="630" y="83"/>
                      </a:lnTo>
                      <a:lnTo>
                        <a:pt x="647" y="80"/>
                      </a:lnTo>
                      <a:lnTo>
                        <a:pt x="665" y="76"/>
                      </a:lnTo>
                      <a:lnTo>
                        <a:pt x="683" y="74"/>
                      </a:lnTo>
                      <a:lnTo>
                        <a:pt x="701" y="72"/>
                      </a:lnTo>
                      <a:lnTo>
                        <a:pt x="719" y="72"/>
                      </a:lnTo>
                      <a:lnTo>
                        <a:pt x="739" y="72"/>
                      </a:lnTo>
                      <a:lnTo>
                        <a:pt x="757" y="74"/>
                      </a:lnTo>
                      <a:lnTo>
                        <a:pt x="775" y="76"/>
                      </a:lnTo>
                      <a:lnTo>
                        <a:pt x="793" y="80"/>
                      </a:lnTo>
                      <a:lnTo>
                        <a:pt x="810" y="83"/>
                      </a:lnTo>
                      <a:lnTo>
                        <a:pt x="827" y="88"/>
                      </a:lnTo>
                      <a:lnTo>
                        <a:pt x="844" y="94"/>
                      </a:lnTo>
                      <a:lnTo>
                        <a:pt x="860" y="100"/>
                      </a:lnTo>
                      <a:lnTo>
                        <a:pt x="876" y="108"/>
                      </a:lnTo>
                      <a:lnTo>
                        <a:pt x="891" y="115"/>
                      </a:lnTo>
                      <a:lnTo>
                        <a:pt x="906" y="124"/>
                      </a:lnTo>
                      <a:lnTo>
                        <a:pt x="921" y="134"/>
                      </a:lnTo>
                      <a:lnTo>
                        <a:pt x="936" y="143"/>
                      </a:lnTo>
                      <a:lnTo>
                        <a:pt x="948" y="154"/>
                      </a:lnTo>
                      <a:lnTo>
                        <a:pt x="963" y="166"/>
                      </a:lnTo>
                      <a:lnTo>
                        <a:pt x="974" y="178"/>
                      </a:lnTo>
                      <a:lnTo>
                        <a:pt x="986" y="190"/>
                      </a:lnTo>
                      <a:lnTo>
                        <a:pt x="998" y="203"/>
                      </a:lnTo>
                      <a:lnTo>
                        <a:pt x="1009" y="217"/>
                      </a:lnTo>
                      <a:lnTo>
                        <a:pt x="1019" y="231"/>
                      </a:lnTo>
                      <a:lnTo>
                        <a:pt x="1028" y="245"/>
                      </a:lnTo>
                      <a:lnTo>
                        <a:pt x="1037" y="260"/>
                      </a:lnTo>
                      <a:lnTo>
                        <a:pt x="1045" y="276"/>
                      </a:lnTo>
                      <a:lnTo>
                        <a:pt x="1052" y="292"/>
                      </a:lnTo>
                      <a:lnTo>
                        <a:pt x="1059" y="309"/>
                      </a:lnTo>
                      <a:lnTo>
                        <a:pt x="1064" y="325"/>
                      </a:lnTo>
                      <a:lnTo>
                        <a:pt x="1068" y="342"/>
                      </a:lnTo>
                      <a:lnTo>
                        <a:pt x="1073" y="359"/>
                      </a:lnTo>
                      <a:lnTo>
                        <a:pt x="1076" y="378"/>
                      </a:lnTo>
                      <a:lnTo>
                        <a:pt x="1078" y="395"/>
                      </a:lnTo>
                      <a:lnTo>
                        <a:pt x="1079" y="413"/>
                      </a:lnTo>
                      <a:lnTo>
                        <a:pt x="1080" y="432"/>
                      </a:lnTo>
                      <a:lnTo>
                        <a:pt x="1079" y="450"/>
                      </a:lnTo>
                      <a:lnTo>
                        <a:pt x="1078" y="468"/>
                      </a:lnTo>
                      <a:lnTo>
                        <a:pt x="1076" y="487"/>
                      </a:lnTo>
                      <a:lnTo>
                        <a:pt x="1073" y="504"/>
                      </a:lnTo>
                      <a:lnTo>
                        <a:pt x="1068" y="522"/>
                      </a:lnTo>
                      <a:lnTo>
                        <a:pt x="1064" y="539"/>
                      </a:lnTo>
                      <a:lnTo>
                        <a:pt x="1059" y="556"/>
                      </a:lnTo>
                      <a:lnTo>
                        <a:pt x="1052" y="572"/>
                      </a:lnTo>
                      <a:lnTo>
                        <a:pt x="1045" y="588"/>
                      </a:lnTo>
                      <a:lnTo>
                        <a:pt x="1037" y="603"/>
                      </a:lnTo>
                      <a:lnTo>
                        <a:pt x="1028" y="618"/>
                      </a:lnTo>
                      <a:lnTo>
                        <a:pt x="1019" y="634"/>
                      </a:lnTo>
                      <a:lnTo>
                        <a:pt x="1009" y="648"/>
                      </a:lnTo>
                      <a:lnTo>
                        <a:pt x="998" y="661"/>
                      </a:lnTo>
                      <a:lnTo>
                        <a:pt x="986" y="674"/>
                      </a:lnTo>
                      <a:lnTo>
                        <a:pt x="974" y="687"/>
                      </a:lnTo>
                      <a:lnTo>
                        <a:pt x="963" y="698"/>
                      </a:lnTo>
                      <a:lnTo>
                        <a:pt x="948" y="709"/>
                      </a:lnTo>
                      <a:lnTo>
                        <a:pt x="936" y="720"/>
                      </a:lnTo>
                      <a:lnTo>
                        <a:pt x="921" y="731"/>
                      </a:lnTo>
                      <a:lnTo>
                        <a:pt x="906" y="739"/>
                      </a:lnTo>
                      <a:lnTo>
                        <a:pt x="891" y="748"/>
                      </a:lnTo>
                      <a:lnTo>
                        <a:pt x="876" y="757"/>
                      </a:lnTo>
                      <a:lnTo>
                        <a:pt x="860" y="763"/>
                      </a:lnTo>
                      <a:lnTo>
                        <a:pt x="844" y="770"/>
                      </a:lnTo>
                      <a:lnTo>
                        <a:pt x="827" y="776"/>
                      </a:lnTo>
                      <a:lnTo>
                        <a:pt x="810" y="780"/>
                      </a:lnTo>
                      <a:lnTo>
                        <a:pt x="793" y="785"/>
                      </a:lnTo>
                      <a:lnTo>
                        <a:pt x="775" y="788"/>
                      </a:lnTo>
                      <a:lnTo>
                        <a:pt x="757" y="790"/>
                      </a:lnTo>
                      <a:lnTo>
                        <a:pt x="739" y="791"/>
                      </a:lnTo>
                      <a:lnTo>
                        <a:pt x="719" y="792"/>
                      </a:lnTo>
                      <a:close/>
                      <a:moveTo>
                        <a:pt x="173" y="1069"/>
                      </a:moveTo>
                      <a:lnTo>
                        <a:pt x="168" y="1073"/>
                      </a:lnTo>
                      <a:lnTo>
                        <a:pt x="163" y="1077"/>
                      </a:lnTo>
                      <a:lnTo>
                        <a:pt x="158" y="1081"/>
                      </a:lnTo>
                      <a:lnTo>
                        <a:pt x="152" y="1083"/>
                      </a:lnTo>
                      <a:lnTo>
                        <a:pt x="146" y="1085"/>
                      </a:lnTo>
                      <a:lnTo>
                        <a:pt x="141" y="1087"/>
                      </a:lnTo>
                      <a:lnTo>
                        <a:pt x="134" y="1088"/>
                      </a:lnTo>
                      <a:lnTo>
                        <a:pt x="127" y="1088"/>
                      </a:lnTo>
                      <a:lnTo>
                        <a:pt x="120" y="1088"/>
                      </a:lnTo>
                      <a:lnTo>
                        <a:pt x="115" y="1087"/>
                      </a:lnTo>
                      <a:lnTo>
                        <a:pt x="108" y="1085"/>
                      </a:lnTo>
                      <a:lnTo>
                        <a:pt x="103" y="1083"/>
                      </a:lnTo>
                      <a:lnTo>
                        <a:pt x="96" y="1081"/>
                      </a:lnTo>
                      <a:lnTo>
                        <a:pt x="92" y="1077"/>
                      </a:lnTo>
                      <a:lnTo>
                        <a:pt x="87" y="1074"/>
                      </a:lnTo>
                      <a:lnTo>
                        <a:pt x="82" y="1070"/>
                      </a:lnTo>
                      <a:lnTo>
                        <a:pt x="78" y="1066"/>
                      </a:lnTo>
                      <a:lnTo>
                        <a:pt x="75" y="1060"/>
                      </a:lnTo>
                      <a:lnTo>
                        <a:pt x="71" y="1055"/>
                      </a:lnTo>
                      <a:lnTo>
                        <a:pt x="68" y="1049"/>
                      </a:lnTo>
                      <a:lnTo>
                        <a:pt x="66" y="1044"/>
                      </a:lnTo>
                      <a:lnTo>
                        <a:pt x="65" y="1038"/>
                      </a:lnTo>
                      <a:lnTo>
                        <a:pt x="64" y="1031"/>
                      </a:lnTo>
                      <a:lnTo>
                        <a:pt x="64" y="1025"/>
                      </a:lnTo>
                      <a:lnTo>
                        <a:pt x="64" y="1018"/>
                      </a:lnTo>
                      <a:lnTo>
                        <a:pt x="65" y="1012"/>
                      </a:lnTo>
                      <a:lnTo>
                        <a:pt x="66" y="1006"/>
                      </a:lnTo>
                      <a:lnTo>
                        <a:pt x="69" y="1000"/>
                      </a:lnTo>
                      <a:lnTo>
                        <a:pt x="71" y="994"/>
                      </a:lnTo>
                      <a:lnTo>
                        <a:pt x="75" y="989"/>
                      </a:lnTo>
                      <a:lnTo>
                        <a:pt x="79" y="984"/>
                      </a:lnTo>
                      <a:lnTo>
                        <a:pt x="83" y="979"/>
                      </a:lnTo>
                      <a:lnTo>
                        <a:pt x="82" y="979"/>
                      </a:lnTo>
                      <a:lnTo>
                        <a:pt x="373" y="689"/>
                      </a:lnTo>
                      <a:lnTo>
                        <a:pt x="383" y="702"/>
                      </a:lnTo>
                      <a:lnTo>
                        <a:pt x="393" y="714"/>
                      </a:lnTo>
                      <a:lnTo>
                        <a:pt x="404" y="725"/>
                      </a:lnTo>
                      <a:lnTo>
                        <a:pt x="415" y="737"/>
                      </a:lnTo>
                      <a:lnTo>
                        <a:pt x="426" y="748"/>
                      </a:lnTo>
                      <a:lnTo>
                        <a:pt x="438" y="759"/>
                      </a:lnTo>
                      <a:lnTo>
                        <a:pt x="451" y="769"/>
                      </a:lnTo>
                      <a:lnTo>
                        <a:pt x="462" y="778"/>
                      </a:lnTo>
                      <a:lnTo>
                        <a:pt x="173" y="1069"/>
                      </a:lnTo>
                      <a:close/>
                      <a:moveTo>
                        <a:pt x="719" y="0"/>
                      </a:moveTo>
                      <a:lnTo>
                        <a:pt x="698" y="1"/>
                      </a:lnTo>
                      <a:lnTo>
                        <a:pt x="676" y="2"/>
                      </a:lnTo>
                      <a:lnTo>
                        <a:pt x="655" y="5"/>
                      </a:lnTo>
                      <a:lnTo>
                        <a:pt x="633" y="8"/>
                      </a:lnTo>
                      <a:lnTo>
                        <a:pt x="611" y="14"/>
                      </a:lnTo>
                      <a:lnTo>
                        <a:pt x="592" y="19"/>
                      </a:lnTo>
                      <a:lnTo>
                        <a:pt x="572" y="27"/>
                      </a:lnTo>
                      <a:lnTo>
                        <a:pt x="552" y="34"/>
                      </a:lnTo>
                      <a:lnTo>
                        <a:pt x="533" y="43"/>
                      </a:lnTo>
                      <a:lnTo>
                        <a:pt x="514" y="53"/>
                      </a:lnTo>
                      <a:lnTo>
                        <a:pt x="496" y="62"/>
                      </a:lnTo>
                      <a:lnTo>
                        <a:pt x="479" y="74"/>
                      </a:lnTo>
                      <a:lnTo>
                        <a:pt x="461" y="86"/>
                      </a:lnTo>
                      <a:lnTo>
                        <a:pt x="445" y="99"/>
                      </a:lnTo>
                      <a:lnTo>
                        <a:pt x="430" y="112"/>
                      </a:lnTo>
                      <a:lnTo>
                        <a:pt x="415" y="126"/>
                      </a:lnTo>
                      <a:lnTo>
                        <a:pt x="400" y="141"/>
                      </a:lnTo>
                      <a:lnTo>
                        <a:pt x="387" y="157"/>
                      </a:lnTo>
                      <a:lnTo>
                        <a:pt x="374" y="174"/>
                      </a:lnTo>
                      <a:lnTo>
                        <a:pt x="362" y="191"/>
                      </a:lnTo>
                      <a:lnTo>
                        <a:pt x="350" y="208"/>
                      </a:lnTo>
                      <a:lnTo>
                        <a:pt x="340" y="226"/>
                      </a:lnTo>
                      <a:lnTo>
                        <a:pt x="331" y="245"/>
                      </a:lnTo>
                      <a:lnTo>
                        <a:pt x="322" y="264"/>
                      </a:lnTo>
                      <a:lnTo>
                        <a:pt x="314" y="284"/>
                      </a:lnTo>
                      <a:lnTo>
                        <a:pt x="307" y="303"/>
                      </a:lnTo>
                      <a:lnTo>
                        <a:pt x="302" y="324"/>
                      </a:lnTo>
                      <a:lnTo>
                        <a:pt x="297" y="345"/>
                      </a:lnTo>
                      <a:lnTo>
                        <a:pt x="293" y="366"/>
                      </a:lnTo>
                      <a:lnTo>
                        <a:pt x="291" y="387"/>
                      </a:lnTo>
                      <a:lnTo>
                        <a:pt x="289" y="410"/>
                      </a:lnTo>
                      <a:lnTo>
                        <a:pt x="287" y="432"/>
                      </a:lnTo>
                      <a:lnTo>
                        <a:pt x="289" y="459"/>
                      </a:lnTo>
                      <a:lnTo>
                        <a:pt x="292" y="486"/>
                      </a:lnTo>
                      <a:lnTo>
                        <a:pt x="295" y="512"/>
                      </a:lnTo>
                      <a:lnTo>
                        <a:pt x="302" y="537"/>
                      </a:lnTo>
                      <a:lnTo>
                        <a:pt x="308" y="562"/>
                      </a:lnTo>
                      <a:lnTo>
                        <a:pt x="317" y="587"/>
                      </a:lnTo>
                      <a:lnTo>
                        <a:pt x="326" y="611"/>
                      </a:lnTo>
                      <a:lnTo>
                        <a:pt x="338" y="634"/>
                      </a:lnTo>
                      <a:lnTo>
                        <a:pt x="38" y="934"/>
                      </a:lnTo>
                      <a:lnTo>
                        <a:pt x="38" y="934"/>
                      </a:lnTo>
                      <a:lnTo>
                        <a:pt x="29" y="944"/>
                      </a:lnTo>
                      <a:lnTo>
                        <a:pt x="22" y="953"/>
                      </a:lnTo>
                      <a:lnTo>
                        <a:pt x="15" y="964"/>
                      </a:lnTo>
                      <a:lnTo>
                        <a:pt x="10" y="975"/>
                      </a:lnTo>
                      <a:lnTo>
                        <a:pt x="6" y="987"/>
                      </a:lnTo>
                      <a:lnTo>
                        <a:pt x="2" y="999"/>
                      </a:lnTo>
                      <a:lnTo>
                        <a:pt x="0" y="1012"/>
                      </a:lnTo>
                      <a:lnTo>
                        <a:pt x="0" y="1025"/>
                      </a:lnTo>
                      <a:lnTo>
                        <a:pt x="0" y="1038"/>
                      </a:lnTo>
                      <a:lnTo>
                        <a:pt x="2" y="1050"/>
                      </a:lnTo>
                      <a:lnTo>
                        <a:pt x="6" y="1062"/>
                      </a:lnTo>
                      <a:lnTo>
                        <a:pt x="10" y="1074"/>
                      </a:lnTo>
                      <a:lnTo>
                        <a:pt x="15" y="1085"/>
                      </a:lnTo>
                      <a:lnTo>
                        <a:pt x="22" y="1096"/>
                      </a:lnTo>
                      <a:lnTo>
                        <a:pt x="29" y="1106"/>
                      </a:lnTo>
                      <a:lnTo>
                        <a:pt x="37" y="1114"/>
                      </a:lnTo>
                      <a:lnTo>
                        <a:pt x="47" y="1123"/>
                      </a:lnTo>
                      <a:lnTo>
                        <a:pt x="56" y="1130"/>
                      </a:lnTo>
                      <a:lnTo>
                        <a:pt x="66" y="1137"/>
                      </a:lnTo>
                      <a:lnTo>
                        <a:pt x="78" y="1142"/>
                      </a:lnTo>
                      <a:lnTo>
                        <a:pt x="89" y="1147"/>
                      </a:lnTo>
                      <a:lnTo>
                        <a:pt x="102" y="1150"/>
                      </a:lnTo>
                      <a:lnTo>
                        <a:pt x="114" y="1151"/>
                      </a:lnTo>
                      <a:lnTo>
                        <a:pt x="127" y="1152"/>
                      </a:lnTo>
                      <a:lnTo>
                        <a:pt x="141" y="1151"/>
                      </a:lnTo>
                      <a:lnTo>
                        <a:pt x="152" y="1149"/>
                      </a:lnTo>
                      <a:lnTo>
                        <a:pt x="165" y="1147"/>
                      </a:lnTo>
                      <a:lnTo>
                        <a:pt x="177" y="1141"/>
                      </a:lnTo>
                      <a:lnTo>
                        <a:pt x="188" y="1136"/>
                      </a:lnTo>
                      <a:lnTo>
                        <a:pt x="199" y="1129"/>
                      </a:lnTo>
                      <a:lnTo>
                        <a:pt x="209" y="1122"/>
                      </a:lnTo>
                      <a:lnTo>
                        <a:pt x="217" y="1114"/>
                      </a:lnTo>
                      <a:lnTo>
                        <a:pt x="217" y="1114"/>
                      </a:lnTo>
                      <a:lnTo>
                        <a:pt x="518" y="814"/>
                      </a:lnTo>
                      <a:lnTo>
                        <a:pt x="541" y="825"/>
                      </a:lnTo>
                      <a:lnTo>
                        <a:pt x="565" y="834"/>
                      </a:lnTo>
                      <a:lnTo>
                        <a:pt x="589" y="843"/>
                      </a:lnTo>
                      <a:lnTo>
                        <a:pt x="614" y="851"/>
                      </a:lnTo>
                      <a:lnTo>
                        <a:pt x="640" y="856"/>
                      </a:lnTo>
                      <a:lnTo>
                        <a:pt x="667" y="860"/>
                      </a:lnTo>
                      <a:lnTo>
                        <a:pt x="692" y="864"/>
                      </a:lnTo>
                      <a:lnTo>
                        <a:pt x="719" y="864"/>
                      </a:lnTo>
                      <a:lnTo>
                        <a:pt x="742" y="864"/>
                      </a:lnTo>
                      <a:lnTo>
                        <a:pt x="764" y="861"/>
                      </a:lnTo>
                      <a:lnTo>
                        <a:pt x="785" y="859"/>
                      </a:lnTo>
                      <a:lnTo>
                        <a:pt x="807" y="855"/>
                      </a:lnTo>
                      <a:lnTo>
                        <a:pt x="827" y="851"/>
                      </a:lnTo>
                      <a:lnTo>
                        <a:pt x="848" y="844"/>
                      </a:lnTo>
                      <a:lnTo>
                        <a:pt x="869" y="838"/>
                      </a:lnTo>
                      <a:lnTo>
                        <a:pt x="888" y="830"/>
                      </a:lnTo>
                      <a:lnTo>
                        <a:pt x="907" y="822"/>
                      </a:lnTo>
                      <a:lnTo>
                        <a:pt x="926" y="812"/>
                      </a:lnTo>
                      <a:lnTo>
                        <a:pt x="944" y="801"/>
                      </a:lnTo>
                      <a:lnTo>
                        <a:pt x="961" y="790"/>
                      </a:lnTo>
                      <a:lnTo>
                        <a:pt x="979" y="778"/>
                      </a:lnTo>
                      <a:lnTo>
                        <a:pt x="995" y="765"/>
                      </a:lnTo>
                      <a:lnTo>
                        <a:pt x="1010" y="751"/>
                      </a:lnTo>
                      <a:lnTo>
                        <a:pt x="1025" y="737"/>
                      </a:lnTo>
                      <a:lnTo>
                        <a:pt x="1040" y="722"/>
                      </a:lnTo>
                      <a:lnTo>
                        <a:pt x="1053" y="707"/>
                      </a:lnTo>
                      <a:lnTo>
                        <a:pt x="1066" y="691"/>
                      </a:lnTo>
                      <a:lnTo>
                        <a:pt x="1078" y="674"/>
                      </a:lnTo>
                      <a:lnTo>
                        <a:pt x="1090" y="656"/>
                      </a:lnTo>
                      <a:lnTo>
                        <a:pt x="1100" y="638"/>
                      </a:lnTo>
                      <a:lnTo>
                        <a:pt x="1109" y="620"/>
                      </a:lnTo>
                      <a:lnTo>
                        <a:pt x="1118" y="600"/>
                      </a:lnTo>
                      <a:lnTo>
                        <a:pt x="1126" y="581"/>
                      </a:lnTo>
                      <a:lnTo>
                        <a:pt x="1132" y="560"/>
                      </a:lnTo>
                      <a:lnTo>
                        <a:pt x="1139" y="540"/>
                      </a:lnTo>
                      <a:lnTo>
                        <a:pt x="1143" y="519"/>
                      </a:lnTo>
                      <a:lnTo>
                        <a:pt x="1147" y="498"/>
                      </a:lnTo>
                      <a:lnTo>
                        <a:pt x="1149" y="476"/>
                      </a:lnTo>
                      <a:lnTo>
                        <a:pt x="1152" y="454"/>
                      </a:lnTo>
                      <a:lnTo>
                        <a:pt x="1152" y="432"/>
                      </a:lnTo>
                      <a:lnTo>
                        <a:pt x="1152" y="410"/>
                      </a:lnTo>
                      <a:lnTo>
                        <a:pt x="1149" y="387"/>
                      </a:lnTo>
                      <a:lnTo>
                        <a:pt x="1147" y="366"/>
                      </a:lnTo>
                      <a:lnTo>
                        <a:pt x="1143" y="345"/>
                      </a:lnTo>
                      <a:lnTo>
                        <a:pt x="1139" y="324"/>
                      </a:lnTo>
                      <a:lnTo>
                        <a:pt x="1132" y="303"/>
                      </a:lnTo>
                      <a:lnTo>
                        <a:pt x="1126" y="284"/>
                      </a:lnTo>
                      <a:lnTo>
                        <a:pt x="1118" y="264"/>
                      </a:lnTo>
                      <a:lnTo>
                        <a:pt x="1109" y="245"/>
                      </a:lnTo>
                      <a:lnTo>
                        <a:pt x="1100" y="226"/>
                      </a:lnTo>
                      <a:lnTo>
                        <a:pt x="1090" y="208"/>
                      </a:lnTo>
                      <a:lnTo>
                        <a:pt x="1078" y="191"/>
                      </a:lnTo>
                      <a:lnTo>
                        <a:pt x="1066" y="174"/>
                      </a:lnTo>
                      <a:lnTo>
                        <a:pt x="1053" y="157"/>
                      </a:lnTo>
                      <a:lnTo>
                        <a:pt x="1040" y="141"/>
                      </a:lnTo>
                      <a:lnTo>
                        <a:pt x="1025" y="126"/>
                      </a:lnTo>
                      <a:lnTo>
                        <a:pt x="1010" y="112"/>
                      </a:lnTo>
                      <a:lnTo>
                        <a:pt x="995" y="99"/>
                      </a:lnTo>
                      <a:lnTo>
                        <a:pt x="979" y="86"/>
                      </a:lnTo>
                      <a:lnTo>
                        <a:pt x="961" y="74"/>
                      </a:lnTo>
                      <a:lnTo>
                        <a:pt x="944" y="62"/>
                      </a:lnTo>
                      <a:lnTo>
                        <a:pt x="926" y="53"/>
                      </a:lnTo>
                      <a:lnTo>
                        <a:pt x="907" y="43"/>
                      </a:lnTo>
                      <a:lnTo>
                        <a:pt x="888" y="34"/>
                      </a:lnTo>
                      <a:lnTo>
                        <a:pt x="869" y="27"/>
                      </a:lnTo>
                      <a:lnTo>
                        <a:pt x="848" y="19"/>
                      </a:lnTo>
                      <a:lnTo>
                        <a:pt x="827" y="14"/>
                      </a:lnTo>
                      <a:lnTo>
                        <a:pt x="807" y="8"/>
                      </a:lnTo>
                      <a:lnTo>
                        <a:pt x="785" y="5"/>
                      </a:lnTo>
                      <a:lnTo>
                        <a:pt x="764" y="2"/>
                      </a:lnTo>
                      <a:lnTo>
                        <a:pt x="742" y="1"/>
                      </a:lnTo>
                      <a:lnTo>
                        <a:pt x="7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: Shape 44"/>
                <p:cNvSpPr/>
                <p:nvPr/>
              </p:nvSpPr>
              <p:spPr bwMode="auto">
                <a:xfrm>
                  <a:off x="3834606" y="2825353"/>
                  <a:ext cx="106363" cy="107950"/>
                </a:xfrm>
                <a:custGeom>
                  <a:avLst/>
                  <a:gdLst>
                    <a:gd name="T0" fmla="*/ 239 w 270"/>
                    <a:gd name="T1" fmla="*/ 0 h 270"/>
                    <a:gd name="T2" fmla="*/ 214 w 270"/>
                    <a:gd name="T3" fmla="*/ 3 h 270"/>
                    <a:gd name="T4" fmla="*/ 189 w 270"/>
                    <a:gd name="T5" fmla="*/ 8 h 270"/>
                    <a:gd name="T6" fmla="*/ 165 w 270"/>
                    <a:gd name="T7" fmla="*/ 15 h 270"/>
                    <a:gd name="T8" fmla="*/ 142 w 270"/>
                    <a:gd name="T9" fmla="*/ 25 h 270"/>
                    <a:gd name="T10" fmla="*/ 121 w 270"/>
                    <a:gd name="T11" fmla="*/ 37 h 270"/>
                    <a:gd name="T12" fmla="*/ 101 w 270"/>
                    <a:gd name="T13" fmla="*/ 50 h 270"/>
                    <a:gd name="T14" fmla="*/ 83 w 270"/>
                    <a:gd name="T15" fmla="*/ 66 h 270"/>
                    <a:gd name="T16" fmla="*/ 66 w 270"/>
                    <a:gd name="T17" fmla="*/ 82 h 270"/>
                    <a:gd name="T18" fmla="*/ 50 w 270"/>
                    <a:gd name="T19" fmla="*/ 102 h 270"/>
                    <a:gd name="T20" fmla="*/ 37 w 270"/>
                    <a:gd name="T21" fmla="*/ 121 h 270"/>
                    <a:gd name="T22" fmla="*/ 25 w 270"/>
                    <a:gd name="T23" fmla="*/ 143 h 270"/>
                    <a:gd name="T24" fmla="*/ 15 w 270"/>
                    <a:gd name="T25" fmla="*/ 165 h 270"/>
                    <a:gd name="T26" fmla="*/ 7 w 270"/>
                    <a:gd name="T27" fmla="*/ 189 h 270"/>
                    <a:gd name="T28" fmla="*/ 3 w 270"/>
                    <a:gd name="T29" fmla="*/ 214 h 270"/>
                    <a:gd name="T30" fmla="*/ 0 w 270"/>
                    <a:gd name="T31" fmla="*/ 239 h 270"/>
                    <a:gd name="T32" fmla="*/ 0 w 270"/>
                    <a:gd name="T33" fmla="*/ 256 h 270"/>
                    <a:gd name="T34" fmla="*/ 3 w 270"/>
                    <a:gd name="T35" fmla="*/ 262 h 270"/>
                    <a:gd name="T36" fmla="*/ 7 w 270"/>
                    <a:gd name="T37" fmla="*/ 267 h 270"/>
                    <a:gd name="T38" fmla="*/ 14 w 270"/>
                    <a:gd name="T39" fmla="*/ 270 h 270"/>
                    <a:gd name="T40" fmla="*/ 21 w 270"/>
                    <a:gd name="T41" fmla="*/ 270 h 270"/>
                    <a:gd name="T42" fmla="*/ 28 w 270"/>
                    <a:gd name="T43" fmla="*/ 267 h 270"/>
                    <a:gd name="T44" fmla="*/ 33 w 270"/>
                    <a:gd name="T45" fmla="*/ 262 h 270"/>
                    <a:gd name="T46" fmla="*/ 35 w 270"/>
                    <a:gd name="T47" fmla="*/ 256 h 270"/>
                    <a:gd name="T48" fmla="*/ 37 w 270"/>
                    <a:gd name="T49" fmla="*/ 241 h 270"/>
                    <a:gd name="T50" fmla="*/ 39 w 270"/>
                    <a:gd name="T51" fmla="*/ 219 h 270"/>
                    <a:gd name="T52" fmla="*/ 45 w 270"/>
                    <a:gd name="T53" fmla="*/ 188 h 270"/>
                    <a:gd name="T54" fmla="*/ 62 w 270"/>
                    <a:gd name="T55" fmla="*/ 149 h 270"/>
                    <a:gd name="T56" fmla="*/ 85 w 270"/>
                    <a:gd name="T57" fmla="*/ 114 h 270"/>
                    <a:gd name="T58" fmla="*/ 114 w 270"/>
                    <a:gd name="T59" fmla="*/ 85 h 270"/>
                    <a:gd name="T60" fmla="*/ 149 w 270"/>
                    <a:gd name="T61" fmla="*/ 62 h 270"/>
                    <a:gd name="T62" fmla="*/ 188 w 270"/>
                    <a:gd name="T63" fmla="*/ 45 h 270"/>
                    <a:gd name="T64" fmla="*/ 219 w 270"/>
                    <a:gd name="T65" fmla="*/ 39 h 270"/>
                    <a:gd name="T66" fmla="*/ 241 w 270"/>
                    <a:gd name="T67" fmla="*/ 37 h 270"/>
                    <a:gd name="T68" fmla="*/ 256 w 270"/>
                    <a:gd name="T69" fmla="*/ 36 h 270"/>
                    <a:gd name="T70" fmla="*/ 262 w 270"/>
                    <a:gd name="T71" fmla="*/ 32 h 270"/>
                    <a:gd name="T72" fmla="*/ 267 w 270"/>
                    <a:gd name="T73" fmla="*/ 28 h 270"/>
                    <a:gd name="T74" fmla="*/ 270 w 270"/>
                    <a:gd name="T75" fmla="*/ 22 h 270"/>
                    <a:gd name="T76" fmla="*/ 270 w 270"/>
                    <a:gd name="T77" fmla="*/ 14 h 270"/>
                    <a:gd name="T78" fmla="*/ 267 w 270"/>
                    <a:gd name="T79" fmla="*/ 8 h 270"/>
                    <a:gd name="T80" fmla="*/ 262 w 270"/>
                    <a:gd name="T81" fmla="*/ 3 h 270"/>
                    <a:gd name="T82" fmla="*/ 256 w 270"/>
                    <a:gd name="T83" fmla="*/ 0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70" h="270">
                      <a:moveTo>
                        <a:pt x="251" y="0"/>
                      </a:moveTo>
                      <a:lnTo>
                        <a:pt x="239" y="0"/>
                      </a:lnTo>
                      <a:lnTo>
                        <a:pt x="227" y="1"/>
                      </a:lnTo>
                      <a:lnTo>
                        <a:pt x="214" y="3"/>
                      </a:lnTo>
                      <a:lnTo>
                        <a:pt x="201" y="5"/>
                      </a:lnTo>
                      <a:lnTo>
                        <a:pt x="189" y="8"/>
                      </a:lnTo>
                      <a:lnTo>
                        <a:pt x="177" y="11"/>
                      </a:lnTo>
                      <a:lnTo>
                        <a:pt x="165" y="15"/>
                      </a:lnTo>
                      <a:lnTo>
                        <a:pt x="154" y="19"/>
                      </a:lnTo>
                      <a:lnTo>
                        <a:pt x="142" y="25"/>
                      </a:lnTo>
                      <a:lnTo>
                        <a:pt x="132" y="30"/>
                      </a:lnTo>
                      <a:lnTo>
                        <a:pt x="121" y="37"/>
                      </a:lnTo>
                      <a:lnTo>
                        <a:pt x="111" y="43"/>
                      </a:lnTo>
                      <a:lnTo>
                        <a:pt x="101" y="50"/>
                      </a:lnTo>
                      <a:lnTo>
                        <a:pt x="92" y="57"/>
                      </a:lnTo>
                      <a:lnTo>
                        <a:pt x="83" y="66"/>
                      </a:lnTo>
                      <a:lnTo>
                        <a:pt x="73" y="73"/>
                      </a:lnTo>
                      <a:lnTo>
                        <a:pt x="66" y="82"/>
                      </a:lnTo>
                      <a:lnTo>
                        <a:pt x="57" y="92"/>
                      </a:lnTo>
                      <a:lnTo>
                        <a:pt x="50" y="102"/>
                      </a:lnTo>
                      <a:lnTo>
                        <a:pt x="43" y="111"/>
                      </a:lnTo>
                      <a:lnTo>
                        <a:pt x="37" y="121"/>
                      </a:lnTo>
                      <a:lnTo>
                        <a:pt x="30" y="132"/>
                      </a:lnTo>
                      <a:lnTo>
                        <a:pt x="25" y="143"/>
                      </a:lnTo>
                      <a:lnTo>
                        <a:pt x="19" y="153"/>
                      </a:lnTo>
                      <a:lnTo>
                        <a:pt x="15" y="165"/>
                      </a:lnTo>
                      <a:lnTo>
                        <a:pt x="12" y="177"/>
                      </a:lnTo>
                      <a:lnTo>
                        <a:pt x="7" y="189"/>
                      </a:lnTo>
                      <a:lnTo>
                        <a:pt x="5" y="201"/>
                      </a:lnTo>
                      <a:lnTo>
                        <a:pt x="3" y="214"/>
                      </a:lnTo>
                      <a:lnTo>
                        <a:pt x="1" y="226"/>
                      </a:lnTo>
                      <a:lnTo>
                        <a:pt x="0" y="239"/>
                      </a:lnTo>
                      <a:lnTo>
                        <a:pt x="0" y="252"/>
                      </a:lnTo>
                      <a:lnTo>
                        <a:pt x="0" y="256"/>
                      </a:lnTo>
                      <a:lnTo>
                        <a:pt x="1" y="259"/>
                      </a:lnTo>
                      <a:lnTo>
                        <a:pt x="3" y="262"/>
                      </a:lnTo>
                      <a:lnTo>
                        <a:pt x="5" y="265"/>
                      </a:lnTo>
                      <a:lnTo>
                        <a:pt x="7" y="267"/>
                      </a:lnTo>
                      <a:lnTo>
                        <a:pt x="11" y="269"/>
                      </a:lnTo>
                      <a:lnTo>
                        <a:pt x="14" y="270"/>
                      </a:lnTo>
                      <a:lnTo>
                        <a:pt x="18" y="270"/>
                      </a:lnTo>
                      <a:lnTo>
                        <a:pt x="21" y="270"/>
                      </a:lnTo>
                      <a:lnTo>
                        <a:pt x="25" y="269"/>
                      </a:lnTo>
                      <a:lnTo>
                        <a:pt x="28" y="267"/>
                      </a:lnTo>
                      <a:lnTo>
                        <a:pt x="31" y="265"/>
                      </a:lnTo>
                      <a:lnTo>
                        <a:pt x="33" y="262"/>
                      </a:lnTo>
                      <a:lnTo>
                        <a:pt x="34" y="259"/>
                      </a:lnTo>
                      <a:lnTo>
                        <a:pt x="35" y="256"/>
                      </a:lnTo>
                      <a:lnTo>
                        <a:pt x="35" y="252"/>
                      </a:lnTo>
                      <a:lnTo>
                        <a:pt x="37" y="241"/>
                      </a:lnTo>
                      <a:lnTo>
                        <a:pt x="37" y="230"/>
                      </a:lnTo>
                      <a:lnTo>
                        <a:pt x="39" y="219"/>
                      </a:lnTo>
                      <a:lnTo>
                        <a:pt x="41" y="208"/>
                      </a:lnTo>
                      <a:lnTo>
                        <a:pt x="45" y="188"/>
                      </a:lnTo>
                      <a:lnTo>
                        <a:pt x="53" y="167"/>
                      </a:lnTo>
                      <a:lnTo>
                        <a:pt x="62" y="149"/>
                      </a:lnTo>
                      <a:lnTo>
                        <a:pt x="73" y="131"/>
                      </a:lnTo>
                      <a:lnTo>
                        <a:pt x="85" y="114"/>
                      </a:lnTo>
                      <a:lnTo>
                        <a:pt x="99" y="99"/>
                      </a:lnTo>
                      <a:lnTo>
                        <a:pt x="114" y="85"/>
                      </a:lnTo>
                      <a:lnTo>
                        <a:pt x="132" y="72"/>
                      </a:lnTo>
                      <a:lnTo>
                        <a:pt x="149" y="62"/>
                      </a:lnTo>
                      <a:lnTo>
                        <a:pt x="168" y="53"/>
                      </a:lnTo>
                      <a:lnTo>
                        <a:pt x="188" y="45"/>
                      </a:lnTo>
                      <a:lnTo>
                        <a:pt x="208" y="40"/>
                      </a:lnTo>
                      <a:lnTo>
                        <a:pt x="219" y="39"/>
                      </a:lnTo>
                      <a:lnTo>
                        <a:pt x="230" y="37"/>
                      </a:lnTo>
                      <a:lnTo>
                        <a:pt x="241" y="37"/>
                      </a:lnTo>
                      <a:lnTo>
                        <a:pt x="251" y="36"/>
                      </a:lnTo>
                      <a:lnTo>
                        <a:pt x="256" y="36"/>
                      </a:lnTo>
                      <a:lnTo>
                        <a:pt x="259" y="35"/>
                      </a:lnTo>
                      <a:lnTo>
                        <a:pt x="262" y="32"/>
                      </a:lnTo>
                      <a:lnTo>
                        <a:pt x="264" y="30"/>
                      </a:lnTo>
                      <a:lnTo>
                        <a:pt x="267" y="28"/>
                      </a:lnTo>
                      <a:lnTo>
                        <a:pt x="269" y="25"/>
                      </a:lnTo>
                      <a:lnTo>
                        <a:pt x="270" y="22"/>
                      </a:lnTo>
                      <a:lnTo>
                        <a:pt x="270" y="18"/>
                      </a:lnTo>
                      <a:lnTo>
                        <a:pt x="270" y="14"/>
                      </a:lnTo>
                      <a:lnTo>
                        <a:pt x="269" y="11"/>
                      </a:lnTo>
                      <a:lnTo>
                        <a:pt x="267" y="8"/>
                      </a:lnTo>
                      <a:lnTo>
                        <a:pt x="264" y="5"/>
                      </a:lnTo>
                      <a:lnTo>
                        <a:pt x="262" y="3"/>
                      </a:lnTo>
                      <a:lnTo>
                        <a:pt x="259" y="1"/>
                      </a:lnTo>
                      <a:lnTo>
                        <a:pt x="256" y="0"/>
                      </a:lnTo>
                      <a:lnTo>
                        <a:pt x="2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Group 45"/>
              <p:cNvGrpSpPr/>
              <p:nvPr/>
            </p:nvGrpSpPr>
            <p:grpSpPr>
              <a:xfrm>
                <a:off x="3426384" y="3171344"/>
                <a:ext cx="186291" cy="186291"/>
                <a:chOff x="4563268" y="2753915"/>
                <a:chExt cx="457200" cy="457200"/>
              </a:xfrm>
              <a:solidFill>
                <a:schemeClr val="accent3"/>
              </a:solidFill>
            </p:grpSpPr>
            <p:sp>
              <p:nvSpPr>
                <p:cNvPr id="40" name="Freeform: Shape 46"/>
                <p:cNvSpPr/>
                <p:nvPr/>
              </p:nvSpPr>
              <p:spPr bwMode="auto">
                <a:xfrm>
                  <a:off x="4563268" y="2753915"/>
                  <a:ext cx="457200" cy="457200"/>
                </a:xfrm>
                <a:custGeom>
                  <a:avLst/>
                  <a:gdLst>
                    <a:gd name="T0" fmla="*/ 924 w 1152"/>
                    <a:gd name="T1" fmla="*/ 677 h 1152"/>
                    <a:gd name="T2" fmla="*/ 896 w 1152"/>
                    <a:gd name="T3" fmla="*/ 742 h 1152"/>
                    <a:gd name="T4" fmla="*/ 905 w 1152"/>
                    <a:gd name="T5" fmla="*/ 804 h 1152"/>
                    <a:gd name="T6" fmla="*/ 765 w 1152"/>
                    <a:gd name="T7" fmla="*/ 893 h 1152"/>
                    <a:gd name="T8" fmla="*/ 704 w 1152"/>
                    <a:gd name="T9" fmla="*/ 912 h 1152"/>
                    <a:gd name="T10" fmla="*/ 653 w 1152"/>
                    <a:gd name="T11" fmla="*/ 952 h 1152"/>
                    <a:gd name="T12" fmla="*/ 499 w 1152"/>
                    <a:gd name="T13" fmla="*/ 952 h 1152"/>
                    <a:gd name="T14" fmla="*/ 448 w 1152"/>
                    <a:gd name="T15" fmla="*/ 912 h 1152"/>
                    <a:gd name="T16" fmla="*/ 388 w 1152"/>
                    <a:gd name="T17" fmla="*/ 893 h 1152"/>
                    <a:gd name="T18" fmla="*/ 247 w 1152"/>
                    <a:gd name="T19" fmla="*/ 804 h 1152"/>
                    <a:gd name="T20" fmla="*/ 256 w 1152"/>
                    <a:gd name="T21" fmla="*/ 742 h 1152"/>
                    <a:gd name="T22" fmla="*/ 228 w 1152"/>
                    <a:gd name="T23" fmla="*/ 677 h 1152"/>
                    <a:gd name="T24" fmla="*/ 72 w 1152"/>
                    <a:gd name="T25" fmla="*/ 625 h 1152"/>
                    <a:gd name="T26" fmla="*/ 222 w 1152"/>
                    <a:gd name="T27" fmla="*/ 482 h 1152"/>
                    <a:gd name="T28" fmla="*/ 253 w 1152"/>
                    <a:gd name="T29" fmla="*/ 420 h 1152"/>
                    <a:gd name="T30" fmla="*/ 253 w 1152"/>
                    <a:gd name="T31" fmla="*/ 356 h 1152"/>
                    <a:gd name="T32" fmla="*/ 378 w 1152"/>
                    <a:gd name="T33" fmla="*/ 259 h 1152"/>
                    <a:gd name="T34" fmla="*/ 438 w 1152"/>
                    <a:gd name="T35" fmla="*/ 244 h 1152"/>
                    <a:gd name="T36" fmla="*/ 495 w 1152"/>
                    <a:gd name="T37" fmla="*/ 208 h 1152"/>
                    <a:gd name="T38" fmla="*/ 649 w 1152"/>
                    <a:gd name="T39" fmla="*/ 192 h 1152"/>
                    <a:gd name="T40" fmla="*/ 694 w 1152"/>
                    <a:gd name="T41" fmla="*/ 236 h 1152"/>
                    <a:gd name="T42" fmla="*/ 756 w 1152"/>
                    <a:gd name="T43" fmla="*/ 259 h 1152"/>
                    <a:gd name="T44" fmla="*/ 967 w 1152"/>
                    <a:gd name="T45" fmla="*/ 255 h 1152"/>
                    <a:gd name="T46" fmla="*/ 894 w 1152"/>
                    <a:gd name="T47" fmla="*/ 401 h 1152"/>
                    <a:gd name="T48" fmla="*/ 919 w 1152"/>
                    <a:gd name="T49" fmla="*/ 466 h 1152"/>
                    <a:gd name="T50" fmla="*/ 970 w 1152"/>
                    <a:gd name="T51" fmla="*/ 505 h 1152"/>
                    <a:gd name="T52" fmla="*/ 975 w 1152"/>
                    <a:gd name="T53" fmla="*/ 411 h 1152"/>
                    <a:gd name="T54" fmla="*/ 1037 w 1152"/>
                    <a:gd name="T55" fmla="*/ 272 h 1152"/>
                    <a:gd name="T56" fmla="*/ 1023 w 1152"/>
                    <a:gd name="T57" fmla="*/ 208 h 1152"/>
                    <a:gd name="T58" fmla="*/ 918 w 1152"/>
                    <a:gd name="T59" fmla="*/ 116 h 1152"/>
                    <a:gd name="T60" fmla="*/ 857 w 1152"/>
                    <a:gd name="T61" fmla="*/ 125 h 1152"/>
                    <a:gd name="T62" fmla="*/ 694 w 1152"/>
                    <a:gd name="T63" fmla="*/ 51 h 1152"/>
                    <a:gd name="T64" fmla="*/ 649 w 1152"/>
                    <a:gd name="T65" fmla="*/ 4 h 1152"/>
                    <a:gd name="T66" fmla="*/ 514 w 1152"/>
                    <a:gd name="T67" fmla="*/ 1 h 1152"/>
                    <a:gd name="T68" fmla="*/ 462 w 1152"/>
                    <a:gd name="T69" fmla="*/ 40 h 1152"/>
                    <a:gd name="T70" fmla="*/ 400 w 1152"/>
                    <a:gd name="T71" fmla="*/ 182 h 1152"/>
                    <a:gd name="T72" fmla="*/ 247 w 1152"/>
                    <a:gd name="T73" fmla="*/ 113 h 1152"/>
                    <a:gd name="T74" fmla="*/ 203 w 1152"/>
                    <a:gd name="T75" fmla="*/ 134 h 1152"/>
                    <a:gd name="T76" fmla="*/ 113 w 1152"/>
                    <a:gd name="T77" fmla="*/ 247 h 1152"/>
                    <a:gd name="T78" fmla="*/ 188 w 1152"/>
                    <a:gd name="T79" fmla="*/ 387 h 1152"/>
                    <a:gd name="T80" fmla="*/ 45 w 1152"/>
                    <a:gd name="T81" fmla="*/ 460 h 1152"/>
                    <a:gd name="T82" fmla="*/ 2 w 1152"/>
                    <a:gd name="T83" fmla="*/ 508 h 1152"/>
                    <a:gd name="T84" fmla="*/ 2 w 1152"/>
                    <a:gd name="T85" fmla="*/ 643 h 1152"/>
                    <a:gd name="T86" fmla="*/ 45 w 1152"/>
                    <a:gd name="T87" fmla="*/ 692 h 1152"/>
                    <a:gd name="T88" fmla="*/ 188 w 1152"/>
                    <a:gd name="T89" fmla="*/ 764 h 1152"/>
                    <a:gd name="T90" fmla="*/ 113 w 1152"/>
                    <a:gd name="T91" fmla="*/ 905 h 1152"/>
                    <a:gd name="T92" fmla="*/ 203 w 1152"/>
                    <a:gd name="T93" fmla="*/ 1018 h 1152"/>
                    <a:gd name="T94" fmla="*/ 247 w 1152"/>
                    <a:gd name="T95" fmla="*/ 1039 h 1152"/>
                    <a:gd name="T96" fmla="*/ 400 w 1152"/>
                    <a:gd name="T97" fmla="*/ 969 h 1152"/>
                    <a:gd name="T98" fmla="*/ 462 w 1152"/>
                    <a:gd name="T99" fmla="*/ 1112 h 1152"/>
                    <a:gd name="T100" fmla="*/ 514 w 1152"/>
                    <a:gd name="T101" fmla="*/ 1151 h 1152"/>
                    <a:gd name="T102" fmla="*/ 649 w 1152"/>
                    <a:gd name="T103" fmla="*/ 1148 h 1152"/>
                    <a:gd name="T104" fmla="*/ 694 w 1152"/>
                    <a:gd name="T105" fmla="*/ 1100 h 1152"/>
                    <a:gd name="T106" fmla="*/ 857 w 1152"/>
                    <a:gd name="T107" fmla="*/ 1027 h 1152"/>
                    <a:gd name="T108" fmla="*/ 918 w 1152"/>
                    <a:gd name="T109" fmla="*/ 1036 h 1152"/>
                    <a:gd name="T110" fmla="*/ 1023 w 1152"/>
                    <a:gd name="T111" fmla="*/ 944 h 1152"/>
                    <a:gd name="T112" fmla="*/ 1037 w 1152"/>
                    <a:gd name="T113" fmla="*/ 881 h 1152"/>
                    <a:gd name="T114" fmla="*/ 975 w 1152"/>
                    <a:gd name="T115" fmla="*/ 742 h 1152"/>
                    <a:gd name="T116" fmla="*/ 1118 w 1152"/>
                    <a:gd name="T117" fmla="*/ 687 h 1152"/>
                    <a:gd name="T118" fmla="*/ 1151 w 1152"/>
                    <a:gd name="T119" fmla="*/ 631 h 1152"/>
                    <a:gd name="T120" fmla="*/ 1143 w 1152"/>
                    <a:gd name="T121" fmla="*/ 491 h 1152"/>
                    <a:gd name="T122" fmla="*/ 1094 w 1152"/>
                    <a:gd name="T123" fmla="*/ 456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52" h="1152">
                      <a:moveTo>
                        <a:pt x="970" y="647"/>
                      </a:moveTo>
                      <a:lnTo>
                        <a:pt x="960" y="650"/>
                      </a:lnTo>
                      <a:lnTo>
                        <a:pt x="951" y="653"/>
                      </a:lnTo>
                      <a:lnTo>
                        <a:pt x="944" y="657"/>
                      </a:lnTo>
                      <a:lnTo>
                        <a:pt x="936" y="664"/>
                      </a:lnTo>
                      <a:lnTo>
                        <a:pt x="930" y="670"/>
                      </a:lnTo>
                      <a:lnTo>
                        <a:pt x="924" y="677"/>
                      </a:lnTo>
                      <a:lnTo>
                        <a:pt x="919" y="685"/>
                      </a:lnTo>
                      <a:lnTo>
                        <a:pt x="916" y="694"/>
                      </a:lnTo>
                      <a:lnTo>
                        <a:pt x="913" y="704"/>
                      </a:lnTo>
                      <a:lnTo>
                        <a:pt x="908" y="714"/>
                      </a:lnTo>
                      <a:lnTo>
                        <a:pt x="904" y="723"/>
                      </a:lnTo>
                      <a:lnTo>
                        <a:pt x="900" y="733"/>
                      </a:lnTo>
                      <a:lnTo>
                        <a:pt x="896" y="742"/>
                      </a:lnTo>
                      <a:lnTo>
                        <a:pt x="894" y="750"/>
                      </a:lnTo>
                      <a:lnTo>
                        <a:pt x="893" y="760"/>
                      </a:lnTo>
                      <a:lnTo>
                        <a:pt x="893" y="769"/>
                      </a:lnTo>
                      <a:lnTo>
                        <a:pt x="894" y="778"/>
                      </a:lnTo>
                      <a:lnTo>
                        <a:pt x="896" y="787"/>
                      </a:lnTo>
                      <a:lnTo>
                        <a:pt x="900" y="796"/>
                      </a:lnTo>
                      <a:lnTo>
                        <a:pt x="905" y="804"/>
                      </a:lnTo>
                      <a:lnTo>
                        <a:pt x="967" y="898"/>
                      </a:lnTo>
                      <a:lnTo>
                        <a:pt x="897" y="967"/>
                      </a:lnTo>
                      <a:lnTo>
                        <a:pt x="805" y="905"/>
                      </a:lnTo>
                      <a:lnTo>
                        <a:pt x="795" y="899"/>
                      </a:lnTo>
                      <a:lnTo>
                        <a:pt x="785" y="895"/>
                      </a:lnTo>
                      <a:lnTo>
                        <a:pt x="774" y="893"/>
                      </a:lnTo>
                      <a:lnTo>
                        <a:pt x="765" y="893"/>
                      </a:lnTo>
                      <a:lnTo>
                        <a:pt x="756" y="893"/>
                      </a:lnTo>
                      <a:lnTo>
                        <a:pt x="748" y="894"/>
                      </a:lnTo>
                      <a:lnTo>
                        <a:pt x="741" y="896"/>
                      </a:lnTo>
                      <a:lnTo>
                        <a:pt x="733" y="899"/>
                      </a:lnTo>
                      <a:lnTo>
                        <a:pt x="724" y="904"/>
                      </a:lnTo>
                      <a:lnTo>
                        <a:pt x="714" y="908"/>
                      </a:lnTo>
                      <a:lnTo>
                        <a:pt x="704" y="912"/>
                      </a:lnTo>
                      <a:lnTo>
                        <a:pt x="694" y="915"/>
                      </a:lnTo>
                      <a:lnTo>
                        <a:pt x="686" y="920"/>
                      </a:lnTo>
                      <a:lnTo>
                        <a:pt x="677" y="924"/>
                      </a:lnTo>
                      <a:lnTo>
                        <a:pt x="670" y="930"/>
                      </a:lnTo>
                      <a:lnTo>
                        <a:pt x="663" y="936"/>
                      </a:lnTo>
                      <a:lnTo>
                        <a:pt x="658" y="944"/>
                      </a:lnTo>
                      <a:lnTo>
                        <a:pt x="653" y="952"/>
                      </a:lnTo>
                      <a:lnTo>
                        <a:pt x="650" y="961"/>
                      </a:lnTo>
                      <a:lnTo>
                        <a:pt x="647" y="969"/>
                      </a:lnTo>
                      <a:lnTo>
                        <a:pt x="625" y="1080"/>
                      </a:lnTo>
                      <a:lnTo>
                        <a:pt x="527" y="1080"/>
                      </a:lnTo>
                      <a:lnTo>
                        <a:pt x="505" y="969"/>
                      </a:lnTo>
                      <a:lnTo>
                        <a:pt x="502" y="961"/>
                      </a:lnTo>
                      <a:lnTo>
                        <a:pt x="499" y="952"/>
                      </a:lnTo>
                      <a:lnTo>
                        <a:pt x="495" y="944"/>
                      </a:lnTo>
                      <a:lnTo>
                        <a:pt x="489" y="936"/>
                      </a:lnTo>
                      <a:lnTo>
                        <a:pt x="483" y="930"/>
                      </a:lnTo>
                      <a:lnTo>
                        <a:pt x="475" y="924"/>
                      </a:lnTo>
                      <a:lnTo>
                        <a:pt x="466" y="920"/>
                      </a:lnTo>
                      <a:lnTo>
                        <a:pt x="458" y="915"/>
                      </a:lnTo>
                      <a:lnTo>
                        <a:pt x="448" y="912"/>
                      </a:lnTo>
                      <a:lnTo>
                        <a:pt x="438" y="908"/>
                      </a:lnTo>
                      <a:lnTo>
                        <a:pt x="429" y="904"/>
                      </a:lnTo>
                      <a:lnTo>
                        <a:pt x="419" y="899"/>
                      </a:lnTo>
                      <a:lnTo>
                        <a:pt x="411" y="896"/>
                      </a:lnTo>
                      <a:lnTo>
                        <a:pt x="404" y="894"/>
                      </a:lnTo>
                      <a:lnTo>
                        <a:pt x="396" y="893"/>
                      </a:lnTo>
                      <a:lnTo>
                        <a:pt x="388" y="893"/>
                      </a:lnTo>
                      <a:lnTo>
                        <a:pt x="378" y="893"/>
                      </a:lnTo>
                      <a:lnTo>
                        <a:pt x="367" y="895"/>
                      </a:lnTo>
                      <a:lnTo>
                        <a:pt x="357" y="899"/>
                      </a:lnTo>
                      <a:lnTo>
                        <a:pt x="348" y="905"/>
                      </a:lnTo>
                      <a:lnTo>
                        <a:pt x="255" y="967"/>
                      </a:lnTo>
                      <a:lnTo>
                        <a:pt x="185" y="898"/>
                      </a:lnTo>
                      <a:lnTo>
                        <a:pt x="247" y="804"/>
                      </a:lnTo>
                      <a:lnTo>
                        <a:pt x="253" y="796"/>
                      </a:lnTo>
                      <a:lnTo>
                        <a:pt x="256" y="787"/>
                      </a:lnTo>
                      <a:lnTo>
                        <a:pt x="258" y="778"/>
                      </a:lnTo>
                      <a:lnTo>
                        <a:pt x="259" y="769"/>
                      </a:lnTo>
                      <a:lnTo>
                        <a:pt x="259" y="760"/>
                      </a:lnTo>
                      <a:lnTo>
                        <a:pt x="258" y="750"/>
                      </a:lnTo>
                      <a:lnTo>
                        <a:pt x="256" y="742"/>
                      </a:lnTo>
                      <a:lnTo>
                        <a:pt x="253" y="733"/>
                      </a:lnTo>
                      <a:lnTo>
                        <a:pt x="248" y="723"/>
                      </a:lnTo>
                      <a:lnTo>
                        <a:pt x="244" y="714"/>
                      </a:lnTo>
                      <a:lnTo>
                        <a:pt x="240" y="704"/>
                      </a:lnTo>
                      <a:lnTo>
                        <a:pt x="236" y="694"/>
                      </a:lnTo>
                      <a:lnTo>
                        <a:pt x="232" y="685"/>
                      </a:lnTo>
                      <a:lnTo>
                        <a:pt x="228" y="677"/>
                      </a:lnTo>
                      <a:lnTo>
                        <a:pt x="222" y="670"/>
                      </a:lnTo>
                      <a:lnTo>
                        <a:pt x="216" y="664"/>
                      </a:lnTo>
                      <a:lnTo>
                        <a:pt x="208" y="657"/>
                      </a:lnTo>
                      <a:lnTo>
                        <a:pt x="200" y="653"/>
                      </a:lnTo>
                      <a:lnTo>
                        <a:pt x="191" y="650"/>
                      </a:lnTo>
                      <a:lnTo>
                        <a:pt x="182" y="647"/>
                      </a:lnTo>
                      <a:lnTo>
                        <a:pt x="72" y="625"/>
                      </a:lnTo>
                      <a:lnTo>
                        <a:pt x="72" y="527"/>
                      </a:lnTo>
                      <a:lnTo>
                        <a:pt x="182" y="505"/>
                      </a:lnTo>
                      <a:lnTo>
                        <a:pt x="191" y="503"/>
                      </a:lnTo>
                      <a:lnTo>
                        <a:pt x="200" y="499"/>
                      </a:lnTo>
                      <a:lnTo>
                        <a:pt x="208" y="494"/>
                      </a:lnTo>
                      <a:lnTo>
                        <a:pt x="216" y="489"/>
                      </a:lnTo>
                      <a:lnTo>
                        <a:pt x="222" y="482"/>
                      </a:lnTo>
                      <a:lnTo>
                        <a:pt x="228" y="475"/>
                      </a:lnTo>
                      <a:lnTo>
                        <a:pt x="232" y="466"/>
                      </a:lnTo>
                      <a:lnTo>
                        <a:pt x="236" y="458"/>
                      </a:lnTo>
                      <a:lnTo>
                        <a:pt x="240" y="448"/>
                      </a:lnTo>
                      <a:lnTo>
                        <a:pt x="244" y="438"/>
                      </a:lnTo>
                      <a:lnTo>
                        <a:pt x="248" y="428"/>
                      </a:lnTo>
                      <a:lnTo>
                        <a:pt x="253" y="420"/>
                      </a:lnTo>
                      <a:lnTo>
                        <a:pt x="256" y="410"/>
                      </a:lnTo>
                      <a:lnTo>
                        <a:pt x="258" y="401"/>
                      </a:lnTo>
                      <a:lnTo>
                        <a:pt x="259" y="392"/>
                      </a:lnTo>
                      <a:lnTo>
                        <a:pt x="259" y="383"/>
                      </a:lnTo>
                      <a:lnTo>
                        <a:pt x="258" y="373"/>
                      </a:lnTo>
                      <a:lnTo>
                        <a:pt x="256" y="365"/>
                      </a:lnTo>
                      <a:lnTo>
                        <a:pt x="253" y="356"/>
                      </a:lnTo>
                      <a:lnTo>
                        <a:pt x="247" y="347"/>
                      </a:lnTo>
                      <a:lnTo>
                        <a:pt x="185" y="255"/>
                      </a:lnTo>
                      <a:lnTo>
                        <a:pt x="255" y="185"/>
                      </a:lnTo>
                      <a:lnTo>
                        <a:pt x="348" y="247"/>
                      </a:lnTo>
                      <a:lnTo>
                        <a:pt x="357" y="252"/>
                      </a:lnTo>
                      <a:lnTo>
                        <a:pt x="367" y="257"/>
                      </a:lnTo>
                      <a:lnTo>
                        <a:pt x="378" y="259"/>
                      </a:lnTo>
                      <a:lnTo>
                        <a:pt x="388" y="260"/>
                      </a:lnTo>
                      <a:lnTo>
                        <a:pt x="396" y="259"/>
                      </a:lnTo>
                      <a:lnTo>
                        <a:pt x="404" y="258"/>
                      </a:lnTo>
                      <a:lnTo>
                        <a:pt x="411" y="256"/>
                      </a:lnTo>
                      <a:lnTo>
                        <a:pt x="419" y="252"/>
                      </a:lnTo>
                      <a:lnTo>
                        <a:pt x="429" y="248"/>
                      </a:lnTo>
                      <a:lnTo>
                        <a:pt x="438" y="244"/>
                      </a:lnTo>
                      <a:lnTo>
                        <a:pt x="448" y="239"/>
                      </a:lnTo>
                      <a:lnTo>
                        <a:pt x="458" y="236"/>
                      </a:lnTo>
                      <a:lnTo>
                        <a:pt x="466" y="233"/>
                      </a:lnTo>
                      <a:lnTo>
                        <a:pt x="475" y="228"/>
                      </a:lnTo>
                      <a:lnTo>
                        <a:pt x="482" y="222"/>
                      </a:lnTo>
                      <a:lnTo>
                        <a:pt x="489" y="216"/>
                      </a:lnTo>
                      <a:lnTo>
                        <a:pt x="495" y="208"/>
                      </a:lnTo>
                      <a:lnTo>
                        <a:pt x="499" y="201"/>
                      </a:lnTo>
                      <a:lnTo>
                        <a:pt x="502" y="192"/>
                      </a:lnTo>
                      <a:lnTo>
                        <a:pt x="505" y="182"/>
                      </a:lnTo>
                      <a:lnTo>
                        <a:pt x="527" y="72"/>
                      </a:lnTo>
                      <a:lnTo>
                        <a:pt x="625" y="72"/>
                      </a:lnTo>
                      <a:lnTo>
                        <a:pt x="647" y="182"/>
                      </a:lnTo>
                      <a:lnTo>
                        <a:pt x="649" y="192"/>
                      </a:lnTo>
                      <a:lnTo>
                        <a:pt x="653" y="201"/>
                      </a:lnTo>
                      <a:lnTo>
                        <a:pt x="658" y="208"/>
                      </a:lnTo>
                      <a:lnTo>
                        <a:pt x="663" y="216"/>
                      </a:lnTo>
                      <a:lnTo>
                        <a:pt x="670" y="222"/>
                      </a:lnTo>
                      <a:lnTo>
                        <a:pt x="677" y="228"/>
                      </a:lnTo>
                      <a:lnTo>
                        <a:pt x="686" y="233"/>
                      </a:lnTo>
                      <a:lnTo>
                        <a:pt x="694" y="236"/>
                      </a:lnTo>
                      <a:lnTo>
                        <a:pt x="704" y="239"/>
                      </a:lnTo>
                      <a:lnTo>
                        <a:pt x="714" y="244"/>
                      </a:lnTo>
                      <a:lnTo>
                        <a:pt x="724" y="248"/>
                      </a:lnTo>
                      <a:lnTo>
                        <a:pt x="732" y="252"/>
                      </a:lnTo>
                      <a:lnTo>
                        <a:pt x="741" y="256"/>
                      </a:lnTo>
                      <a:lnTo>
                        <a:pt x="748" y="258"/>
                      </a:lnTo>
                      <a:lnTo>
                        <a:pt x="756" y="259"/>
                      </a:lnTo>
                      <a:lnTo>
                        <a:pt x="765" y="260"/>
                      </a:lnTo>
                      <a:lnTo>
                        <a:pt x="774" y="259"/>
                      </a:lnTo>
                      <a:lnTo>
                        <a:pt x="785" y="257"/>
                      </a:lnTo>
                      <a:lnTo>
                        <a:pt x="795" y="252"/>
                      </a:lnTo>
                      <a:lnTo>
                        <a:pt x="805" y="247"/>
                      </a:lnTo>
                      <a:lnTo>
                        <a:pt x="897" y="185"/>
                      </a:lnTo>
                      <a:lnTo>
                        <a:pt x="967" y="255"/>
                      </a:lnTo>
                      <a:lnTo>
                        <a:pt x="905" y="347"/>
                      </a:lnTo>
                      <a:lnTo>
                        <a:pt x="900" y="356"/>
                      </a:lnTo>
                      <a:lnTo>
                        <a:pt x="896" y="365"/>
                      </a:lnTo>
                      <a:lnTo>
                        <a:pt x="894" y="373"/>
                      </a:lnTo>
                      <a:lnTo>
                        <a:pt x="893" y="383"/>
                      </a:lnTo>
                      <a:lnTo>
                        <a:pt x="893" y="392"/>
                      </a:lnTo>
                      <a:lnTo>
                        <a:pt x="894" y="401"/>
                      </a:lnTo>
                      <a:lnTo>
                        <a:pt x="896" y="410"/>
                      </a:lnTo>
                      <a:lnTo>
                        <a:pt x="900" y="419"/>
                      </a:lnTo>
                      <a:lnTo>
                        <a:pt x="904" y="428"/>
                      </a:lnTo>
                      <a:lnTo>
                        <a:pt x="908" y="438"/>
                      </a:lnTo>
                      <a:lnTo>
                        <a:pt x="913" y="448"/>
                      </a:lnTo>
                      <a:lnTo>
                        <a:pt x="916" y="458"/>
                      </a:lnTo>
                      <a:lnTo>
                        <a:pt x="919" y="466"/>
                      </a:lnTo>
                      <a:lnTo>
                        <a:pt x="924" y="475"/>
                      </a:lnTo>
                      <a:lnTo>
                        <a:pt x="930" y="482"/>
                      </a:lnTo>
                      <a:lnTo>
                        <a:pt x="936" y="489"/>
                      </a:lnTo>
                      <a:lnTo>
                        <a:pt x="944" y="494"/>
                      </a:lnTo>
                      <a:lnTo>
                        <a:pt x="951" y="499"/>
                      </a:lnTo>
                      <a:lnTo>
                        <a:pt x="960" y="503"/>
                      </a:lnTo>
                      <a:lnTo>
                        <a:pt x="970" y="505"/>
                      </a:lnTo>
                      <a:lnTo>
                        <a:pt x="1080" y="527"/>
                      </a:lnTo>
                      <a:lnTo>
                        <a:pt x="1080" y="625"/>
                      </a:lnTo>
                      <a:lnTo>
                        <a:pt x="970" y="647"/>
                      </a:lnTo>
                      <a:close/>
                      <a:moveTo>
                        <a:pt x="1094" y="456"/>
                      </a:moveTo>
                      <a:lnTo>
                        <a:pt x="984" y="434"/>
                      </a:lnTo>
                      <a:lnTo>
                        <a:pt x="979" y="422"/>
                      </a:lnTo>
                      <a:lnTo>
                        <a:pt x="975" y="411"/>
                      </a:lnTo>
                      <a:lnTo>
                        <a:pt x="970" y="399"/>
                      </a:lnTo>
                      <a:lnTo>
                        <a:pt x="964" y="387"/>
                      </a:lnTo>
                      <a:lnTo>
                        <a:pt x="1027" y="294"/>
                      </a:lnTo>
                      <a:lnTo>
                        <a:pt x="1030" y="289"/>
                      </a:lnTo>
                      <a:lnTo>
                        <a:pt x="1033" y="283"/>
                      </a:lnTo>
                      <a:lnTo>
                        <a:pt x="1036" y="277"/>
                      </a:lnTo>
                      <a:lnTo>
                        <a:pt x="1037" y="272"/>
                      </a:lnTo>
                      <a:lnTo>
                        <a:pt x="1039" y="259"/>
                      </a:lnTo>
                      <a:lnTo>
                        <a:pt x="1039" y="247"/>
                      </a:lnTo>
                      <a:lnTo>
                        <a:pt x="1037" y="235"/>
                      </a:lnTo>
                      <a:lnTo>
                        <a:pt x="1032" y="223"/>
                      </a:lnTo>
                      <a:lnTo>
                        <a:pt x="1029" y="218"/>
                      </a:lnTo>
                      <a:lnTo>
                        <a:pt x="1026" y="213"/>
                      </a:lnTo>
                      <a:lnTo>
                        <a:pt x="1023" y="208"/>
                      </a:lnTo>
                      <a:lnTo>
                        <a:pt x="1018" y="204"/>
                      </a:lnTo>
                      <a:lnTo>
                        <a:pt x="948" y="134"/>
                      </a:lnTo>
                      <a:lnTo>
                        <a:pt x="943" y="129"/>
                      </a:lnTo>
                      <a:lnTo>
                        <a:pt x="937" y="125"/>
                      </a:lnTo>
                      <a:lnTo>
                        <a:pt x="931" y="122"/>
                      </a:lnTo>
                      <a:lnTo>
                        <a:pt x="925" y="118"/>
                      </a:lnTo>
                      <a:lnTo>
                        <a:pt x="918" y="116"/>
                      </a:lnTo>
                      <a:lnTo>
                        <a:pt x="911" y="114"/>
                      </a:lnTo>
                      <a:lnTo>
                        <a:pt x="905" y="113"/>
                      </a:lnTo>
                      <a:lnTo>
                        <a:pt x="897" y="113"/>
                      </a:lnTo>
                      <a:lnTo>
                        <a:pt x="888" y="114"/>
                      </a:lnTo>
                      <a:lnTo>
                        <a:pt x="877" y="116"/>
                      </a:lnTo>
                      <a:lnTo>
                        <a:pt x="867" y="120"/>
                      </a:lnTo>
                      <a:lnTo>
                        <a:pt x="857" y="125"/>
                      </a:lnTo>
                      <a:lnTo>
                        <a:pt x="765" y="188"/>
                      </a:lnTo>
                      <a:lnTo>
                        <a:pt x="753" y="182"/>
                      </a:lnTo>
                      <a:lnTo>
                        <a:pt x="741" y="177"/>
                      </a:lnTo>
                      <a:lnTo>
                        <a:pt x="730" y="172"/>
                      </a:lnTo>
                      <a:lnTo>
                        <a:pt x="718" y="168"/>
                      </a:lnTo>
                      <a:lnTo>
                        <a:pt x="695" y="58"/>
                      </a:lnTo>
                      <a:lnTo>
                        <a:pt x="694" y="51"/>
                      </a:lnTo>
                      <a:lnTo>
                        <a:pt x="692" y="46"/>
                      </a:lnTo>
                      <a:lnTo>
                        <a:pt x="689" y="40"/>
                      </a:lnTo>
                      <a:lnTo>
                        <a:pt x="687" y="34"/>
                      </a:lnTo>
                      <a:lnTo>
                        <a:pt x="679" y="24"/>
                      </a:lnTo>
                      <a:lnTo>
                        <a:pt x="671" y="16"/>
                      </a:lnTo>
                      <a:lnTo>
                        <a:pt x="661" y="9"/>
                      </a:lnTo>
                      <a:lnTo>
                        <a:pt x="649" y="4"/>
                      </a:lnTo>
                      <a:lnTo>
                        <a:pt x="644" y="3"/>
                      </a:lnTo>
                      <a:lnTo>
                        <a:pt x="637" y="1"/>
                      </a:lnTo>
                      <a:lnTo>
                        <a:pt x="632" y="1"/>
                      </a:lnTo>
                      <a:lnTo>
                        <a:pt x="625" y="0"/>
                      </a:lnTo>
                      <a:lnTo>
                        <a:pt x="527" y="0"/>
                      </a:lnTo>
                      <a:lnTo>
                        <a:pt x="520" y="1"/>
                      </a:lnTo>
                      <a:lnTo>
                        <a:pt x="514" y="1"/>
                      </a:lnTo>
                      <a:lnTo>
                        <a:pt x="509" y="3"/>
                      </a:lnTo>
                      <a:lnTo>
                        <a:pt x="502" y="4"/>
                      </a:lnTo>
                      <a:lnTo>
                        <a:pt x="491" y="9"/>
                      </a:lnTo>
                      <a:lnTo>
                        <a:pt x="482" y="16"/>
                      </a:lnTo>
                      <a:lnTo>
                        <a:pt x="473" y="24"/>
                      </a:lnTo>
                      <a:lnTo>
                        <a:pt x="465" y="34"/>
                      </a:lnTo>
                      <a:lnTo>
                        <a:pt x="462" y="40"/>
                      </a:lnTo>
                      <a:lnTo>
                        <a:pt x="460" y="46"/>
                      </a:lnTo>
                      <a:lnTo>
                        <a:pt x="458" y="51"/>
                      </a:lnTo>
                      <a:lnTo>
                        <a:pt x="457" y="58"/>
                      </a:lnTo>
                      <a:lnTo>
                        <a:pt x="434" y="168"/>
                      </a:lnTo>
                      <a:lnTo>
                        <a:pt x="422" y="172"/>
                      </a:lnTo>
                      <a:lnTo>
                        <a:pt x="410" y="177"/>
                      </a:lnTo>
                      <a:lnTo>
                        <a:pt x="400" y="182"/>
                      </a:lnTo>
                      <a:lnTo>
                        <a:pt x="388" y="188"/>
                      </a:lnTo>
                      <a:lnTo>
                        <a:pt x="295" y="125"/>
                      </a:lnTo>
                      <a:lnTo>
                        <a:pt x="285" y="120"/>
                      </a:lnTo>
                      <a:lnTo>
                        <a:pt x="275" y="116"/>
                      </a:lnTo>
                      <a:lnTo>
                        <a:pt x="265" y="114"/>
                      </a:lnTo>
                      <a:lnTo>
                        <a:pt x="255" y="113"/>
                      </a:lnTo>
                      <a:lnTo>
                        <a:pt x="247" y="113"/>
                      </a:lnTo>
                      <a:lnTo>
                        <a:pt x="241" y="114"/>
                      </a:lnTo>
                      <a:lnTo>
                        <a:pt x="233" y="116"/>
                      </a:lnTo>
                      <a:lnTo>
                        <a:pt x="227" y="118"/>
                      </a:lnTo>
                      <a:lnTo>
                        <a:pt x="220" y="122"/>
                      </a:lnTo>
                      <a:lnTo>
                        <a:pt x="215" y="125"/>
                      </a:lnTo>
                      <a:lnTo>
                        <a:pt x="208" y="129"/>
                      </a:lnTo>
                      <a:lnTo>
                        <a:pt x="203" y="134"/>
                      </a:lnTo>
                      <a:lnTo>
                        <a:pt x="134" y="204"/>
                      </a:lnTo>
                      <a:lnTo>
                        <a:pt x="130" y="208"/>
                      </a:lnTo>
                      <a:lnTo>
                        <a:pt x="126" y="213"/>
                      </a:lnTo>
                      <a:lnTo>
                        <a:pt x="123" y="218"/>
                      </a:lnTo>
                      <a:lnTo>
                        <a:pt x="120" y="223"/>
                      </a:lnTo>
                      <a:lnTo>
                        <a:pt x="115" y="235"/>
                      </a:lnTo>
                      <a:lnTo>
                        <a:pt x="113" y="247"/>
                      </a:lnTo>
                      <a:lnTo>
                        <a:pt x="113" y="259"/>
                      </a:lnTo>
                      <a:lnTo>
                        <a:pt x="115" y="272"/>
                      </a:lnTo>
                      <a:lnTo>
                        <a:pt x="117" y="277"/>
                      </a:lnTo>
                      <a:lnTo>
                        <a:pt x="119" y="283"/>
                      </a:lnTo>
                      <a:lnTo>
                        <a:pt x="122" y="289"/>
                      </a:lnTo>
                      <a:lnTo>
                        <a:pt x="125" y="294"/>
                      </a:lnTo>
                      <a:lnTo>
                        <a:pt x="188" y="387"/>
                      </a:lnTo>
                      <a:lnTo>
                        <a:pt x="182" y="399"/>
                      </a:lnTo>
                      <a:lnTo>
                        <a:pt x="177" y="411"/>
                      </a:lnTo>
                      <a:lnTo>
                        <a:pt x="173" y="422"/>
                      </a:lnTo>
                      <a:lnTo>
                        <a:pt x="168" y="434"/>
                      </a:lnTo>
                      <a:lnTo>
                        <a:pt x="58" y="456"/>
                      </a:lnTo>
                      <a:lnTo>
                        <a:pt x="52" y="458"/>
                      </a:lnTo>
                      <a:lnTo>
                        <a:pt x="45" y="460"/>
                      </a:lnTo>
                      <a:lnTo>
                        <a:pt x="40" y="463"/>
                      </a:lnTo>
                      <a:lnTo>
                        <a:pt x="34" y="465"/>
                      </a:lnTo>
                      <a:lnTo>
                        <a:pt x="25" y="473"/>
                      </a:lnTo>
                      <a:lnTo>
                        <a:pt x="16" y="481"/>
                      </a:lnTo>
                      <a:lnTo>
                        <a:pt x="10" y="491"/>
                      </a:lnTo>
                      <a:lnTo>
                        <a:pt x="4" y="503"/>
                      </a:lnTo>
                      <a:lnTo>
                        <a:pt x="2" y="508"/>
                      </a:lnTo>
                      <a:lnTo>
                        <a:pt x="1" y="515"/>
                      </a:lnTo>
                      <a:lnTo>
                        <a:pt x="0" y="520"/>
                      </a:lnTo>
                      <a:lnTo>
                        <a:pt x="0" y="527"/>
                      </a:lnTo>
                      <a:lnTo>
                        <a:pt x="0" y="625"/>
                      </a:lnTo>
                      <a:lnTo>
                        <a:pt x="0" y="631"/>
                      </a:lnTo>
                      <a:lnTo>
                        <a:pt x="1" y="638"/>
                      </a:lnTo>
                      <a:lnTo>
                        <a:pt x="2" y="643"/>
                      </a:lnTo>
                      <a:lnTo>
                        <a:pt x="4" y="650"/>
                      </a:lnTo>
                      <a:lnTo>
                        <a:pt x="10" y="661"/>
                      </a:lnTo>
                      <a:lnTo>
                        <a:pt x="16" y="670"/>
                      </a:lnTo>
                      <a:lnTo>
                        <a:pt x="25" y="679"/>
                      </a:lnTo>
                      <a:lnTo>
                        <a:pt x="34" y="687"/>
                      </a:lnTo>
                      <a:lnTo>
                        <a:pt x="40" y="690"/>
                      </a:lnTo>
                      <a:lnTo>
                        <a:pt x="45" y="692"/>
                      </a:lnTo>
                      <a:lnTo>
                        <a:pt x="52" y="694"/>
                      </a:lnTo>
                      <a:lnTo>
                        <a:pt x="58" y="695"/>
                      </a:lnTo>
                      <a:lnTo>
                        <a:pt x="168" y="718"/>
                      </a:lnTo>
                      <a:lnTo>
                        <a:pt x="173" y="730"/>
                      </a:lnTo>
                      <a:lnTo>
                        <a:pt x="177" y="742"/>
                      </a:lnTo>
                      <a:lnTo>
                        <a:pt x="182" y="752"/>
                      </a:lnTo>
                      <a:lnTo>
                        <a:pt x="188" y="764"/>
                      </a:lnTo>
                      <a:lnTo>
                        <a:pt x="125" y="858"/>
                      </a:lnTo>
                      <a:lnTo>
                        <a:pt x="122" y="864"/>
                      </a:lnTo>
                      <a:lnTo>
                        <a:pt x="119" y="869"/>
                      </a:lnTo>
                      <a:lnTo>
                        <a:pt x="117" y="874"/>
                      </a:lnTo>
                      <a:lnTo>
                        <a:pt x="115" y="881"/>
                      </a:lnTo>
                      <a:lnTo>
                        <a:pt x="113" y="893"/>
                      </a:lnTo>
                      <a:lnTo>
                        <a:pt x="113" y="905"/>
                      </a:lnTo>
                      <a:lnTo>
                        <a:pt x="115" y="917"/>
                      </a:lnTo>
                      <a:lnTo>
                        <a:pt x="120" y="928"/>
                      </a:lnTo>
                      <a:lnTo>
                        <a:pt x="123" y="934"/>
                      </a:lnTo>
                      <a:lnTo>
                        <a:pt x="126" y="939"/>
                      </a:lnTo>
                      <a:lnTo>
                        <a:pt x="130" y="944"/>
                      </a:lnTo>
                      <a:lnTo>
                        <a:pt x="134" y="949"/>
                      </a:lnTo>
                      <a:lnTo>
                        <a:pt x="203" y="1018"/>
                      </a:lnTo>
                      <a:lnTo>
                        <a:pt x="208" y="1022"/>
                      </a:lnTo>
                      <a:lnTo>
                        <a:pt x="215" y="1027"/>
                      </a:lnTo>
                      <a:lnTo>
                        <a:pt x="220" y="1031"/>
                      </a:lnTo>
                      <a:lnTo>
                        <a:pt x="227" y="1033"/>
                      </a:lnTo>
                      <a:lnTo>
                        <a:pt x="233" y="1036"/>
                      </a:lnTo>
                      <a:lnTo>
                        <a:pt x="241" y="1038"/>
                      </a:lnTo>
                      <a:lnTo>
                        <a:pt x="247" y="1039"/>
                      </a:lnTo>
                      <a:lnTo>
                        <a:pt x="255" y="1039"/>
                      </a:lnTo>
                      <a:lnTo>
                        <a:pt x="265" y="1039"/>
                      </a:lnTo>
                      <a:lnTo>
                        <a:pt x="275" y="1036"/>
                      </a:lnTo>
                      <a:lnTo>
                        <a:pt x="285" y="1032"/>
                      </a:lnTo>
                      <a:lnTo>
                        <a:pt x="295" y="1027"/>
                      </a:lnTo>
                      <a:lnTo>
                        <a:pt x="388" y="964"/>
                      </a:lnTo>
                      <a:lnTo>
                        <a:pt x="400" y="969"/>
                      </a:lnTo>
                      <a:lnTo>
                        <a:pt x="410" y="975"/>
                      </a:lnTo>
                      <a:lnTo>
                        <a:pt x="422" y="979"/>
                      </a:lnTo>
                      <a:lnTo>
                        <a:pt x="434" y="984"/>
                      </a:lnTo>
                      <a:lnTo>
                        <a:pt x="457" y="1094"/>
                      </a:lnTo>
                      <a:lnTo>
                        <a:pt x="458" y="1100"/>
                      </a:lnTo>
                      <a:lnTo>
                        <a:pt x="460" y="1107"/>
                      </a:lnTo>
                      <a:lnTo>
                        <a:pt x="462" y="1112"/>
                      </a:lnTo>
                      <a:lnTo>
                        <a:pt x="465" y="1117"/>
                      </a:lnTo>
                      <a:lnTo>
                        <a:pt x="473" y="1127"/>
                      </a:lnTo>
                      <a:lnTo>
                        <a:pt x="482" y="1136"/>
                      </a:lnTo>
                      <a:lnTo>
                        <a:pt x="491" y="1142"/>
                      </a:lnTo>
                      <a:lnTo>
                        <a:pt x="502" y="1148"/>
                      </a:lnTo>
                      <a:lnTo>
                        <a:pt x="509" y="1150"/>
                      </a:lnTo>
                      <a:lnTo>
                        <a:pt x="514" y="1151"/>
                      </a:lnTo>
                      <a:lnTo>
                        <a:pt x="520" y="1152"/>
                      </a:lnTo>
                      <a:lnTo>
                        <a:pt x="527" y="1152"/>
                      </a:lnTo>
                      <a:lnTo>
                        <a:pt x="625" y="1152"/>
                      </a:lnTo>
                      <a:lnTo>
                        <a:pt x="632" y="1152"/>
                      </a:lnTo>
                      <a:lnTo>
                        <a:pt x="637" y="1151"/>
                      </a:lnTo>
                      <a:lnTo>
                        <a:pt x="644" y="1150"/>
                      </a:lnTo>
                      <a:lnTo>
                        <a:pt x="649" y="1148"/>
                      </a:lnTo>
                      <a:lnTo>
                        <a:pt x="661" y="1142"/>
                      </a:lnTo>
                      <a:lnTo>
                        <a:pt x="671" y="1136"/>
                      </a:lnTo>
                      <a:lnTo>
                        <a:pt x="679" y="1127"/>
                      </a:lnTo>
                      <a:lnTo>
                        <a:pt x="687" y="1117"/>
                      </a:lnTo>
                      <a:lnTo>
                        <a:pt x="689" y="1112"/>
                      </a:lnTo>
                      <a:lnTo>
                        <a:pt x="692" y="1107"/>
                      </a:lnTo>
                      <a:lnTo>
                        <a:pt x="694" y="1100"/>
                      </a:lnTo>
                      <a:lnTo>
                        <a:pt x="695" y="1094"/>
                      </a:lnTo>
                      <a:lnTo>
                        <a:pt x="718" y="984"/>
                      </a:lnTo>
                      <a:lnTo>
                        <a:pt x="730" y="979"/>
                      </a:lnTo>
                      <a:lnTo>
                        <a:pt x="741" y="975"/>
                      </a:lnTo>
                      <a:lnTo>
                        <a:pt x="753" y="969"/>
                      </a:lnTo>
                      <a:lnTo>
                        <a:pt x="765" y="964"/>
                      </a:lnTo>
                      <a:lnTo>
                        <a:pt x="857" y="1027"/>
                      </a:lnTo>
                      <a:lnTo>
                        <a:pt x="867" y="1032"/>
                      </a:lnTo>
                      <a:lnTo>
                        <a:pt x="877" y="1036"/>
                      </a:lnTo>
                      <a:lnTo>
                        <a:pt x="888" y="1039"/>
                      </a:lnTo>
                      <a:lnTo>
                        <a:pt x="897" y="1039"/>
                      </a:lnTo>
                      <a:lnTo>
                        <a:pt x="905" y="1039"/>
                      </a:lnTo>
                      <a:lnTo>
                        <a:pt x="911" y="1038"/>
                      </a:lnTo>
                      <a:lnTo>
                        <a:pt x="918" y="1036"/>
                      </a:lnTo>
                      <a:lnTo>
                        <a:pt x="925" y="1033"/>
                      </a:lnTo>
                      <a:lnTo>
                        <a:pt x="931" y="1031"/>
                      </a:lnTo>
                      <a:lnTo>
                        <a:pt x="937" y="1027"/>
                      </a:lnTo>
                      <a:lnTo>
                        <a:pt x="943" y="1022"/>
                      </a:lnTo>
                      <a:lnTo>
                        <a:pt x="948" y="1018"/>
                      </a:lnTo>
                      <a:lnTo>
                        <a:pt x="1018" y="949"/>
                      </a:lnTo>
                      <a:lnTo>
                        <a:pt x="1023" y="944"/>
                      </a:lnTo>
                      <a:lnTo>
                        <a:pt x="1026" y="939"/>
                      </a:lnTo>
                      <a:lnTo>
                        <a:pt x="1029" y="934"/>
                      </a:lnTo>
                      <a:lnTo>
                        <a:pt x="1032" y="928"/>
                      </a:lnTo>
                      <a:lnTo>
                        <a:pt x="1037" y="917"/>
                      </a:lnTo>
                      <a:lnTo>
                        <a:pt x="1039" y="905"/>
                      </a:lnTo>
                      <a:lnTo>
                        <a:pt x="1039" y="893"/>
                      </a:lnTo>
                      <a:lnTo>
                        <a:pt x="1037" y="881"/>
                      </a:lnTo>
                      <a:lnTo>
                        <a:pt x="1036" y="874"/>
                      </a:lnTo>
                      <a:lnTo>
                        <a:pt x="1033" y="869"/>
                      </a:lnTo>
                      <a:lnTo>
                        <a:pt x="1030" y="864"/>
                      </a:lnTo>
                      <a:lnTo>
                        <a:pt x="1027" y="858"/>
                      </a:lnTo>
                      <a:lnTo>
                        <a:pt x="964" y="764"/>
                      </a:lnTo>
                      <a:lnTo>
                        <a:pt x="970" y="752"/>
                      </a:lnTo>
                      <a:lnTo>
                        <a:pt x="975" y="742"/>
                      </a:lnTo>
                      <a:lnTo>
                        <a:pt x="979" y="730"/>
                      </a:lnTo>
                      <a:lnTo>
                        <a:pt x="984" y="718"/>
                      </a:lnTo>
                      <a:lnTo>
                        <a:pt x="1094" y="695"/>
                      </a:lnTo>
                      <a:lnTo>
                        <a:pt x="1100" y="694"/>
                      </a:lnTo>
                      <a:lnTo>
                        <a:pt x="1106" y="692"/>
                      </a:lnTo>
                      <a:lnTo>
                        <a:pt x="1112" y="690"/>
                      </a:lnTo>
                      <a:lnTo>
                        <a:pt x="1118" y="687"/>
                      </a:lnTo>
                      <a:lnTo>
                        <a:pt x="1127" y="679"/>
                      </a:lnTo>
                      <a:lnTo>
                        <a:pt x="1136" y="670"/>
                      </a:lnTo>
                      <a:lnTo>
                        <a:pt x="1143" y="661"/>
                      </a:lnTo>
                      <a:lnTo>
                        <a:pt x="1148" y="650"/>
                      </a:lnTo>
                      <a:lnTo>
                        <a:pt x="1149" y="643"/>
                      </a:lnTo>
                      <a:lnTo>
                        <a:pt x="1151" y="638"/>
                      </a:lnTo>
                      <a:lnTo>
                        <a:pt x="1151" y="631"/>
                      </a:lnTo>
                      <a:lnTo>
                        <a:pt x="1152" y="625"/>
                      </a:lnTo>
                      <a:lnTo>
                        <a:pt x="1152" y="527"/>
                      </a:lnTo>
                      <a:lnTo>
                        <a:pt x="1151" y="520"/>
                      </a:lnTo>
                      <a:lnTo>
                        <a:pt x="1151" y="515"/>
                      </a:lnTo>
                      <a:lnTo>
                        <a:pt x="1149" y="508"/>
                      </a:lnTo>
                      <a:lnTo>
                        <a:pt x="1148" y="503"/>
                      </a:lnTo>
                      <a:lnTo>
                        <a:pt x="1143" y="491"/>
                      </a:lnTo>
                      <a:lnTo>
                        <a:pt x="1136" y="481"/>
                      </a:lnTo>
                      <a:lnTo>
                        <a:pt x="1127" y="473"/>
                      </a:lnTo>
                      <a:lnTo>
                        <a:pt x="1118" y="465"/>
                      </a:lnTo>
                      <a:lnTo>
                        <a:pt x="1112" y="463"/>
                      </a:lnTo>
                      <a:lnTo>
                        <a:pt x="1106" y="460"/>
                      </a:lnTo>
                      <a:lnTo>
                        <a:pt x="1100" y="458"/>
                      </a:lnTo>
                      <a:lnTo>
                        <a:pt x="1094" y="4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47"/>
                <p:cNvSpPr/>
                <p:nvPr/>
              </p:nvSpPr>
              <p:spPr bwMode="auto">
                <a:xfrm>
                  <a:off x="4691856" y="2882503"/>
                  <a:ext cx="200025" cy="200025"/>
                </a:xfrm>
                <a:custGeom>
                  <a:avLst/>
                  <a:gdLst>
                    <a:gd name="T0" fmla="*/ 218 w 504"/>
                    <a:gd name="T1" fmla="*/ 469 h 504"/>
                    <a:gd name="T2" fmla="*/ 147 w 504"/>
                    <a:gd name="T3" fmla="*/ 446 h 504"/>
                    <a:gd name="T4" fmla="*/ 82 w 504"/>
                    <a:gd name="T5" fmla="*/ 392 h 504"/>
                    <a:gd name="T6" fmla="*/ 41 w 504"/>
                    <a:gd name="T7" fmla="*/ 317 h 504"/>
                    <a:gd name="T8" fmla="*/ 32 w 504"/>
                    <a:gd name="T9" fmla="*/ 263 h 504"/>
                    <a:gd name="T10" fmla="*/ 34 w 504"/>
                    <a:gd name="T11" fmla="*/ 219 h 504"/>
                    <a:gd name="T12" fmla="*/ 58 w 504"/>
                    <a:gd name="T13" fmla="*/ 147 h 504"/>
                    <a:gd name="T14" fmla="*/ 112 w 504"/>
                    <a:gd name="T15" fmla="*/ 82 h 504"/>
                    <a:gd name="T16" fmla="*/ 187 w 504"/>
                    <a:gd name="T17" fmla="*/ 42 h 504"/>
                    <a:gd name="T18" fmla="*/ 241 w 504"/>
                    <a:gd name="T19" fmla="*/ 32 h 504"/>
                    <a:gd name="T20" fmla="*/ 286 w 504"/>
                    <a:gd name="T21" fmla="*/ 34 h 504"/>
                    <a:gd name="T22" fmla="*/ 357 w 504"/>
                    <a:gd name="T23" fmla="*/ 58 h 504"/>
                    <a:gd name="T24" fmla="*/ 422 w 504"/>
                    <a:gd name="T25" fmla="*/ 112 h 504"/>
                    <a:gd name="T26" fmla="*/ 462 w 504"/>
                    <a:gd name="T27" fmla="*/ 186 h 504"/>
                    <a:gd name="T28" fmla="*/ 472 w 504"/>
                    <a:gd name="T29" fmla="*/ 240 h 504"/>
                    <a:gd name="T30" fmla="*/ 470 w 504"/>
                    <a:gd name="T31" fmla="*/ 286 h 504"/>
                    <a:gd name="T32" fmla="*/ 446 w 504"/>
                    <a:gd name="T33" fmla="*/ 357 h 504"/>
                    <a:gd name="T34" fmla="*/ 392 w 504"/>
                    <a:gd name="T35" fmla="*/ 422 h 504"/>
                    <a:gd name="T36" fmla="*/ 317 w 504"/>
                    <a:gd name="T37" fmla="*/ 463 h 504"/>
                    <a:gd name="T38" fmla="*/ 263 w 504"/>
                    <a:gd name="T39" fmla="*/ 473 h 504"/>
                    <a:gd name="T40" fmla="*/ 239 w 504"/>
                    <a:gd name="T41" fmla="*/ 1 h 504"/>
                    <a:gd name="T42" fmla="*/ 189 w 504"/>
                    <a:gd name="T43" fmla="*/ 8 h 504"/>
                    <a:gd name="T44" fmla="*/ 142 w 504"/>
                    <a:gd name="T45" fmla="*/ 24 h 504"/>
                    <a:gd name="T46" fmla="*/ 101 w 504"/>
                    <a:gd name="T47" fmla="*/ 50 h 504"/>
                    <a:gd name="T48" fmla="*/ 66 w 504"/>
                    <a:gd name="T49" fmla="*/ 83 h 504"/>
                    <a:gd name="T50" fmla="*/ 37 w 504"/>
                    <a:gd name="T51" fmla="*/ 122 h 504"/>
                    <a:gd name="T52" fmla="*/ 15 w 504"/>
                    <a:gd name="T53" fmla="*/ 165 h 504"/>
                    <a:gd name="T54" fmla="*/ 3 w 504"/>
                    <a:gd name="T55" fmla="*/ 213 h 504"/>
                    <a:gd name="T56" fmla="*/ 0 w 504"/>
                    <a:gd name="T57" fmla="*/ 265 h 504"/>
                    <a:gd name="T58" fmla="*/ 7 w 504"/>
                    <a:gd name="T59" fmla="*/ 315 h 504"/>
                    <a:gd name="T60" fmla="*/ 25 w 504"/>
                    <a:gd name="T61" fmla="*/ 361 h 504"/>
                    <a:gd name="T62" fmla="*/ 50 w 504"/>
                    <a:gd name="T63" fmla="*/ 402 h 504"/>
                    <a:gd name="T64" fmla="*/ 83 w 504"/>
                    <a:gd name="T65" fmla="*/ 438 h 504"/>
                    <a:gd name="T66" fmla="*/ 121 w 504"/>
                    <a:gd name="T67" fmla="*/ 467 h 504"/>
                    <a:gd name="T68" fmla="*/ 165 w 504"/>
                    <a:gd name="T69" fmla="*/ 489 h 504"/>
                    <a:gd name="T70" fmla="*/ 214 w 504"/>
                    <a:gd name="T71" fmla="*/ 501 h 504"/>
                    <a:gd name="T72" fmla="*/ 265 w 504"/>
                    <a:gd name="T73" fmla="*/ 504 h 504"/>
                    <a:gd name="T74" fmla="*/ 315 w 504"/>
                    <a:gd name="T75" fmla="*/ 496 h 504"/>
                    <a:gd name="T76" fmla="*/ 362 w 504"/>
                    <a:gd name="T77" fmla="*/ 479 h 504"/>
                    <a:gd name="T78" fmla="*/ 403 w 504"/>
                    <a:gd name="T79" fmla="*/ 454 h 504"/>
                    <a:gd name="T80" fmla="*/ 438 w 504"/>
                    <a:gd name="T81" fmla="*/ 421 h 504"/>
                    <a:gd name="T82" fmla="*/ 468 w 504"/>
                    <a:gd name="T83" fmla="*/ 383 h 504"/>
                    <a:gd name="T84" fmla="*/ 489 w 504"/>
                    <a:gd name="T85" fmla="*/ 339 h 504"/>
                    <a:gd name="T86" fmla="*/ 501 w 504"/>
                    <a:gd name="T87" fmla="*/ 290 h 504"/>
                    <a:gd name="T88" fmla="*/ 503 w 504"/>
                    <a:gd name="T89" fmla="*/ 239 h 504"/>
                    <a:gd name="T90" fmla="*/ 496 w 504"/>
                    <a:gd name="T91" fmla="*/ 189 h 504"/>
                    <a:gd name="T92" fmla="*/ 479 w 504"/>
                    <a:gd name="T93" fmla="*/ 142 h 504"/>
                    <a:gd name="T94" fmla="*/ 454 w 504"/>
                    <a:gd name="T95" fmla="*/ 101 h 504"/>
                    <a:gd name="T96" fmla="*/ 421 w 504"/>
                    <a:gd name="T97" fmla="*/ 66 h 504"/>
                    <a:gd name="T98" fmla="*/ 382 w 504"/>
                    <a:gd name="T99" fmla="*/ 36 h 504"/>
                    <a:gd name="T100" fmla="*/ 339 w 504"/>
                    <a:gd name="T101" fmla="*/ 15 h 504"/>
                    <a:gd name="T102" fmla="*/ 290 w 504"/>
                    <a:gd name="T103" fmla="*/ 3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4" h="504">
                      <a:moveTo>
                        <a:pt x="252" y="473"/>
                      </a:moveTo>
                      <a:lnTo>
                        <a:pt x="241" y="473"/>
                      </a:lnTo>
                      <a:lnTo>
                        <a:pt x="230" y="472"/>
                      </a:lnTo>
                      <a:lnTo>
                        <a:pt x="218" y="469"/>
                      </a:lnTo>
                      <a:lnTo>
                        <a:pt x="207" y="468"/>
                      </a:lnTo>
                      <a:lnTo>
                        <a:pt x="187" y="463"/>
                      </a:lnTo>
                      <a:lnTo>
                        <a:pt x="166" y="455"/>
                      </a:lnTo>
                      <a:lnTo>
                        <a:pt x="147" y="446"/>
                      </a:lnTo>
                      <a:lnTo>
                        <a:pt x="128" y="435"/>
                      </a:lnTo>
                      <a:lnTo>
                        <a:pt x="112" y="422"/>
                      </a:lnTo>
                      <a:lnTo>
                        <a:pt x="96" y="408"/>
                      </a:lnTo>
                      <a:lnTo>
                        <a:pt x="82" y="392"/>
                      </a:lnTo>
                      <a:lnTo>
                        <a:pt x="69" y="375"/>
                      </a:lnTo>
                      <a:lnTo>
                        <a:pt x="58" y="357"/>
                      </a:lnTo>
                      <a:lnTo>
                        <a:pt x="49" y="338"/>
                      </a:lnTo>
                      <a:lnTo>
                        <a:pt x="41" y="317"/>
                      </a:lnTo>
                      <a:lnTo>
                        <a:pt x="36" y="297"/>
                      </a:lnTo>
                      <a:lnTo>
                        <a:pt x="34" y="286"/>
                      </a:lnTo>
                      <a:lnTo>
                        <a:pt x="32" y="274"/>
                      </a:lnTo>
                      <a:lnTo>
                        <a:pt x="32" y="263"/>
                      </a:lnTo>
                      <a:lnTo>
                        <a:pt x="31" y="252"/>
                      </a:lnTo>
                      <a:lnTo>
                        <a:pt x="32" y="240"/>
                      </a:lnTo>
                      <a:lnTo>
                        <a:pt x="32" y="230"/>
                      </a:lnTo>
                      <a:lnTo>
                        <a:pt x="34" y="219"/>
                      </a:lnTo>
                      <a:lnTo>
                        <a:pt x="36" y="207"/>
                      </a:lnTo>
                      <a:lnTo>
                        <a:pt x="41" y="186"/>
                      </a:lnTo>
                      <a:lnTo>
                        <a:pt x="49" y="166"/>
                      </a:lnTo>
                      <a:lnTo>
                        <a:pt x="58" y="147"/>
                      </a:lnTo>
                      <a:lnTo>
                        <a:pt x="69" y="128"/>
                      </a:lnTo>
                      <a:lnTo>
                        <a:pt x="82" y="112"/>
                      </a:lnTo>
                      <a:lnTo>
                        <a:pt x="96" y="96"/>
                      </a:lnTo>
                      <a:lnTo>
                        <a:pt x="112" y="82"/>
                      </a:lnTo>
                      <a:lnTo>
                        <a:pt x="128" y="69"/>
                      </a:lnTo>
                      <a:lnTo>
                        <a:pt x="147" y="58"/>
                      </a:lnTo>
                      <a:lnTo>
                        <a:pt x="166" y="49"/>
                      </a:lnTo>
                      <a:lnTo>
                        <a:pt x="187" y="42"/>
                      </a:lnTo>
                      <a:lnTo>
                        <a:pt x="207" y="36"/>
                      </a:lnTo>
                      <a:lnTo>
                        <a:pt x="218" y="34"/>
                      </a:lnTo>
                      <a:lnTo>
                        <a:pt x="230" y="33"/>
                      </a:lnTo>
                      <a:lnTo>
                        <a:pt x="241" y="32"/>
                      </a:lnTo>
                      <a:lnTo>
                        <a:pt x="252" y="31"/>
                      </a:lnTo>
                      <a:lnTo>
                        <a:pt x="263" y="32"/>
                      </a:lnTo>
                      <a:lnTo>
                        <a:pt x="274" y="33"/>
                      </a:lnTo>
                      <a:lnTo>
                        <a:pt x="286" y="34"/>
                      </a:lnTo>
                      <a:lnTo>
                        <a:pt x="297" y="36"/>
                      </a:lnTo>
                      <a:lnTo>
                        <a:pt x="317" y="42"/>
                      </a:lnTo>
                      <a:lnTo>
                        <a:pt x="338" y="49"/>
                      </a:lnTo>
                      <a:lnTo>
                        <a:pt x="357" y="58"/>
                      </a:lnTo>
                      <a:lnTo>
                        <a:pt x="376" y="69"/>
                      </a:lnTo>
                      <a:lnTo>
                        <a:pt x="392" y="82"/>
                      </a:lnTo>
                      <a:lnTo>
                        <a:pt x="408" y="96"/>
                      </a:lnTo>
                      <a:lnTo>
                        <a:pt x="422" y="112"/>
                      </a:lnTo>
                      <a:lnTo>
                        <a:pt x="435" y="128"/>
                      </a:lnTo>
                      <a:lnTo>
                        <a:pt x="446" y="147"/>
                      </a:lnTo>
                      <a:lnTo>
                        <a:pt x="456" y="166"/>
                      </a:lnTo>
                      <a:lnTo>
                        <a:pt x="462" y="186"/>
                      </a:lnTo>
                      <a:lnTo>
                        <a:pt x="468" y="207"/>
                      </a:lnTo>
                      <a:lnTo>
                        <a:pt x="470" y="219"/>
                      </a:lnTo>
                      <a:lnTo>
                        <a:pt x="472" y="230"/>
                      </a:lnTo>
                      <a:lnTo>
                        <a:pt x="472" y="240"/>
                      </a:lnTo>
                      <a:lnTo>
                        <a:pt x="473" y="252"/>
                      </a:lnTo>
                      <a:lnTo>
                        <a:pt x="472" y="263"/>
                      </a:lnTo>
                      <a:lnTo>
                        <a:pt x="472" y="274"/>
                      </a:lnTo>
                      <a:lnTo>
                        <a:pt x="470" y="286"/>
                      </a:lnTo>
                      <a:lnTo>
                        <a:pt x="468" y="297"/>
                      </a:lnTo>
                      <a:lnTo>
                        <a:pt x="462" y="317"/>
                      </a:lnTo>
                      <a:lnTo>
                        <a:pt x="456" y="338"/>
                      </a:lnTo>
                      <a:lnTo>
                        <a:pt x="446" y="357"/>
                      </a:lnTo>
                      <a:lnTo>
                        <a:pt x="435" y="375"/>
                      </a:lnTo>
                      <a:lnTo>
                        <a:pt x="422" y="392"/>
                      </a:lnTo>
                      <a:lnTo>
                        <a:pt x="408" y="408"/>
                      </a:lnTo>
                      <a:lnTo>
                        <a:pt x="392" y="422"/>
                      </a:lnTo>
                      <a:lnTo>
                        <a:pt x="376" y="435"/>
                      </a:lnTo>
                      <a:lnTo>
                        <a:pt x="357" y="446"/>
                      </a:lnTo>
                      <a:lnTo>
                        <a:pt x="338" y="455"/>
                      </a:lnTo>
                      <a:lnTo>
                        <a:pt x="317" y="463"/>
                      </a:lnTo>
                      <a:lnTo>
                        <a:pt x="297" y="468"/>
                      </a:lnTo>
                      <a:lnTo>
                        <a:pt x="286" y="469"/>
                      </a:lnTo>
                      <a:lnTo>
                        <a:pt x="274" y="472"/>
                      </a:lnTo>
                      <a:lnTo>
                        <a:pt x="263" y="473"/>
                      </a:lnTo>
                      <a:lnTo>
                        <a:pt x="252" y="473"/>
                      </a:lnTo>
                      <a:lnTo>
                        <a:pt x="252" y="473"/>
                      </a:lnTo>
                      <a:close/>
                      <a:moveTo>
                        <a:pt x="252" y="0"/>
                      </a:moveTo>
                      <a:lnTo>
                        <a:pt x="239" y="1"/>
                      </a:lnTo>
                      <a:lnTo>
                        <a:pt x="227" y="1"/>
                      </a:lnTo>
                      <a:lnTo>
                        <a:pt x="214" y="3"/>
                      </a:lnTo>
                      <a:lnTo>
                        <a:pt x="201" y="5"/>
                      </a:lnTo>
                      <a:lnTo>
                        <a:pt x="189" y="8"/>
                      </a:lnTo>
                      <a:lnTo>
                        <a:pt x="177" y="12"/>
                      </a:lnTo>
                      <a:lnTo>
                        <a:pt x="165" y="15"/>
                      </a:lnTo>
                      <a:lnTo>
                        <a:pt x="154" y="20"/>
                      </a:lnTo>
                      <a:lnTo>
                        <a:pt x="142" y="24"/>
                      </a:lnTo>
                      <a:lnTo>
                        <a:pt x="132" y="30"/>
                      </a:lnTo>
                      <a:lnTo>
                        <a:pt x="121" y="36"/>
                      </a:lnTo>
                      <a:lnTo>
                        <a:pt x="111" y="43"/>
                      </a:lnTo>
                      <a:lnTo>
                        <a:pt x="101" y="50"/>
                      </a:lnTo>
                      <a:lnTo>
                        <a:pt x="92" y="58"/>
                      </a:lnTo>
                      <a:lnTo>
                        <a:pt x="83" y="66"/>
                      </a:lnTo>
                      <a:lnTo>
                        <a:pt x="73" y="74"/>
                      </a:lnTo>
                      <a:lnTo>
                        <a:pt x="66" y="83"/>
                      </a:lnTo>
                      <a:lnTo>
                        <a:pt x="57" y="91"/>
                      </a:lnTo>
                      <a:lnTo>
                        <a:pt x="50" y="101"/>
                      </a:lnTo>
                      <a:lnTo>
                        <a:pt x="43" y="111"/>
                      </a:lnTo>
                      <a:lnTo>
                        <a:pt x="37" y="122"/>
                      </a:lnTo>
                      <a:lnTo>
                        <a:pt x="30" y="131"/>
                      </a:lnTo>
                      <a:lnTo>
                        <a:pt x="25" y="142"/>
                      </a:lnTo>
                      <a:lnTo>
                        <a:pt x="19" y="154"/>
                      </a:lnTo>
                      <a:lnTo>
                        <a:pt x="15" y="165"/>
                      </a:lnTo>
                      <a:lnTo>
                        <a:pt x="12" y="177"/>
                      </a:lnTo>
                      <a:lnTo>
                        <a:pt x="7" y="189"/>
                      </a:lnTo>
                      <a:lnTo>
                        <a:pt x="5" y="202"/>
                      </a:lnTo>
                      <a:lnTo>
                        <a:pt x="3" y="213"/>
                      </a:lnTo>
                      <a:lnTo>
                        <a:pt x="1" y="226"/>
                      </a:lnTo>
                      <a:lnTo>
                        <a:pt x="0" y="239"/>
                      </a:lnTo>
                      <a:lnTo>
                        <a:pt x="0" y="252"/>
                      </a:lnTo>
                      <a:lnTo>
                        <a:pt x="0" y="265"/>
                      </a:lnTo>
                      <a:lnTo>
                        <a:pt x="1" y="277"/>
                      </a:lnTo>
                      <a:lnTo>
                        <a:pt x="3" y="290"/>
                      </a:lnTo>
                      <a:lnTo>
                        <a:pt x="5" y="303"/>
                      </a:lnTo>
                      <a:lnTo>
                        <a:pt x="7" y="315"/>
                      </a:lnTo>
                      <a:lnTo>
                        <a:pt x="12" y="327"/>
                      </a:lnTo>
                      <a:lnTo>
                        <a:pt x="15" y="339"/>
                      </a:lnTo>
                      <a:lnTo>
                        <a:pt x="19" y="350"/>
                      </a:lnTo>
                      <a:lnTo>
                        <a:pt x="25" y="361"/>
                      </a:lnTo>
                      <a:lnTo>
                        <a:pt x="30" y="372"/>
                      </a:lnTo>
                      <a:lnTo>
                        <a:pt x="37" y="383"/>
                      </a:lnTo>
                      <a:lnTo>
                        <a:pt x="43" y="393"/>
                      </a:lnTo>
                      <a:lnTo>
                        <a:pt x="50" y="402"/>
                      </a:lnTo>
                      <a:lnTo>
                        <a:pt x="57" y="412"/>
                      </a:lnTo>
                      <a:lnTo>
                        <a:pt x="66" y="421"/>
                      </a:lnTo>
                      <a:lnTo>
                        <a:pt x="73" y="431"/>
                      </a:lnTo>
                      <a:lnTo>
                        <a:pt x="83" y="438"/>
                      </a:lnTo>
                      <a:lnTo>
                        <a:pt x="92" y="447"/>
                      </a:lnTo>
                      <a:lnTo>
                        <a:pt x="101" y="454"/>
                      </a:lnTo>
                      <a:lnTo>
                        <a:pt x="111" y="461"/>
                      </a:lnTo>
                      <a:lnTo>
                        <a:pt x="121" y="467"/>
                      </a:lnTo>
                      <a:lnTo>
                        <a:pt x="132" y="474"/>
                      </a:lnTo>
                      <a:lnTo>
                        <a:pt x="142" y="479"/>
                      </a:lnTo>
                      <a:lnTo>
                        <a:pt x="154" y="485"/>
                      </a:lnTo>
                      <a:lnTo>
                        <a:pt x="165" y="489"/>
                      </a:lnTo>
                      <a:lnTo>
                        <a:pt x="177" y="492"/>
                      </a:lnTo>
                      <a:lnTo>
                        <a:pt x="189" y="496"/>
                      </a:lnTo>
                      <a:lnTo>
                        <a:pt x="201" y="499"/>
                      </a:lnTo>
                      <a:lnTo>
                        <a:pt x="214" y="501"/>
                      </a:lnTo>
                      <a:lnTo>
                        <a:pt x="227" y="503"/>
                      </a:lnTo>
                      <a:lnTo>
                        <a:pt x="239" y="504"/>
                      </a:lnTo>
                      <a:lnTo>
                        <a:pt x="252" y="504"/>
                      </a:lnTo>
                      <a:lnTo>
                        <a:pt x="265" y="504"/>
                      </a:lnTo>
                      <a:lnTo>
                        <a:pt x="277" y="503"/>
                      </a:lnTo>
                      <a:lnTo>
                        <a:pt x="290" y="501"/>
                      </a:lnTo>
                      <a:lnTo>
                        <a:pt x="302" y="499"/>
                      </a:lnTo>
                      <a:lnTo>
                        <a:pt x="315" y="496"/>
                      </a:lnTo>
                      <a:lnTo>
                        <a:pt x="327" y="492"/>
                      </a:lnTo>
                      <a:lnTo>
                        <a:pt x="339" y="489"/>
                      </a:lnTo>
                      <a:lnTo>
                        <a:pt x="350" y="485"/>
                      </a:lnTo>
                      <a:lnTo>
                        <a:pt x="362" y="479"/>
                      </a:lnTo>
                      <a:lnTo>
                        <a:pt x="373" y="474"/>
                      </a:lnTo>
                      <a:lnTo>
                        <a:pt x="382" y="467"/>
                      </a:lnTo>
                      <a:lnTo>
                        <a:pt x="393" y="461"/>
                      </a:lnTo>
                      <a:lnTo>
                        <a:pt x="403" y="454"/>
                      </a:lnTo>
                      <a:lnTo>
                        <a:pt x="412" y="447"/>
                      </a:lnTo>
                      <a:lnTo>
                        <a:pt x="421" y="438"/>
                      </a:lnTo>
                      <a:lnTo>
                        <a:pt x="430" y="431"/>
                      </a:lnTo>
                      <a:lnTo>
                        <a:pt x="438" y="421"/>
                      </a:lnTo>
                      <a:lnTo>
                        <a:pt x="446" y="412"/>
                      </a:lnTo>
                      <a:lnTo>
                        <a:pt x="454" y="402"/>
                      </a:lnTo>
                      <a:lnTo>
                        <a:pt x="461" y="393"/>
                      </a:lnTo>
                      <a:lnTo>
                        <a:pt x="468" y="383"/>
                      </a:lnTo>
                      <a:lnTo>
                        <a:pt x="474" y="372"/>
                      </a:lnTo>
                      <a:lnTo>
                        <a:pt x="479" y="361"/>
                      </a:lnTo>
                      <a:lnTo>
                        <a:pt x="484" y="350"/>
                      </a:lnTo>
                      <a:lnTo>
                        <a:pt x="489" y="339"/>
                      </a:lnTo>
                      <a:lnTo>
                        <a:pt x="492" y="327"/>
                      </a:lnTo>
                      <a:lnTo>
                        <a:pt x="496" y="315"/>
                      </a:lnTo>
                      <a:lnTo>
                        <a:pt x="499" y="303"/>
                      </a:lnTo>
                      <a:lnTo>
                        <a:pt x="501" y="290"/>
                      </a:lnTo>
                      <a:lnTo>
                        <a:pt x="503" y="277"/>
                      </a:lnTo>
                      <a:lnTo>
                        <a:pt x="503" y="265"/>
                      </a:lnTo>
                      <a:lnTo>
                        <a:pt x="504" y="252"/>
                      </a:lnTo>
                      <a:lnTo>
                        <a:pt x="503" y="239"/>
                      </a:lnTo>
                      <a:lnTo>
                        <a:pt x="503" y="226"/>
                      </a:lnTo>
                      <a:lnTo>
                        <a:pt x="501" y="213"/>
                      </a:lnTo>
                      <a:lnTo>
                        <a:pt x="499" y="202"/>
                      </a:lnTo>
                      <a:lnTo>
                        <a:pt x="496" y="189"/>
                      </a:lnTo>
                      <a:lnTo>
                        <a:pt x="492" y="177"/>
                      </a:lnTo>
                      <a:lnTo>
                        <a:pt x="489" y="165"/>
                      </a:lnTo>
                      <a:lnTo>
                        <a:pt x="484" y="154"/>
                      </a:lnTo>
                      <a:lnTo>
                        <a:pt x="479" y="142"/>
                      </a:lnTo>
                      <a:lnTo>
                        <a:pt x="474" y="131"/>
                      </a:lnTo>
                      <a:lnTo>
                        <a:pt x="468" y="122"/>
                      </a:lnTo>
                      <a:lnTo>
                        <a:pt x="461" y="111"/>
                      </a:lnTo>
                      <a:lnTo>
                        <a:pt x="454" y="101"/>
                      </a:lnTo>
                      <a:lnTo>
                        <a:pt x="446" y="91"/>
                      </a:lnTo>
                      <a:lnTo>
                        <a:pt x="438" y="83"/>
                      </a:lnTo>
                      <a:lnTo>
                        <a:pt x="430" y="74"/>
                      </a:lnTo>
                      <a:lnTo>
                        <a:pt x="421" y="66"/>
                      </a:lnTo>
                      <a:lnTo>
                        <a:pt x="412" y="58"/>
                      </a:lnTo>
                      <a:lnTo>
                        <a:pt x="403" y="50"/>
                      </a:lnTo>
                      <a:lnTo>
                        <a:pt x="393" y="43"/>
                      </a:lnTo>
                      <a:lnTo>
                        <a:pt x="382" y="36"/>
                      </a:lnTo>
                      <a:lnTo>
                        <a:pt x="373" y="30"/>
                      </a:lnTo>
                      <a:lnTo>
                        <a:pt x="362" y="24"/>
                      </a:lnTo>
                      <a:lnTo>
                        <a:pt x="350" y="20"/>
                      </a:lnTo>
                      <a:lnTo>
                        <a:pt x="339" y="15"/>
                      </a:lnTo>
                      <a:lnTo>
                        <a:pt x="327" y="12"/>
                      </a:lnTo>
                      <a:lnTo>
                        <a:pt x="315" y="8"/>
                      </a:lnTo>
                      <a:lnTo>
                        <a:pt x="302" y="5"/>
                      </a:lnTo>
                      <a:lnTo>
                        <a:pt x="290" y="3"/>
                      </a:lnTo>
                      <a:lnTo>
                        <a:pt x="277" y="1"/>
                      </a:lnTo>
                      <a:lnTo>
                        <a:pt x="265" y="1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48"/>
                <p:cNvSpPr/>
                <p:nvPr/>
              </p:nvSpPr>
              <p:spPr bwMode="auto">
                <a:xfrm>
                  <a:off x="4734718" y="2925365"/>
                  <a:ext cx="114300" cy="114300"/>
                </a:xfrm>
                <a:custGeom>
                  <a:avLst/>
                  <a:gdLst>
                    <a:gd name="T0" fmla="*/ 122 w 288"/>
                    <a:gd name="T1" fmla="*/ 250 h 288"/>
                    <a:gd name="T2" fmla="*/ 93 w 288"/>
                    <a:gd name="T3" fmla="*/ 239 h 288"/>
                    <a:gd name="T4" fmla="*/ 68 w 288"/>
                    <a:gd name="T5" fmla="*/ 220 h 288"/>
                    <a:gd name="T6" fmla="*/ 50 w 288"/>
                    <a:gd name="T7" fmla="*/ 195 h 288"/>
                    <a:gd name="T8" fmla="*/ 38 w 288"/>
                    <a:gd name="T9" fmla="*/ 166 h 288"/>
                    <a:gd name="T10" fmla="*/ 37 w 288"/>
                    <a:gd name="T11" fmla="*/ 132 h 288"/>
                    <a:gd name="T12" fmla="*/ 44 w 288"/>
                    <a:gd name="T13" fmla="*/ 102 h 288"/>
                    <a:gd name="T14" fmla="*/ 60 w 288"/>
                    <a:gd name="T15" fmla="*/ 75 h 288"/>
                    <a:gd name="T16" fmla="*/ 84 w 288"/>
                    <a:gd name="T17" fmla="*/ 55 h 288"/>
                    <a:gd name="T18" fmla="*/ 112 w 288"/>
                    <a:gd name="T19" fmla="*/ 41 h 288"/>
                    <a:gd name="T20" fmla="*/ 144 w 288"/>
                    <a:gd name="T21" fmla="*/ 36 h 288"/>
                    <a:gd name="T22" fmla="*/ 176 w 288"/>
                    <a:gd name="T23" fmla="*/ 41 h 288"/>
                    <a:gd name="T24" fmla="*/ 204 w 288"/>
                    <a:gd name="T25" fmla="*/ 55 h 288"/>
                    <a:gd name="T26" fmla="*/ 228 w 288"/>
                    <a:gd name="T27" fmla="*/ 75 h 288"/>
                    <a:gd name="T28" fmla="*/ 244 w 288"/>
                    <a:gd name="T29" fmla="*/ 102 h 288"/>
                    <a:gd name="T30" fmla="*/ 252 w 288"/>
                    <a:gd name="T31" fmla="*/ 132 h 288"/>
                    <a:gd name="T32" fmla="*/ 249 w 288"/>
                    <a:gd name="T33" fmla="*/ 166 h 288"/>
                    <a:gd name="T34" fmla="*/ 239 w 288"/>
                    <a:gd name="T35" fmla="*/ 195 h 288"/>
                    <a:gd name="T36" fmla="*/ 220 w 288"/>
                    <a:gd name="T37" fmla="*/ 220 h 288"/>
                    <a:gd name="T38" fmla="*/ 195 w 288"/>
                    <a:gd name="T39" fmla="*/ 239 h 288"/>
                    <a:gd name="T40" fmla="*/ 166 w 288"/>
                    <a:gd name="T41" fmla="*/ 250 h 288"/>
                    <a:gd name="T42" fmla="*/ 144 w 288"/>
                    <a:gd name="T43" fmla="*/ 252 h 288"/>
                    <a:gd name="T44" fmla="*/ 115 w 288"/>
                    <a:gd name="T45" fmla="*/ 3 h 288"/>
                    <a:gd name="T46" fmla="*/ 76 w 288"/>
                    <a:gd name="T47" fmla="*/ 17 h 288"/>
                    <a:gd name="T48" fmla="*/ 42 w 288"/>
                    <a:gd name="T49" fmla="*/ 42 h 288"/>
                    <a:gd name="T50" fmla="*/ 17 w 288"/>
                    <a:gd name="T51" fmla="*/ 75 h 288"/>
                    <a:gd name="T52" fmla="*/ 3 w 288"/>
                    <a:gd name="T53" fmla="*/ 115 h 288"/>
                    <a:gd name="T54" fmla="*/ 1 w 288"/>
                    <a:gd name="T55" fmla="*/ 158 h 288"/>
                    <a:gd name="T56" fmla="*/ 12 w 288"/>
                    <a:gd name="T57" fmla="*/ 201 h 288"/>
                    <a:gd name="T58" fmla="*/ 33 w 288"/>
                    <a:gd name="T59" fmla="*/ 235 h 288"/>
                    <a:gd name="T60" fmla="*/ 64 w 288"/>
                    <a:gd name="T61" fmla="*/ 263 h 288"/>
                    <a:gd name="T62" fmla="*/ 101 w 288"/>
                    <a:gd name="T63" fmla="*/ 282 h 288"/>
                    <a:gd name="T64" fmla="*/ 144 w 288"/>
                    <a:gd name="T65" fmla="*/ 288 h 288"/>
                    <a:gd name="T66" fmla="*/ 187 w 288"/>
                    <a:gd name="T67" fmla="*/ 282 h 288"/>
                    <a:gd name="T68" fmla="*/ 225 w 288"/>
                    <a:gd name="T69" fmla="*/ 263 h 288"/>
                    <a:gd name="T70" fmla="*/ 255 w 288"/>
                    <a:gd name="T71" fmla="*/ 235 h 288"/>
                    <a:gd name="T72" fmla="*/ 276 w 288"/>
                    <a:gd name="T73" fmla="*/ 201 h 288"/>
                    <a:gd name="T74" fmla="*/ 287 w 288"/>
                    <a:gd name="T75" fmla="*/ 158 h 288"/>
                    <a:gd name="T76" fmla="*/ 285 w 288"/>
                    <a:gd name="T77" fmla="*/ 115 h 288"/>
                    <a:gd name="T78" fmla="*/ 271 w 288"/>
                    <a:gd name="T79" fmla="*/ 75 h 288"/>
                    <a:gd name="T80" fmla="*/ 246 w 288"/>
                    <a:gd name="T81" fmla="*/ 42 h 288"/>
                    <a:gd name="T82" fmla="*/ 213 w 288"/>
                    <a:gd name="T83" fmla="*/ 17 h 288"/>
                    <a:gd name="T84" fmla="*/ 173 w 288"/>
                    <a:gd name="T85" fmla="*/ 3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88" h="288">
                      <a:moveTo>
                        <a:pt x="144" y="252"/>
                      </a:moveTo>
                      <a:lnTo>
                        <a:pt x="133" y="251"/>
                      </a:lnTo>
                      <a:lnTo>
                        <a:pt x="122" y="250"/>
                      </a:lnTo>
                      <a:lnTo>
                        <a:pt x="112" y="247"/>
                      </a:lnTo>
                      <a:lnTo>
                        <a:pt x="103" y="244"/>
                      </a:lnTo>
                      <a:lnTo>
                        <a:pt x="93" y="239"/>
                      </a:lnTo>
                      <a:lnTo>
                        <a:pt x="84" y="234"/>
                      </a:lnTo>
                      <a:lnTo>
                        <a:pt x="76" y="228"/>
                      </a:lnTo>
                      <a:lnTo>
                        <a:pt x="68" y="220"/>
                      </a:lnTo>
                      <a:lnTo>
                        <a:pt x="60" y="212"/>
                      </a:lnTo>
                      <a:lnTo>
                        <a:pt x="55" y="205"/>
                      </a:lnTo>
                      <a:lnTo>
                        <a:pt x="50" y="195"/>
                      </a:lnTo>
                      <a:lnTo>
                        <a:pt x="44" y="186"/>
                      </a:lnTo>
                      <a:lnTo>
                        <a:pt x="41" y="176"/>
                      </a:lnTo>
                      <a:lnTo>
                        <a:pt x="38" y="166"/>
                      </a:lnTo>
                      <a:lnTo>
                        <a:pt x="37" y="155"/>
                      </a:lnTo>
                      <a:lnTo>
                        <a:pt x="36" y="144"/>
                      </a:lnTo>
                      <a:lnTo>
                        <a:pt x="37" y="132"/>
                      </a:lnTo>
                      <a:lnTo>
                        <a:pt x="38" y="122"/>
                      </a:lnTo>
                      <a:lnTo>
                        <a:pt x="41" y="112"/>
                      </a:lnTo>
                      <a:lnTo>
                        <a:pt x="44" y="102"/>
                      </a:lnTo>
                      <a:lnTo>
                        <a:pt x="50" y="93"/>
                      </a:lnTo>
                      <a:lnTo>
                        <a:pt x="55" y="84"/>
                      </a:lnTo>
                      <a:lnTo>
                        <a:pt x="60" y="75"/>
                      </a:lnTo>
                      <a:lnTo>
                        <a:pt x="68" y="68"/>
                      </a:lnTo>
                      <a:lnTo>
                        <a:pt x="76" y="60"/>
                      </a:lnTo>
                      <a:lnTo>
                        <a:pt x="84" y="55"/>
                      </a:lnTo>
                      <a:lnTo>
                        <a:pt x="93" y="49"/>
                      </a:lnTo>
                      <a:lnTo>
                        <a:pt x="103" y="44"/>
                      </a:lnTo>
                      <a:lnTo>
                        <a:pt x="112" y="41"/>
                      </a:lnTo>
                      <a:lnTo>
                        <a:pt x="122" y="39"/>
                      </a:lnTo>
                      <a:lnTo>
                        <a:pt x="133" y="36"/>
                      </a:lnTo>
                      <a:lnTo>
                        <a:pt x="144" y="36"/>
                      </a:lnTo>
                      <a:lnTo>
                        <a:pt x="155" y="36"/>
                      </a:lnTo>
                      <a:lnTo>
                        <a:pt x="166" y="39"/>
                      </a:lnTo>
                      <a:lnTo>
                        <a:pt x="176" y="41"/>
                      </a:lnTo>
                      <a:lnTo>
                        <a:pt x="186" y="44"/>
                      </a:lnTo>
                      <a:lnTo>
                        <a:pt x="195" y="49"/>
                      </a:lnTo>
                      <a:lnTo>
                        <a:pt x="204" y="55"/>
                      </a:lnTo>
                      <a:lnTo>
                        <a:pt x="213" y="60"/>
                      </a:lnTo>
                      <a:lnTo>
                        <a:pt x="220" y="68"/>
                      </a:lnTo>
                      <a:lnTo>
                        <a:pt x="228" y="75"/>
                      </a:lnTo>
                      <a:lnTo>
                        <a:pt x="233" y="84"/>
                      </a:lnTo>
                      <a:lnTo>
                        <a:pt x="239" y="93"/>
                      </a:lnTo>
                      <a:lnTo>
                        <a:pt x="244" y="102"/>
                      </a:lnTo>
                      <a:lnTo>
                        <a:pt x="247" y="112"/>
                      </a:lnTo>
                      <a:lnTo>
                        <a:pt x="249" y="122"/>
                      </a:lnTo>
                      <a:lnTo>
                        <a:pt x="252" y="132"/>
                      </a:lnTo>
                      <a:lnTo>
                        <a:pt x="252" y="144"/>
                      </a:lnTo>
                      <a:lnTo>
                        <a:pt x="252" y="155"/>
                      </a:lnTo>
                      <a:lnTo>
                        <a:pt x="249" y="166"/>
                      </a:lnTo>
                      <a:lnTo>
                        <a:pt x="247" y="176"/>
                      </a:lnTo>
                      <a:lnTo>
                        <a:pt x="244" y="186"/>
                      </a:lnTo>
                      <a:lnTo>
                        <a:pt x="239" y="195"/>
                      </a:lnTo>
                      <a:lnTo>
                        <a:pt x="233" y="205"/>
                      </a:lnTo>
                      <a:lnTo>
                        <a:pt x="228" y="212"/>
                      </a:lnTo>
                      <a:lnTo>
                        <a:pt x="220" y="220"/>
                      </a:lnTo>
                      <a:lnTo>
                        <a:pt x="213" y="228"/>
                      </a:lnTo>
                      <a:lnTo>
                        <a:pt x="204" y="234"/>
                      </a:lnTo>
                      <a:lnTo>
                        <a:pt x="195" y="239"/>
                      </a:lnTo>
                      <a:lnTo>
                        <a:pt x="186" y="244"/>
                      </a:lnTo>
                      <a:lnTo>
                        <a:pt x="176" y="247"/>
                      </a:lnTo>
                      <a:lnTo>
                        <a:pt x="166" y="250"/>
                      </a:lnTo>
                      <a:lnTo>
                        <a:pt x="155" y="251"/>
                      </a:lnTo>
                      <a:lnTo>
                        <a:pt x="144" y="252"/>
                      </a:lnTo>
                      <a:lnTo>
                        <a:pt x="144" y="252"/>
                      </a:lnTo>
                      <a:close/>
                      <a:moveTo>
                        <a:pt x="144" y="0"/>
                      </a:moveTo>
                      <a:lnTo>
                        <a:pt x="130" y="1"/>
                      </a:lnTo>
                      <a:lnTo>
                        <a:pt x="115" y="3"/>
                      </a:lnTo>
                      <a:lnTo>
                        <a:pt x="101" y="6"/>
                      </a:lnTo>
                      <a:lnTo>
                        <a:pt x="88" y="12"/>
                      </a:lnTo>
                      <a:lnTo>
                        <a:pt x="76" y="17"/>
                      </a:lnTo>
                      <a:lnTo>
                        <a:pt x="64" y="24"/>
                      </a:lnTo>
                      <a:lnTo>
                        <a:pt x="53" y="33"/>
                      </a:lnTo>
                      <a:lnTo>
                        <a:pt x="42" y="42"/>
                      </a:lnTo>
                      <a:lnTo>
                        <a:pt x="33" y="53"/>
                      </a:lnTo>
                      <a:lnTo>
                        <a:pt x="25" y="63"/>
                      </a:lnTo>
                      <a:lnTo>
                        <a:pt x="17" y="75"/>
                      </a:lnTo>
                      <a:lnTo>
                        <a:pt x="12" y="88"/>
                      </a:lnTo>
                      <a:lnTo>
                        <a:pt x="6" y="101"/>
                      </a:lnTo>
                      <a:lnTo>
                        <a:pt x="3" y="115"/>
                      </a:lnTo>
                      <a:lnTo>
                        <a:pt x="1" y="129"/>
                      </a:lnTo>
                      <a:lnTo>
                        <a:pt x="0" y="144"/>
                      </a:lnTo>
                      <a:lnTo>
                        <a:pt x="1" y="158"/>
                      </a:lnTo>
                      <a:lnTo>
                        <a:pt x="3" y="174"/>
                      </a:lnTo>
                      <a:lnTo>
                        <a:pt x="6" y="186"/>
                      </a:lnTo>
                      <a:lnTo>
                        <a:pt x="12" y="201"/>
                      </a:lnTo>
                      <a:lnTo>
                        <a:pt x="17" y="212"/>
                      </a:lnTo>
                      <a:lnTo>
                        <a:pt x="25" y="224"/>
                      </a:lnTo>
                      <a:lnTo>
                        <a:pt x="33" y="235"/>
                      </a:lnTo>
                      <a:lnTo>
                        <a:pt x="42" y="246"/>
                      </a:lnTo>
                      <a:lnTo>
                        <a:pt x="53" y="256"/>
                      </a:lnTo>
                      <a:lnTo>
                        <a:pt x="64" y="263"/>
                      </a:lnTo>
                      <a:lnTo>
                        <a:pt x="76" y="271"/>
                      </a:lnTo>
                      <a:lnTo>
                        <a:pt x="88" y="276"/>
                      </a:lnTo>
                      <a:lnTo>
                        <a:pt x="101" y="282"/>
                      </a:lnTo>
                      <a:lnTo>
                        <a:pt x="115" y="285"/>
                      </a:lnTo>
                      <a:lnTo>
                        <a:pt x="130" y="287"/>
                      </a:lnTo>
                      <a:lnTo>
                        <a:pt x="144" y="288"/>
                      </a:lnTo>
                      <a:lnTo>
                        <a:pt x="159" y="287"/>
                      </a:lnTo>
                      <a:lnTo>
                        <a:pt x="173" y="285"/>
                      </a:lnTo>
                      <a:lnTo>
                        <a:pt x="187" y="282"/>
                      </a:lnTo>
                      <a:lnTo>
                        <a:pt x="200" y="276"/>
                      </a:lnTo>
                      <a:lnTo>
                        <a:pt x="213" y="271"/>
                      </a:lnTo>
                      <a:lnTo>
                        <a:pt x="225" y="263"/>
                      </a:lnTo>
                      <a:lnTo>
                        <a:pt x="235" y="256"/>
                      </a:lnTo>
                      <a:lnTo>
                        <a:pt x="246" y="246"/>
                      </a:lnTo>
                      <a:lnTo>
                        <a:pt x="255" y="235"/>
                      </a:lnTo>
                      <a:lnTo>
                        <a:pt x="263" y="224"/>
                      </a:lnTo>
                      <a:lnTo>
                        <a:pt x="271" y="212"/>
                      </a:lnTo>
                      <a:lnTo>
                        <a:pt x="276" y="201"/>
                      </a:lnTo>
                      <a:lnTo>
                        <a:pt x="282" y="186"/>
                      </a:lnTo>
                      <a:lnTo>
                        <a:pt x="285" y="174"/>
                      </a:lnTo>
                      <a:lnTo>
                        <a:pt x="287" y="158"/>
                      </a:lnTo>
                      <a:lnTo>
                        <a:pt x="288" y="144"/>
                      </a:lnTo>
                      <a:lnTo>
                        <a:pt x="287" y="129"/>
                      </a:lnTo>
                      <a:lnTo>
                        <a:pt x="285" y="115"/>
                      </a:lnTo>
                      <a:lnTo>
                        <a:pt x="282" y="101"/>
                      </a:lnTo>
                      <a:lnTo>
                        <a:pt x="276" y="88"/>
                      </a:lnTo>
                      <a:lnTo>
                        <a:pt x="271" y="75"/>
                      </a:lnTo>
                      <a:lnTo>
                        <a:pt x="263" y="63"/>
                      </a:lnTo>
                      <a:lnTo>
                        <a:pt x="255" y="53"/>
                      </a:lnTo>
                      <a:lnTo>
                        <a:pt x="246" y="42"/>
                      </a:lnTo>
                      <a:lnTo>
                        <a:pt x="235" y="33"/>
                      </a:lnTo>
                      <a:lnTo>
                        <a:pt x="225" y="24"/>
                      </a:lnTo>
                      <a:lnTo>
                        <a:pt x="213" y="17"/>
                      </a:lnTo>
                      <a:lnTo>
                        <a:pt x="200" y="12"/>
                      </a:lnTo>
                      <a:lnTo>
                        <a:pt x="187" y="6"/>
                      </a:lnTo>
                      <a:lnTo>
                        <a:pt x="173" y="3"/>
                      </a:lnTo>
                      <a:lnTo>
                        <a:pt x="159" y="1"/>
                      </a:lnTo>
                      <a:lnTo>
                        <a:pt x="1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" name="Freeform: Shape 55"/>
              <p:cNvSpPr/>
              <p:nvPr/>
            </p:nvSpPr>
            <p:spPr>
              <a:xfrm>
                <a:off x="949751" y="2174211"/>
                <a:ext cx="1977226" cy="676126"/>
              </a:xfrm>
              <a:custGeom>
                <a:avLst/>
                <a:gdLst>
                  <a:gd name="connsiteX0" fmla="*/ 0 w 3142702"/>
                  <a:gd name="connsiteY0" fmla="*/ 0 h 829414"/>
                  <a:gd name="connsiteX1" fmla="*/ 2817151 w 3142702"/>
                  <a:gd name="connsiteY1" fmla="*/ 0 h 829414"/>
                  <a:gd name="connsiteX2" fmla="*/ 2817151 w 3142702"/>
                  <a:gd name="connsiteY2" fmla="*/ 241289 h 829414"/>
                  <a:gd name="connsiteX3" fmla="*/ 3142702 w 3142702"/>
                  <a:gd name="connsiteY3" fmla="*/ 414953 h 829414"/>
                  <a:gd name="connsiteX4" fmla="*/ 2817151 w 3142702"/>
                  <a:gd name="connsiteY4" fmla="*/ 588615 h 829414"/>
                  <a:gd name="connsiteX5" fmla="*/ 2817151 w 3142702"/>
                  <a:gd name="connsiteY5" fmla="*/ 829414 h 829414"/>
                  <a:gd name="connsiteX6" fmla="*/ 0 w 3142702"/>
                  <a:gd name="connsiteY6" fmla="*/ 829414 h 82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2702" h="829414">
                    <a:moveTo>
                      <a:pt x="0" y="0"/>
                    </a:moveTo>
                    <a:lnTo>
                      <a:pt x="2817151" y="0"/>
                    </a:lnTo>
                    <a:lnTo>
                      <a:pt x="2817151" y="241289"/>
                    </a:lnTo>
                    <a:lnTo>
                      <a:pt x="3142702" y="414953"/>
                    </a:lnTo>
                    <a:lnTo>
                      <a:pt x="2817151" y="588615"/>
                    </a:lnTo>
                    <a:lnTo>
                      <a:pt x="2817151" y="829414"/>
                    </a:lnTo>
                    <a:lnTo>
                      <a:pt x="0" y="82941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Rectangle 56"/>
              <p:cNvSpPr/>
              <p:nvPr/>
            </p:nvSpPr>
            <p:spPr>
              <a:xfrm>
                <a:off x="1030813" y="2223476"/>
                <a:ext cx="835912" cy="18661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none">
                <a:normAutofit fontScale="62500" lnSpcReduction="20000"/>
              </a:bodyPr>
              <a:lstStyle/>
              <a:p>
                <a:pPr>
                  <a:buClr>
                    <a:srgbClr val="E24848"/>
                  </a:buClr>
                </a:pPr>
                <a:r>
                  <a:rPr lang="zh-CN" altLang="en-US" sz="110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25" name="Rectangle 57"/>
              <p:cNvSpPr/>
              <p:nvPr/>
            </p:nvSpPr>
            <p:spPr>
              <a:xfrm>
                <a:off x="1030813" y="2464224"/>
                <a:ext cx="1699901" cy="311624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6" name="Freeform: Shape 59"/>
              <p:cNvSpPr/>
              <p:nvPr/>
            </p:nvSpPr>
            <p:spPr>
              <a:xfrm>
                <a:off x="1291437" y="3061704"/>
                <a:ext cx="1977226" cy="676126"/>
              </a:xfrm>
              <a:custGeom>
                <a:avLst/>
                <a:gdLst>
                  <a:gd name="connsiteX0" fmla="*/ 0 w 3142702"/>
                  <a:gd name="connsiteY0" fmla="*/ 0 h 829414"/>
                  <a:gd name="connsiteX1" fmla="*/ 2817151 w 3142702"/>
                  <a:gd name="connsiteY1" fmla="*/ 0 h 829414"/>
                  <a:gd name="connsiteX2" fmla="*/ 2817151 w 3142702"/>
                  <a:gd name="connsiteY2" fmla="*/ 241289 h 829414"/>
                  <a:gd name="connsiteX3" fmla="*/ 3142702 w 3142702"/>
                  <a:gd name="connsiteY3" fmla="*/ 414953 h 829414"/>
                  <a:gd name="connsiteX4" fmla="*/ 2817151 w 3142702"/>
                  <a:gd name="connsiteY4" fmla="*/ 588615 h 829414"/>
                  <a:gd name="connsiteX5" fmla="*/ 2817151 w 3142702"/>
                  <a:gd name="connsiteY5" fmla="*/ 829414 h 829414"/>
                  <a:gd name="connsiteX6" fmla="*/ 0 w 3142702"/>
                  <a:gd name="connsiteY6" fmla="*/ 829414 h 82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2702" h="829414">
                    <a:moveTo>
                      <a:pt x="0" y="0"/>
                    </a:moveTo>
                    <a:lnTo>
                      <a:pt x="2817151" y="0"/>
                    </a:lnTo>
                    <a:lnTo>
                      <a:pt x="2817151" y="241289"/>
                    </a:lnTo>
                    <a:lnTo>
                      <a:pt x="3142702" y="414953"/>
                    </a:lnTo>
                    <a:lnTo>
                      <a:pt x="2817151" y="588615"/>
                    </a:lnTo>
                    <a:lnTo>
                      <a:pt x="2817151" y="829414"/>
                    </a:lnTo>
                    <a:lnTo>
                      <a:pt x="0" y="82941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60"/>
              <p:cNvSpPr/>
              <p:nvPr/>
            </p:nvSpPr>
            <p:spPr>
              <a:xfrm>
                <a:off x="1372499" y="3110969"/>
                <a:ext cx="835912" cy="186616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wrap="none">
                <a:normAutofit fontScale="62500" lnSpcReduction="20000"/>
              </a:bodyPr>
              <a:lstStyle/>
              <a:p>
                <a:pPr>
                  <a:buClr>
                    <a:srgbClr val="E24848"/>
                  </a:buClr>
                </a:pPr>
                <a:r>
                  <a:rPr lang="zh-CN" altLang="en-US" sz="110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28" name="Rectangle 61"/>
              <p:cNvSpPr/>
              <p:nvPr/>
            </p:nvSpPr>
            <p:spPr>
              <a:xfrm>
                <a:off x="1372499" y="3351717"/>
                <a:ext cx="1699901" cy="311624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088054" y="1222164"/>
            <a:ext cx="4106196" cy="2512970"/>
            <a:chOff x="4088054" y="1222164"/>
            <a:chExt cx="4106196" cy="2512970"/>
          </a:xfrm>
        </p:grpSpPr>
        <p:sp>
          <p:nvSpPr>
            <p:cNvPr id="5" name="Arc 6"/>
            <p:cNvSpPr/>
            <p:nvPr/>
          </p:nvSpPr>
          <p:spPr>
            <a:xfrm rot="5400000" flipH="1">
              <a:off x="4088054" y="1527254"/>
              <a:ext cx="1975298" cy="1975298"/>
            </a:xfrm>
            <a:prstGeom prst="arc">
              <a:avLst>
                <a:gd name="adj1" fmla="val 10937437"/>
                <a:gd name="adj2" fmla="val 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518841" y="1222164"/>
              <a:ext cx="2675409" cy="2512970"/>
              <a:chOff x="5518841" y="1222164"/>
              <a:chExt cx="2675409" cy="2512970"/>
            </a:xfrm>
          </p:grpSpPr>
          <p:sp>
            <p:nvSpPr>
              <p:cNvPr id="11" name="Oval 17"/>
              <p:cNvSpPr/>
              <p:nvPr/>
            </p:nvSpPr>
            <p:spPr>
              <a:xfrm>
                <a:off x="5518841" y="1544515"/>
                <a:ext cx="345642" cy="34564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Oval 18"/>
              <p:cNvSpPr/>
              <p:nvPr/>
            </p:nvSpPr>
            <p:spPr>
              <a:xfrm>
                <a:off x="5873284" y="2314092"/>
                <a:ext cx="345642" cy="34564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Oval 19"/>
              <p:cNvSpPr/>
              <p:nvPr/>
            </p:nvSpPr>
            <p:spPr>
              <a:xfrm>
                <a:off x="5518841" y="3083669"/>
                <a:ext cx="345642" cy="34564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49"/>
              <p:cNvSpPr/>
              <p:nvPr/>
            </p:nvSpPr>
            <p:spPr bwMode="auto">
              <a:xfrm>
                <a:off x="5595847" y="1627416"/>
                <a:ext cx="176446" cy="176446"/>
              </a:xfrm>
              <a:custGeom>
                <a:avLst/>
                <a:gdLst>
                  <a:gd name="T0" fmla="*/ 824 w 1152"/>
                  <a:gd name="T1" fmla="*/ 897 h 1153"/>
                  <a:gd name="T2" fmla="*/ 743 w 1152"/>
                  <a:gd name="T3" fmla="*/ 712 h 1153"/>
                  <a:gd name="T4" fmla="*/ 920 w 1152"/>
                  <a:gd name="T5" fmla="*/ 644 h 1153"/>
                  <a:gd name="T6" fmla="*/ 972 w 1152"/>
                  <a:gd name="T7" fmla="*/ 505 h 1153"/>
                  <a:gd name="T8" fmla="*/ 920 w 1152"/>
                  <a:gd name="T9" fmla="*/ 365 h 1153"/>
                  <a:gd name="T10" fmla="*/ 743 w 1152"/>
                  <a:gd name="T11" fmla="*/ 297 h 1153"/>
                  <a:gd name="T12" fmla="*/ 824 w 1152"/>
                  <a:gd name="T13" fmla="*/ 114 h 1153"/>
                  <a:gd name="T14" fmla="*/ 909 w 1152"/>
                  <a:gd name="T15" fmla="*/ 74 h 1153"/>
                  <a:gd name="T16" fmla="*/ 986 w 1152"/>
                  <a:gd name="T17" fmla="*/ 124 h 1153"/>
                  <a:gd name="T18" fmla="*/ 1058 w 1152"/>
                  <a:gd name="T19" fmla="*/ 298 h 1153"/>
                  <a:gd name="T20" fmla="*/ 1066 w 1152"/>
                  <a:gd name="T21" fmla="*/ 673 h 1153"/>
                  <a:gd name="T22" fmla="*/ 993 w 1152"/>
                  <a:gd name="T23" fmla="*/ 874 h 1153"/>
                  <a:gd name="T24" fmla="*/ 919 w 1152"/>
                  <a:gd name="T25" fmla="*/ 934 h 1153"/>
                  <a:gd name="T26" fmla="*/ 447 w 1152"/>
                  <a:gd name="T27" fmla="*/ 608 h 1153"/>
                  <a:gd name="T28" fmla="*/ 401 w 1152"/>
                  <a:gd name="T29" fmla="*/ 547 h 1153"/>
                  <a:gd name="T30" fmla="*/ 405 w 1152"/>
                  <a:gd name="T31" fmla="*/ 453 h 1153"/>
                  <a:gd name="T32" fmla="*/ 453 w 1152"/>
                  <a:gd name="T33" fmla="*/ 399 h 1153"/>
                  <a:gd name="T34" fmla="*/ 550 w 1152"/>
                  <a:gd name="T35" fmla="*/ 386 h 1153"/>
                  <a:gd name="T36" fmla="*/ 654 w 1152"/>
                  <a:gd name="T37" fmla="*/ 390 h 1153"/>
                  <a:gd name="T38" fmla="*/ 652 w 1152"/>
                  <a:gd name="T39" fmla="*/ 596 h 1153"/>
                  <a:gd name="T40" fmla="*/ 562 w 1152"/>
                  <a:gd name="T41" fmla="*/ 628 h 1153"/>
                  <a:gd name="T42" fmla="*/ 288 w 1152"/>
                  <a:gd name="T43" fmla="*/ 1080 h 1153"/>
                  <a:gd name="T44" fmla="*/ 269 w 1152"/>
                  <a:gd name="T45" fmla="*/ 685 h 1153"/>
                  <a:gd name="T46" fmla="*/ 397 w 1152"/>
                  <a:gd name="T47" fmla="*/ 985 h 1153"/>
                  <a:gd name="T48" fmla="*/ 72 w 1152"/>
                  <a:gd name="T49" fmla="*/ 505 h 1153"/>
                  <a:gd name="T50" fmla="*/ 98 w 1152"/>
                  <a:gd name="T51" fmla="*/ 421 h 1153"/>
                  <a:gd name="T52" fmla="*/ 388 w 1152"/>
                  <a:gd name="T53" fmla="*/ 407 h 1153"/>
                  <a:gd name="T54" fmla="*/ 362 w 1152"/>
                  <a:gd name="T55" fmla="*/ 536 h 1153"/>
                  <a:gd name="T56" fmla="*/ 129 w 1152"/>
                  <a:gd name="T57" fmla="*/ 610 h 1153"/>
                  <a:gd name="T58" fmla="*/ 81 w 1152"/>
                  <a:gd name="T59" fmla="*/ 556 h 1153"/>
                  <a:gd name="T60" fmla="*/ 721 w 1152"/>
                  <a:gd name="T61" fmla="*/ 450 h 1153"/>
                  <a:gd name="T62" fmla="*/ 868 w 1152"/>
                  <a:gd name="T63" fmla="*/ 415 h 1153"/>
                  <a:gd name="T64" fmla="*/ 899 w 1152"/>
                  <a:gd name="T65" fmla="*/ 494 h 1153"/>
                  <a:gd name="T66" fmla="*/ 879 w 1152"/>
                  <a:gd name="T67" fmla="*/ 581 h 1153"/>
                  <a:gd name="T68" fmla="*/ 725 w 1152"/>
                  <a:gd name="T69" fmla="*/ 613 h 1153"/>
                  <a:gd name="T70" fmla="*/ 860 w 1152"/>
                  <a:gd name="T71" fmla="*/ 6 h 1153"/>
                  <a:gd name="T72" fmla="*/ 761 w 1152"/>
                  <a:gd name="T73" fmla="*/ 77 h 1153"/>
                  <a:gd name="T74" fmla="*/ 675 w 1152"/>
                  <a:gd name="T75" fmla="*/ 210 h 1153"/>
                  <a:gd name="T76" fmla="*/ 531 w 1152"/>
                  <a:gd name="T77" fmla="*/ 317 h 1153"/>
                  <a:gd name="T78" fmla="*/ 101 w 1152"/>
                  <a:gd name="T79" fmla="*/ 333 h 1153"/>
                  <a:gd name="T80" fmla="*/ 11 w 1152"/>
                  <a:gd name="T81" fmla="*/ 434 h 1153"/>
                  <a:gd name="T82" fmla="*/ 17 w 1152"/>
                  <a:gd name="T83" fmla="*/ 591 h 1153"/>
                  <a:gd name="T84" fmla="*/ 114 w 1152"/>
                  <a:gd name="T85" fmla="*/ 681 h 1153"/>
                  <a:gd name="T86" fmla="*/ 190 w 1152"/>
                  <a:gd name="T87" fmla="*/ 701 h 1153"/>
                  <a:gd name="T88" fmla="*/ 216 w 1152"/>
                  <a:gd name="T89" fmla="*/ 756 h 1153"/>
                  <a:gd name="T90" fmla="*/ 237 w 1152"/>
                  <a:gd name="T91" fmla="*/ 1132 h 1153"/>
                  <a:gd name="T92" fmla="*/ 432 w 1152"/>
                  <a:gd name="T93" fmla="*/ 1153 h 1153"/>
                  <a:gd name="T94" fmla="*/ 488 w 1152"/>
                  <a:gd name="T95" fmla="*/ 1127 h 1153"/>
                  <a:gd name="T96" fmla="*/ 503 w 1152"/>
                  <a:gd name="T97" fmla="*/ 1038 h 1153"/>
                  <a:gd name="T98" fmla="*/ 469 w 1152"/>
                  <a:gd name="T99" fmla="*/ 980 h 1153"/>
                  <a:gd name="T100" fmla="*/ 475 w 1152"/>
                  <a:gd name="T101" fmla="*/ 701 h 1153"/>
                  <a:gd name="T102" fmla="*/ 513 w 1152"/>
                  <a:gd name="T103" fmla="*/ 689 h 1153"/>
                  <a:gd name="T104" fmla="*/ 652 w 1152"/>
                  <a:gd name="T105" fmla="*/ 774 h 1153"/>
                  <a:gd name="T106" fmla="*/ 743 w 1152"/>
                  <a:gd name="T107" fmla="*/ 909 h 1153"/>
                  <a:gd name="T108" fmla="*/ 836 w 1152"/>
                  <a:gd name="T109" fmla="*/ 995 h 1153"/>
                  <a:gd name="T110" fmla="*/ 959 w 1152"/>
                  <a:gd name="T111" fmla="*/ 997 h 1153"/>
                  <a:gd name="T112" fmla="*/ 1062 w 1152"/>
                  <a:gd name="T113" fmla="*/ 900 h 1153"/>
                  <a:gd name="T114" fmla="*/ 1127 w 1152"/>
                  <a:gd name="T115" fmla="*/ 733 h 1153"/>
                  <a:gd name="T116" fmla="*/ 1143 w 1152"/>
                  <a:gd name="T117" fmla="*/ 365 h 1153"/>
                  <a:gd name="T118" fmla="*/ 1088 w 1152"/>
                  <a:gd name="T119" fmla="*/ 159 h 1153"/>
                  <a:gd name="T120" fmla="*/ 998 w 1152"/>
                  <a:gd name="T121" fmla="*/ 35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2" h="1153">
                    <a:moveTo>
                      <a:pt x="900" y="937"/>
                    </a:moveTo>
                    <a:lnTo>
                      <a:pt x="893" y="937"/>
                    </a:lnTo>
                    <a:lnTo>
                      <a:pt x="886" y="936"/>
                    </a:lnTo>
                    <a:lnTo>
                      <a:pt x="880" y="934"/>
                    </a:lnTo>
                    <a:lnTo>
                      <a:pt x="873" y="932"/>
                    </a:lnTo>
                    <a:lnTo>
                      <a:pt x="860" y="926"/>
                    </a:lnTo>
                    <a:lnTo>
                      <a:pt x="847" y="918"/>
                    </a:lnTo>
                    <a:lnTo>
                      <a:pt x="836" y="909"/>
                    </a:lnTo>
                    <a:lnTo>
                      <a:pt x="824" y="897"/>
                    </a:lnTo>
                    <a:lnTo>
                      <a:pt x="813" y="883"/>
                    </a:lnTo>
                    <a:lnTo>
                      <a:pt x="802" y="866"/>
                    </a:lnTo>
                    <a:lnTo>
                      <a:pt x="791" y="849"/>
                    </a:lnTo>
                    <a:lnTo>
                      <a:pt x="782" y="830"/>
                    </a:lnTo>
                    <a:lnTo>
                      <a:pt x="773" y="809"/>
                    </a:lnTo>
                    <a:lnTo>
                      <a:pt x="764" y="787"/>
                    </a:lnTo>
                    <a:lnTo>
                      <a:pt x="756" y="763"/>
                    </a:lnTo>
                    <a:lnTo>
                      <a:pt x="749" y="738"/>
                    </a:lnTo>
                    <a:lnTo>
                      <a:pt x="743" y="712"/>
                    </a:lnTo>
                    <a:lnTo>
                      <a:pt x="736" y="685"/>
                    </a:lnTo>
                    <a:lnTo>
                      <a:pt x="828" y="685"/>
                    </a:lnTo>
                    <a:lnTo>
                      <a:pt x="843" y="684"/>
                    </a:lnTo>
                    <a:lnTo>
                      <a:pt x="857" y="681"/>
                    </a:lnTo>
                    <a:lnTo>
                      <a:pt x="871" y="676"/>
                    </a:lnTo>
                    <a:lnTo>
                      <a:pt x="884" y="671"/>
                    </a:lnTo>
                    <a:lnTo>
                      <a:pt x="897" y="663"/>
                    </a:lnTo>
                    <a:lnTo>
                      <a:pt x="909" y="655"/>
                    </a:lnTo>
                    <a:lnTo>
                      <a:pt x="920" y="644"/>
                    </a:lnTo>
                    <a:lnTo>
                      <a:pt x="931" y="633"/>
                    </a:lnTo>
                    <a:lnTo>
                      <a:pt x="939" y="620"/>
                    </a:lnTo>
                    <a:lnTo>
                      <a:pt x="948" y="606"/>
                    </a:lnTo>
                    <a:lnTo>
                      <a:pt x="954" y="591"/>
                    </a:lnTo>
                    <a:lnTo>
                      <a:pt x="961" y="576"/>
                    </a:lnTo>
                    <a:lnTo>
                      <a:pt x="965" y="559"/>
                    </a:lnTo>
                    <a:lnTo>
                      <a:pt x="969" y="541"/>
                    </a:lnTo>
                    <a:lnTo>
                      <a:pt x="972" y="523"/>
                    </a:lnTo>
                    <a:lnTo>
                      <a:pt x="972" y="505"/>
                    </a:lnTo>
                    <a:lnTo>
                      <a:pt x="972" y="486"/>
                    </a:lnTo>
                    <a:lnTo>
                      <a:pt x="969" y="468"/>
                    </a:lnTo>
                    <a:lnTo>
                      <a:pt x="965" y="451"/>
                    </a:lnTo>
                    <a:lnTo>
                      <a:pt x="961" y="434"/>
                    </a:lnTo>
                    <a:lnTo>
                      <a:pt x="954" y="418"/>
                    </a:lnTo>
                    <a:lnTo>
                      <a:pt x="948" y="403"/>
                    </a:lnTo>
                    <a:lnTo>
                      <a:pt x="939" y="390"/>
                    </a:lnTo>
                    <a:lnTo>
                      <a:pt x="931" y="377"/>
                    </a:lnTo>
                    <a:lnTo>
                      <a:pt x="920" y="365"/>
                    </a:lnTo>
                    <a:lnTo>
                      <a:pt x="909" y="356"/>
                    </a:lnTo>
                    <a:lnTo>
                      <a:pt x="897" y="346"/>
                    </a:lnTo>
                    <a:lnTo>
                      <a:pt x="884" y="338"/>
                    </a:lnTo>
                    <a:lnTo>
                      <a:pt x="871" y="333"/>
                    </a:lnTo>
                    <a:lnTo>
                      <a:pt x="857" y="329"/>
                    </a:lnTo>
                    <a:lnTo>
                      <a:pt x="843" y="325"/>
                    </a:lnTo>
                    <a:lnTo>
                      <a:pt x="828" y="324"/>
                    </a:lnTo>
                    <a:lnTo>
                      <a:pt x="736" y="324"/>
                    </a:lnTo>
                    <a:lnTo>
                      <a:pt x="743" y="297"/>
                    </a:lnTo>
                    <a:lnTo>
                      <a:pt x="749" y="271"/>
                    </a:lnTo>
                    <a:lnTo>
                      <a:pt x="756" y="247"/>
                    </a:lnTo>
                    <a:lnTo>
                      <a:pt x="764" y="223"/>
                    </a:lnTo>
                    <a:lnTo>
                      <a:pt x="773" y="200"/>
                    </a:lnTo>
                    <a:lnTo>
                      <a:pt x="782" y="180"/>
                    </a:lnTo>
                    <a:lnTo>
                      <a:pt x="791" y="160"/>
                    </a:lnTo>
                    <a:lnTo>
                      <a:pt x="802" y="143"/>
                    </a:lnTo>
                    <a:lnTo>
                      <a:pt x="813" y="128"/>
                    </a:lnTo>
                    <a:lnTo>
                      <a:pt x="824" y="114"/>
                    </a:lnTo>
                    <a:lnTo>
                      <a:pt x="836" y="102"/>
                    </a:lnTo>
                    <a:lnTo>
                      <a:pt x="847" y="91"/>
                    </a:lnTo>
                    <a:lnTo>
                      <a:pt x="860" y="83"/>
                    </a:lnTo>
                    <a:lnTo>
                      <a:pt x="873" y="78"/>
                    </a:lnTo>
                    <a:lnTo>
                      <a:pt x="880" y="76"/>
                    </a:lnTo>
                    <a:lnTo>
                      <a:pt x="886" y="74"/>
                    </a:lnTo>
                    <a:lnTo>
                      <a:pt x="893" y="73"/>
                    </a:lnTo>
                    <a:lnTo>
                      <a:pt x="900" y="73"/>
                    </a:lnTo>
                    <a:lnTo>
                      <a:pt x="909" y="74"/>
                    </a:lnTo>
                    <a:lnTo>
                      <a:pt x="919" y="75"/>
                    </a:lnTo>
                    <a:lnTo>
                      <a:pt x="927" y="78"/>
                    </a:lnTo>
                    <a:lnTo>
                      <a:pt x="936" y="81"/>
                    </a:lnTo>
                    <a:lnTo>
                      <a:pt x="945" y="87"/>
                    </a:lnTo>
                    <a:lnTo>
                      <a:pt x="953" y="92"/>
                    </a:lnTo>
                    <a:lnTo>
                      <a:pt x="962" y="99"/>
                    </a:lnTo>
                    <a:lnTo>
                      <a:pt x="971" y="107"/>
                    </a:lnTo>
                    <a:lnTo>
                      <a:pt x="978" y="116"/>
                    </a:lnTo>
                    <a:lnTo>
                      <a:pt x="986" y="124"/>
                    </a:lnTo>
                    <a:lnTo>
                      <a:pt x="993" y="135"/>
                    </a:lnTo>
                    <a:lnTo>
                      <a:pt x="1001" y="146"/>
                    </a:lnTo>
                    <a:lnTo>
                      <a:pt x="1007" y="159"/>
                    </a:lnTo>
                    <a:lnTo>
                      <a:pt x="1015" y="171"/>
                    </a:lnTo>
                    <a:lnTo>
                      <a:pt x="1021" y="185"/>
                    </a:lnTo>
                    <a:lnTo>
                      <a:pt x="1028" y="199"/>
                    </a:lnTo>
                    <a:lnTo>
                      <a:pt x="1039" y="230"/>
                    </a:lnTo>
                    <a:lnTo>
                      <a:pt x="1049" y="264"/>
                    </a:lnTo>
                    <a:lnTo>
                      <a:pt x="1058" y="298"/>
                    </a:lnTo>
                    <a:lnTo>
                      <a:pt x="1066" y="336"/>
                    </a:lnTo>
                    <a:lnTo>
                      <a:pt x="1072" y="376"/>
                    </a:lnTo>
                    <a:lnTo>
                      <a:pt x="1076" y="418"/>
                    </a:lnTo>
                    <a:lnTo>
                      <a:pt x="1079" y="460"/>
                    </a:lnTo>
                    <a:lnTo>
                      <a:pt x="1080" y="505"/>
                    </a:lnTo>
                    <a:lnTo>
                      <a:pt x="1079" y="549"/>
                    </a:lnTo>
                    <a:lnTo>
                      <a:pt x="1076" y="592"/>
                    </a:lnTo>
                    <a:lnTo>
                      <a:pt x="1072" y="633"/>
                    </a:lnTo>
                    <a:lnTo>
                      <a:pt x="1066" y="673"/>
                    </a:lnTo>
                    <a:lnTo>
                      <a:pt x="1058" y="711"/>
                    </a:lnTo>
                    <a:lnTo>
                      <a:pt x="1049" y="747"/>
                    </a:lnTo>
                    <a:lnTo>
                      <a:pt x="1039" y="780"/>
                    </a:lnTo>
                    <a:lnTo>
                      <a:pt x="1028" y="810"/>
                    </a:lnTo>
                    <a:lnTo>
                      <a:pt x="1021" y="824"/>
                    </a:lnTo>
                    <a:lnTo>
                      <a:pt x="1015" y="838"/>
                    </a:lnTo>
                    <a:lnTo>
                      <a:pt x="1007" y="851"/>
                    </a:lnTo>
                    <a:lnTo>
                      <a:pt x="1001" y="863"/>
                    </a:lnTo>
                    <a:lnTo>
                      <a:pt x="993" y="874"/>
                    </a:lnTo>
                    <a:lnTo>
                      <a:pt x="986" y="885"/>
                    </a:lnTo>
                    <a:lnTo>
                      <a:pt x="978" y="895"/>
                    </a:lnTo>
                    <a:lnTo>
                      <a:pt x="971" y="903"/>
                    </a:lnTo>
                    <a:lnTo>
                      <a:pt x="962" y="911"/>
                    </a:lnTo>
                    <a:lnTo>
                      <a:pt x="953" y="917"/>
                    </a:lnTo>
                    <a:lnTo>
                      <a:pt x="945" y="924"/>
                    </a:lnTo>
                    <a:lnTo>
                      <a:pt x="936" y="928"/>
                    </a:lnTo>
                    <a:lnTo>
                      <a:pt x="927" y="932"/>
                    </a:lnTo>
                    <a:lnTo>
                      <a:pt x="919" y="934"/>
                    </a:lnTo>
                    <a:lnTo>
                      <a:pt x="909" y="937"/>
                    </a:lnTo>
                    <a:lnTo>
                      <a:pt x="900" y="937"/>
                    </a:lnTo>
                    <a:lnTo>
                      <a:pt x="900" y="937"/>
                    </a:lnTo>
                    <a:close/>
                    <a:moveTo>
                      <a:pt x="476" y="614"/>
                    </a:moveTo>
                    <a:lnTo>
                      <a:pt x="468" y="614"/>
                    </a:lnTo>
                    <a:lnTo>
                      <a:pt x="468" y="613"/>
                    </a:lnTo>
                    <a:lnTo>
                      <a:pt x="461" y="613"/>
                    </a:lnTo>
                    <a:lnTo>
                      <a:pt x="453" y="610"/>
                    </a:lnTo>
                    <a:lnTo>
                      <a:pt x="447" y="608"/>
                    </a:lnTo>
                    <a:lnTo>
                      <a:pt x="440" y="604"/>
                    </a:lnTo>
                    <a:lnTo>
                      <a:pt x="434" y="600"/>
                    </a:lnTo>
                    <a:lnTo>
                      <a:pt x="427" y="594"/>
                    </a:lnTo>
                    <a:lnTo>
                      <a:pt x="422" y="588"/>
                    </a:lnTo>
                    <a:lnTo>
                      <a:pt x="418" y="581"/>
                    </a:lnTo>
                    <a:lnTo>
                      <a:pt x="412" y="574"/>
                    </a:lnTo>
                    <a:lnTo>
                      <a:pt x="408" y="565"/>
                    </a:lnTo>
                    <a:lnTo>
                      <a:pt x="405" y="556"/>
                    </a:lnTo>
                    <a:lnTo>
                      <a:pt x="401" y="547"/>
                    </a:lnTo>
                    <a:lnTo>
                      <a:pt x="399" y="537"/>
                    </a:lnTo>
                    <a:lnTo>
                      <a:pt x="397" y="526"/>
                    </a:lnTo>
                    <a:lnTo>
                      <a:pt x="396" y="515"/>
                    </a:lnTo>
                    <a:lnTo>
                      <a:pt x="396" y="505"/>
                    </a:lnTo>
                    <a:lnTo>
                      <a:pt x="396" y="494"/>
                    </a:lnTo>
                    <a:lnTo>
                      <a:pt x="397" y="483"/>
                    </a:lnTo>
                    <a:lnTo>
                      <a:pt x="399" y="472"/>
                    </a:lnTo>
                    <a:lnTo>
                      <a:pt x="401" y="463"/>
                    </a:lnTo>
                    <a:lnTo>
                      <a:pt x="405" y="453"/>
                    </a:lnTo>
                    <a:lnTo>
                      <a:pt x="408" y="444"/>
                    </a:lnTo>
                    <a:lnTo>
                      <a:pt x="412" y="437"/>
                    </a:lnTo>
                    <a:lnTo>
                      <a:pt x="418" y="428"/>
                    </a:lnTo>
                    <a:lnTo>
                      <a:pt x="422" y="421"/>
                    </a:lnTo>
                    <a:lnTo>
                      <a:pt x="427" y="415"/>
                    </a:lnTo>
                    <a:lnTo>
                      <a:pt x="434" y="410"/>
                    </a:lnTo>
                    <a:lnTo>
                      <a:pt x="440" y="405"/>
                    </a:lnTo>
                    <a:lnTo>
                      <a:pt x="447" y="402"/>
                    </a:lnTo>
                    <a:lnTo>
                      <a:pt x="453" y="399"/>
                    </a:lnTo>
                    <a:lnTo>
                      <a:pt x="461" y="398"/>
                    </a:lnTo>
                    <a:lnTo>
                      <a:pt x="468" y="397"/>
                    </a:lnTo>
                    <a:lnTo>
                      <a:pt x="476" y="397"/>
                    </a:lnTo>
                    <a:lnTo>
                      <a:pt x="489" y="397"/>
                    </a:lnTo>
                    <a:lnTo>
                      <a:pt x="502" y="396"/>
                    </a:lnTo>
                    <a:lnTo>
                      <a:pt x="514" y="394"/>
                    </a:lnTo>
                    <a:lnTo>
                      <a:pt x="527" y="392"/>
                    </a:lnTo>
                    <a:lnTo>
                      <a:pt x="539" y="389"/>
                    </a:lnTo>
                    <a:lnTo>
                      <a:pt x="550" y="386"/>
                    </a:lnTo>
                    <a:lnTo>
                      <a:pt x="562" y="383"/>
                    </a:lnTo>
                    <a:lnTo>
                      <a:pt x="574" y="377"/>
                    </a:lnTo>
                    <a:lnTo>
                      <a:pt x="598" y="367"/>
                    </a:lnTo>
                    <a:lnTo>
                      <a:pt x="621" y="355"/>
                    </a:lnTo>
                    <a:lnTo>
                      <a:pt x="642" y="340"/>
                    </a:lnTo>
                    <a:lnTo>
                      <a:pt x="664" y="324"/>
                    </a:lnTo>
                    <a:lnTo>
                      <a:pt x="660" y="346"/>
                    </a:lnTo>
                    <a:lnTo>
                      <a:pt x="656" y="369"/>
                    </a:lnTo>
                    <a:lnTo>
                      <a:pt x="654" y="390"/>
                    </a:lnTo>
                    <a:lnTo>
                      <a:pt x="652" y="413"/>
                    </a:lnTo>
                    <a:lnTo>
                      <a:pt x="650" y="436"/>
                    </a:lnTo>
                    <a:lnTo>
                      <a:pt x="649" y="459"/>
                    </a:lnTo>
                    <a:lnTo>
                      <a:pt x="649" y="482"/>
                    </a:lnTo>
                    <a:lnTo>
                      <a:pt x="648" y="505"/>
                    </a:lnTo>
                    <a:lnTo>
                      <a:pt x="649" y="527"/>
                    </a:lnTo>
                    <a:lnTo>
                      <a:pt x="649" y="551"/>
                    </a:lnTo>
                    <a:lnTo>
                      <a:pt x="650" y="574"/>
                    </a:lnTo>
                    <a:lnTo>
                      <a:pt x="652" y="596"/>
                    </a:lnTo>
                    <a:lnTo>
                      <a:pt x="654" y="619"/>
                    </a:lnTo>
                    <a:lnTo>
                      <a:pt x="656" y="642"/>
                    </a:lnTo>
                    <a:lnTo>
                      <a:pt x="660" y="664"/>
                    </a:lnTo>
                    <a:lnTo>
                      <a:pt x="664" y="686"/>
                    </a:lnTo>
                    <a:lnTo>
                      <a:pt x="642" y="670"/>
                    </a:lnTo>
                    <a:lnTo>
                      <a:pt x="621" y="655"/>
                    </a:lnTo>
                    <a:lnTo>
                      <a:pt x="598" y="643"/>
                    </a:lnTo>
                    <a:lnTo>
                      <a:pt x="574" y="632"/>
                    </a:lnTo>
                    <a:lnTo>
                      <a:pt x="562" y="628"/>
                    </a:lnTo>
                    <a:lnTo>
                      <a:pt x="550" y="625"/>
                    </a:lnTo>
                    <a:lnTo>
                      <a:pt x="539" y="621"/>
                    </a:lnTo>
                    <a:lnTo>
                      <a:pt x="527" y="618"/>
                    </a:lnTo>
                    <a:lnTo>
                      <a:pt x="514" y="616"/>
                    </a:lnTo>
                    <a:lnTo>
                      <a:pt x="502" y="615"/>
                    </a:lnTo>
                    <a:lnTo>
                      <a:pt x="489" y="614"/>
                    </a:lnTo>
                    <a:lnTo>
                      <a:pt x="476" y="614"/>
                    </a:lnTo>
                    <a:close/>
                    <a:moveTo>
                      <a:pt x="432" y="1080"/>
                    </a:moveTo>
                    <a:lnTo>
                      <a:pt x="288" y="1080"/>
                    </a:lnTo>
                    <a:lnTo>
                      <a:pt x="288" y="756"/>
                    </a:lnTo>
                    <a:lnTo>
                      <a:pt x="288" y="747"/>
                    </a:lnTo>
                    <a:lnTo>
                      <a:pt x="287" y="738"/>
                    </a:lnTo>
                    <a:lnTo>
                      <a:pt x="285" y="728"/>
                    </a:lnTo>
                    <a:lnTo>
                      <a:pt x="283" y="718"/>
                    </a:lnTo>
                    <a:lnTo>
                      <a:pt x="280" y="710"/>
                    </a:lnTo>
                    <a:lnTo>
                      <a:pt x="277" y="701"/>
                    </a:lnTo>
                    <a:lnTo>
                      <a:pt x="273" y="693"/>
                    </a:lnTo>
                    <a:lnTo>
                      <a:pt x="269" y="685"/>
                    </a:lnTo>
                    <a:lnTo>
                      <a:pt x="293" y="685"/>
                    </a:lnTo>
                    <a:lnTo>
                      <a:pt x="293" y="685"/>
                    </a:lnTo>
                    <a:lnTo>
                      <a:pt x="401" y="685"/>
                    </a:lnTo>
                    <a:lnTo>
                      <a:pt x="399" y="694"/>
                    </a:lnTo>
                    <a:lnTo>
                      <a:pt x="397" y="702"/>
                    </a:lnTo>
                    <a:lnTo>
                      <a:pt x="396" y="712"/>
                    </a:lnTo>
                    <a:lnTo>
                      <a:pt x="396" y="721"/>
                    </a:lnTo>
                    <a:lnTo>
                      <a:pt x="396" y="972"/>
                    </a:lnTo>
                    <a:lnTo>
                      <a:pt x="397" y="985"/>
                    </a:lnTo>
                    <a:lnTo>
                      <a:pt x="399" y="997"/>
                    </a:lnTo>
                    <a:lnTo>
                      <a:pt x="402" y="1007"/>
                    </a:lnTo>
                    <a:lnTo>
                      <a:pt x="407" y="1017"/>
                    </a:lnTo>
                    <a:lnTo>
                      <a:pt x="416" y="1032"/>
                    </a:lnTo>
                    <a:lnTo>
                      <a:pt x="426" y="1045"/>
                    </a:lnTo>
                    <a:lnTo>
                      <a:pt x="429" y="1047"/>
                    </a:lnTo>
                    <a:lnTo>
                      <a:pt x="432" y="1050"/>
                    </a:lnTo>
                    <a:lnTo>
                      <a:pt x="432" y="1080"/>
                    </a:lnTo>
                    <a:close/>
                    <a:moveTo>
                      <a:pt x="72" y="505"/>
                    </a:moveTo>
                    <a:lnTo>
                      <a:pt x="72" y="494"/>
                    </a:lnTo>
                    <a:lnTo>
                      <a:pt x="73" y="483"/>
                    </a:lnTo>
                    <a:lnTo>
                      <a:pt x="75" y="472"/>
                    </a:lnTo>
                    <a:lnTo>
                      <a:pt x="77" y="463"/>
                    </a:lnTo>
                    <a:lnTo>
                      <a:pt x="81" y="453"/>
                    </a:lnTo>
                    <a:lnTo>
                      <a:pt x="84" y="444"/>
                    </a:lnTo>
                    <a:lnTo>
                      <a:pt x="88" y="437"/>
                    </a:lnTo>
                    <a:lnTo>
                      <a:pt x="94" y="428"/>
                    </a:lnTo>
                    <a:lnTo>
                      <a:pt x="98" y="421"/>
                    </a:lnTo>
                    <a:lnTo>
                      <a:pt x="103" y="415"/>
                    </a:lnTo>
                    <a:lnTo>
                      <a:pt x="110" y="410"/>
                    </a:lnTo>
                    <a:lnTo>
                      <a:pt x="116" y="405"/>
                    </a:lnTo>
                    <a:lnTo>
                      <a:pt x="123" y="402"/>
                    </a:lnTo>
                    <a:lnTo>
                      <a:pt x="129" y="399"/>
                    </a:lnTo>
                    <a:lnTo>
                      <a:pt x="137" y="398"/>
                    </a:lnTo>
                    <a:lnTo>
                      <a:pt x="144" y="397"/>
                    </a:lnTo>
                    <a:lnTo>
                      <a:pt x="396" y="397"/>
                    </a:lnTo>
                    <a:lnTo>
                      <a:pt x="388" y="407"/>
                    </a:lnTo>
                    <a:lnTo>
                      <a:pt x="381" y="418"/>
                    </a:lnTo>
                    <a:lnTo>
                      <a:pt x="375" y="431"/>
                    </a:lnTo>
                    <a:lnTo>
                      <a:pt x="370" y="444"/>
                    </a:lnTo>
                    <a:lnTo>
                      <a:pt x="366" y="458"/>
                    </a:lnTo>
                    <a:lnTo>
                      <a:pt x="362" y="473"/>
                    </a:lnTo>
                    <a:lnTo>
                      <a:pt x="360" y="488"/>
                    </a:lnTo>
                    <a:lnTo>
                      <a:pt x="360" y="505"/>
                    </a:lnTo>
                    <a:lnTo>
                      <a:pt x="360" y="521"/>
                    </a:lnTo>
                    <a:lnTo>
                      <a:pt x="362" y="536"/>
                    </a:lnTo>
                    <a:lnTo>
                      <a:pt x="366" y="551"/>
                    </a:lnTo>
                    <a:lnTo>
                      <a:pt x="370" y="565"/>
                    </a:lnTo>
                    <a:lnTo>
                      <a:pt x="375" y="579"/>
                    </a:lnTo>
                    <a:lnTo>
                      <a:pt x="381" y="591"/>
                    </a:lnTo>
                    <a:lnTo>
                      <a:pt x="388" y="603"/>
                    </a:lnTo>
                    <a:lnTo>
                      <a:pt x="396" y="613"/>
                    </a:lnTo>
                    <a:lnTo>
                      <a:pt x="144" y="613"/>
                    </a:lnTo>
                    <a:lnTo>
                      <a:pt x="137" y="613"/>
                    </a:lnTo>
                    <a:lnTo>
                      <a:pt x="129" y="610"/>
                    </a:lnTo>
                    <a:lnTo>
                      <a:pt x="123" y="608"/>
                    </a:lnTo>
                    <a:lnTo>
                      <a:pt x="116" y="604"/>
                    </a:lnTo>
                    <a:lnTo>
                      <a:pt x="110" y="600"/>
                    </a:lnTo>
                    <a:lnTo>
                      <a:pt x="103" y="594"/>
                    </a:lnTo>
                    <a:lnTo>
                      <a:pt x="98" y="588"/>
                    </a:lnTo>
                    <a:lnTo>
                      <a:pt x="94" y="581"/>
                    </a:lnTo>
                    <a:lnTo>
                      <a:pt x="88" y="574"/>
                    </a:lnTo>
                    <a:lnTo>
                      <a:pt x="84" y="565"/>
                    </a:lnTo>
                    <a:lnTo>
                      <a:pt x="81" y="556"/>
                    </a:lnTo>
                    <a:lnTo>
                      <a:pt x="77" y="547"/>
                    </a:lnTo>
                    <a:lnTo>
                      <a:pt x="75" y="537"/>
                    </a:lnTo>
                    <a:lnTo>
                      <a:pt x="73" y="526"/>
                    </a:lnTo>
                    <a:lnTo>
                      <a:pt x="72" y="515"/>
                    </a:lnTo>
                    <a:lnTo>
                      <a:pt x="72" y="505"/>
                    </a:lnTo>
                    <a:lnTo>
                      <a:pt x="72" y="505"/>
                    </a:lnTo>
                    <a:close/>
                    <a:moveTo>
                      <a:pt x="720" y="505"/>
                    </a:moveTo>
                    <a:lnTo>
                      <a:pt x="720" y="477"/>
                    </a:lnTo>
                    <a:lnTo>
                      <a:pt x="721" y="450"/>
                    </a:lnTo>
                    <a:lnTo>
                      <a:pt x="723" y="423"/>
                    </a:lnTo>
                    <a:lnTo>
                      <a:pt x="725" y="397"/>
                    </a:lnTo>
                    <a:lnTo>
                      <a:pt x="828" y="397"/>
                    </a:lnTo>
                    <a:lnTo>
                      <a:pt x="836" y="398"/>
                    </a:lnTo>
                    <a:lnTo>
                      <a:pt x="842" y="399"/>
                    </a:lnTo>
                    <a:lnTo>
                      <a:pt x="850" y="402"/>
                    </a:lnTo>
                    <a:lnTo>
                      <a:pt x="856" y="405"/>
                    </a:lnTo>
                    <a:lnTo>
                      <a:pt x="863" y="410"/>
                    </a:lnTo>
                    <a:lnTo>
                      <a:pt x="868" y="415"/>
                    </a:lnTo>
                    <a:lnTo>
                      <a:pt x="873" y="421"/>
                    </a:lnTo>
                    <a:lnTo>
                      <a:pt x="879" y="428"/>
                    </a:lnTo>
                    <a:lnTo>
                      <a:pt x="883" y="437"/>
                    </a:lnTo>
                    <a:lnTo>
                      <a:pt x="887" y="444"/>
                    </a:lnTo>
                    <a:lnTo>
                      <a:pt x="892" y="453"/>
                    </a:lnTo>
                    <a:lnTo>
                      <a:pt x="894" y="463"/>
                    </a:lnTo>
                    <a:lnTo>
                      <a:pt x="897" y="472"/>
                    </a:lnTo>
                    <a:lnTo>
                      <a:pt x="898" y="483"/>
                    </a:lnTo>
                    <a:lnTo>
                      <a:pt x="899" y="494"/>
                    </a:lnTo>
                    <a:lnTo>
                      <a:pt x="900" y="505"/>
                    </a:lnTo>
                    <a:lnTo>
                      <a:pt x="899" y="515"/>
                    </a:lnTo>
                    <a:lnTo>
                      <a:pt x="898" y="526"/>
                    </a:lnTo>
                    <a:lnTo>
                      <a:pt x="897" y="537"/>
                    </a:lnTo>
                    <a:lnTo>
                      <a:pt x="894" y="547"/>
                    </a:lnTo>
                    <a:lnTo>
                      <a:pt x="892" y="556"/>
                    </a:lnTo>
                    <a:lnTo>
                      <a:pt x="887" y="565"/>
                    </a:lnTo>
                    <a:lnTo>
                      <a:pt x="883" y="574"/>
                    </a:lnTo>
                    <a:lnTo>
                      <a:pt x="879" y="581"/>
                    </a:lnTo>
                    <a:lnTo>
                      <a:pt x="873" y="588"/>
                    </a:lnTo>
                    <a:lnTo>
                      <a:pt x="868" y="594"/>
                    </a:lnTo>
                    <a:lnTo>
                      <a:pt x="863" y="600"/>
                    </a:lnTo>
                    <a:lnTo>
                      <a:pt x="856" y="604"/>
                    </a:lnTo>
                    <a:lnTo>
                      <a:pt x="850" y="608"/>
                    </a:lnTo>
                    <a:lnTo>
                      <a:pt x="842" y="610"/>
                    </a:lnTo>
                    <a:lnTo>
                      <a:pt x="836" y="613"/>
                    </a:lnTo>
                    <a:lnTo>
                      <a:pt x="828" y="613"/>
                    </a:lnTo>
                    <a:lnTo>
                      <a:pt x="725" y="613"/>
                    </a:lnTo>
                    <a:lnTo>
                      <a:pt x="723" y="587"/>
                    </a:lnTo>
                    <a:lnTo>
                      <a:pt x="721" y="560"/>
                    </a:lnTo>
                    <a:lnTo>
                      <a:pt x="720" y="533"/>
                    </a:lnTo>
                    <a:lnTo>
                      <a:pt x="720" y="505"/>
                    </a:lnTo>
                    <a:lnTo>
                      <a:pt x="720" y="505"/>
                    </a:lnTo>
                    <a:close/>
                    <a:moveTo>
                      <a:pt x="900" y="0"/>
                    </a:moveTo>
                    <a:lnTo>
                      <a:pt x="886" y="1"/>
                    </a:lnTo>
                    <a:lnTo>
                      <a:pt x="873" y="4"/>
                    </a:lnTo>
                    <a:lnTo>
                      <a:pt x="860" y="6"/>
                    </a:lnTo>
                    <a:lnTo>
                      <a:pt x="847" y="10"/>
                    </a:lnTo>
                    <a:lnTo>
                      <a:pt x="836" y="15"/>
                    </a:lnTo>
                    <a:lnTo>
                      <a:pt x="824" y="21"/>
                    </a:lnTo>
                    <a:lnTo>
                      <a:pt x="812" y="28"/>
                    </a:lnTo>
                    <a:lnTo>
                      <a:pt x="801" y="36"/>
                    </a:lnTo>
                    <a:lnTo>
                      <a:pt x="790" y="45"/>
                    </a:lnTo>
                    <a:lnTo>
                      <a:pt x="780" y="54"/>
                    </a:lnTo>
                    <a:lnTo>
                      <a:pt x="770" y="65"/>
                    </a:lnTo>
                    <a:lnTo>
                      <a:pt x="761" y="77"/>
                    </a:lnTo>
                    <a:lnTo>
                      <a:pt x="751" y="89"/>
                    </a:lnTo>
                    <a:lnTo>
                      <a:pt x="743" y="102"/>
                    </a:lnTo>
                    <a:lnTo>
                      <a:pt x="734" y="116"/>
                    </a:lnTo>
                    <a:lnTo>
                      <a:pt x="726" y="130"/>
                    </a:lnTo>
                    <a:lnTo>
                      <a:pt x="725" y="130"/>
                    </a:lnTo>
                    <a:lnTo>
                      <a:pt x="714" y="151"/>
                    </a:lnTo>
                    <a:lnTo>
                      <a:pt x="702" y="172"/>
                    </a:lnTo>
                    <a:lnTo>
                      <a:pt x="689" y="191"/>
                    </a:lnTo>
                    <a:lnTo>
                      <a:pt x="675" y="210"/>
                    </a:lnTo>
                    <a:lnTo>
                      <a:pt x="661" y="227"/>
                    </a:lnTo>
                    <a:lnTo>
                      <a:pt x="647" y="243"/>
                    </a:lnTo>
                    <a:lnTo>
                      <a:pt x="630" y="258"/>
                    </a:lnTo>
                    <a:lnTo>
                      <a:pt x="615" y="271"/>
                    </a:lnTo>
                    <a:lnTo>
                      <a:pt x="599" y="283"/>
                    </a:lnTo>
                    <a:lnTo>
                      <a:pt x="583" y="294"/>
                    </a:lnTo>
                    <a:lnTo>
                      <a:pt x="566" y="304"/>
                    </a:lnTo>
                    <a:lnTo>
                      <a:pt x="548" y="311"/>
                    </a:lnTo>
                    <a:lnTo>
                      <a:pt x="531" y="317"/>
                    </a:lnTo>
                    <a:lnTo>
                      <a:pt x="513" y="321"/>
                    </a:lnTo>
                    <a:lnTo>
                      <a:pt x="494" y="324"/>
                    </a:lnTo>
                    <a:lnTo>
                      <a:pt x="476" y="324"/>
                    </a:lnTo>
                    <a:lnTo>
                      <a:pt x="452" y="324"/>
                    </a:lnTo>
                    <a:lnTo>
                      <a:pt x="293" y="324"/>
                    </a:lnTo>
                    <a:lnTo>
                      <a:pt x="144" y="324"/>
                    </a:lnTo>
                    <a:lnTo>
                      <a:pt x="129" y="325"/>
                    </a:lnTo>
                    <a:lnTo>
                      <a:pt x="114" y="329"/>
                    </a:lnTo>
                    <a:lnTo>
                      <a:pt x="101" y="333"/>
                    </a:lnTo>
                    <a:lnTo>
                      <a:pt x="87" y="338"/>
                    </a:lnTo>
                    <a:lnTo>
                      <a:pt x="75" y="346"/>
                    </a:lnTo>
                    <a:lnTo>
                      <a:pt x="63" y="356"/>
                    </a:lnTo>
                    <a:lnTo>
                      <a:pt x="51" y="365"/>
                    </a:lnTo>
                    <a:lnTo>
                      <a:pt x="42" y="377"/>
                    </a:lnTo>
                    <a:lnTo>
                      <a:pt x="32" y="390"/>
                    </a:lnTo>
                    <a:lnTo>
                      <a:pt x="24" y="403"/>
                    </a:lnTo>
                    <a:lnTo>
                      <a:pt x="17" y="418"/>
                    </a:lnTo>
                    <a:lnTo>
                      <a:pt x="11" y="434"/>
                    </a:lnTo>
                    <a:lnTo>
                      <a:pt x="6" y="451"/>
                    </a:lnTo>
                    <a:lnTo>
                      <a:pt x="3" y="468"/>
                    </a:lnTo>
                    <a:lnTo>
                      <a:pt x="1" y="486"/>
                    </a:lnTo>
                    <a:lnTo>
                      <a:pt x="0" y="505"/>
                    </a:lnTo>
                    <a:lnTo>
                      <a:pt x="1" y="523"/>
                    </a:lnTo>
                    <a:lnTo>
                      <a:pt x="3" y="541"/>
                    </a:lnTo>
                    <a:lnTo>
                      <a:pt x="6" y="559"/>
                    </a:lnTo>
                    <a:lnTo>
                      <a:pt x="11" y="576"/>
                    </a:lnTo>
                    <a:lnTo>
                      <a:pt x="17" y="591"/>
                    </a:lnTo>
                    <a:lnTo>
                      <a:pt x="24" y="606"/>
                    </a:lnTo>
                    <a:lnTo>
                      <a:pt x="32" y="620"/>
                    </a:lnTo>
                    <a:lnTo>
                      <a:pt x="42" y="633"/>
                    </a:lnTo>
                    <a:lnTo>
                      <a:pt x="51" y="644"/>
                    </a:lnTo>
                    <a:lnTo>
                      <a:pt x="63" y="655"/>
                    </a:lnTo>
                    <a:lnTo>
                      <a:pt x="75" y="663"/>
                    </a:lnTo>
                    <a:lnTo>
                      <a:pt x="87" y="671"/>
                    </a:lnTo>
                    <a:lnTo>
                      <a:pt x="101" y="676"/>
                    </a:lnTo>
                    <a:lnTo>
                      <a:pt x="114" y="681"/>
                    </a:lnTo>
                    <a:lnTo>
                      <a:pt x="129" y="684"/>
                    </a:lnTo>
                    <a:lnTo>
                      <a:pt x="144" y="685"/>
                    </a:lnTo>
                    <a:lnTo>
                      <a:pt x="151" y="685"/>
                    </a:lnTo>
                    <a:lnTo>
                      <a:pt x="158" y="686"/>
                    </a:lnTo>
                    <a:lnTo>
                      <a:pt x="165" y="688"/>
                    </a:lnTo>
                    <a:lnTo>
                      <a:pt x="172" y="690"/>
                    </a:lnTo>
                    <a:lnTo>
                      <a:pt x="178" y="694"/>
                    </a:lnTo>
                    <a:lnTo>
                      <a:pt x="184" y="697"/>
                    </a:lnTo>
                    <a:lnTo>
                      <a:pt x="190" y="701"/>
                    </a:lnTo>
                    <a:lnTo>
                      <a:pt x="195" y="706"/>
                    </a:lnTo>
                    <a:lnTo>
                      <a:pt x="199" y="711"/>
                    </a:lnTo>
                    <a:lnTo>
                      <a:pt x="204" y="716"/>
                    </a:lnTo>
                    <a:lnTo>
                      <a:pt x="207" y="723"/>
                    </a:lnTo>
                    <a:lnTo>
                      <a:pt x="210" y="729"/>
                    </a:lnTo>
                    <a:lnTo>
                      <a:pt x="212" y="736"/>
                    </a:lnTo>
                    <a:lnTo>
                      <a:pt x="215" y="742"/>
                    </a:lnTo>
                    <a:lnTo>
                      <a:pt x="216" y="750"/>
                    </a:lnTo>
                    <a:lnTo>
                      <a:pt x="216" y="756"/>
                    </a:lnTo>
                    <a:lnTo>
                      <a:pt x="216" y="1080"/>
                    </a:lnTo>
                    <a:lnTo>
                      <a:pt x="216" y="1088"/>
                    </a:lnTo>
                    <a:lnTo>
                      <a:pt x="218" y="1095"/>
                    </a:lnTo>
                    <a:lnTo>
                      <a:pt x="219" y="1102"/>
                    </a:lnTo>
                    <a:lnTo>
                      <a:pt x="221" y="1108"/>
                    </a:lnTo>
                    <a:lnTo>
                      <a:pt x="224" y="1115"/>
                    </a:lnTo>
                    <a:lnTo>
                      <a:pt x="229" y="1121"/>
                    </a:lnTo>
                    <a:lnTo>
                      <a:pt x="232" y="1127"/>
                    </a:lnTo>
                    <a:lnTo>
                      <a:pt x="237" y="1132"/>
                    </a:lnTo>
                    <a:lnTo>
                      <a:pt x="242" y="1136"/>
                    </a:lnTo>
                    <a:lnTo>
                      <a:pt x="248" y="1141"/>
                    </a:lnTo>
                    <a:lnTo>
                      <a:pt x="253" y="1144"/>
                    </a:lnTo>
                    <a:lnTo>
                      <a:pt x="260" y="1147"/>
                    </a:lnTo>
                    <a:lnTo>
                      <a:pt x="266" y="1149"/>
                    </a:lnTo>
                    <a:lnTo>
                      <a:pt x="273" y="1152"/>
                    </a:lnTo>
                    <a:lnTo>
                      <a:pt x="280" y="1153"/>
                    </a:lnTo>
                    <a:lnTo>
                      <a:pt x="288" y="1153"/>
                    </a:lnTo>
                    <a:lnTo>
                      <a:pt x="432" y="1153"/>
                    </a:lnTo>
                    <a:lnTo>
                      <a:pt x="439" y="1153"/>
                    </a:lnTo>
                    <a:lnTo>
                      <a:pt x="447" y="1152"/>
                    </a:lnTo>
                    <a:lnTo>
                      <a:pt x="453" y="1149"/>
                    </a:lnTo>
                    <a:lnTo>
                      <a:pt x="460" y="1147"/>
                    </a:lnTo>
                    <a:lnTo>
                      <a:pt x="466" y="1144"/>
                    </a:lnTo>
                    <a:lnTo>
                      <a:pt x="472" y="1141"/>
                    </a:lnTo>
                    <a:lnTo>
                      <a:pt x="478" y="1136"/>
                    </a:lnTo>
                    <a:lnTo>
                      <a:pt x="482" y="1132"/>
                    </a:lnTo>
                    <a:lnTo>
                      <a:pt x="488" y="1127"/>
                    </a:lnTo>
                    <a:lnTo>
                      <a:pt x="491" y="1121"/>
                    </a:lnTo>
                    <a:lnTo>
                      <a:pt x="495" y="1115"/>
                    </a:lnTo>
                    <a:lnTo>
                      <a:pt x="499" y="1108"/>
                    </a:lnTo>
                    <a:lnTo>
                      <a:pt x="501" y="1102"/>
                    </a:lnTo>
                    <a:lnTo>
                      <a:pt x="502" y="1095"/>
                    </a:lnTo>
                    <a:lnTo>
                      <a:pt x="503" y="1088"/>
                    </a:lnTo>
                    <a:lnTo>
                      <a:pt x="504" y="1080"/>
                    </a:lnTo>
                    <a:lnTo>
                      <a:pt x="504" y="1045"/>
                    </a:lnTo>
                    <a:lnTo>
                      <a:pt x="503" y="1038"/>
                    </a:lnTo>
                    <a:lnTo>
                      <a:pt x="502" y="1032"/>
                    </a:lnTo>
                    <a:lnTo>
                      <a:pt x="501" y="1026"/>
                    </a:lnTo>
                    <a:lnTo>
                      <a:pt x="499" y="1021"/>
                    </a:lnTo>
                    <a:lnTo>
                      <a:pt x="492" y="1011"/>
                    </a:lnTo>
                    <a:lnTo>
                      <a:pt x="486" y="1003"/>
                    </a:lnTo>
                    <a:lnTo>
                      <a:pt x="479" y="995"/>
                    </a:lnTo>
                    <a:lnTo>
                      <a:pt x="474" y="987"/>
                    </a:lnTo>
                    <a:lnTo>
                      <a:pt x="472" y="984"/>
                    </a:lnTo>
                    <a:lnTo>
                      <a:pt x="469" y="980"/>
                    </a:lnTo>
                    <a:lnTo>
                      <a:pt x="468" y="977"/>
                    </a:lnTo>
                    <a:lnTo>
                      <a:pt x="467" y="972"/>
                    </a:lnTo>
                    <a:lnTo>
                      <a:pt x="467" y="721"/>
                    </a:lnTo>
                    <a:lnTo>
                      <a:pt x="468" y="720"/>
                    </a:lnTo>
                    <a:lnTo>
                      <a:pt x="468" y="718"/>
                    </a:lnTo>
                    <a:lnTo>
                      <a:pt x="469" y="711"/>
                    </a:lnTo>
                    <a:lnTo>
                      <a:pt x="473" y="704"/>
                    </a:lnTo>
                    <a:lnTo>
                      <a:pt x="474" y="702"/>
                    </a:lnTo>
                    <a:lnTo>
                      <a:pt x="475" y="701"/>
                    </a:lnTo>
                    <a:lnTo>
                      <a:pt x="479" y="696"/>
                    </a:lnTo>
                    <a:lnTo>
                      <a:pt x="486" y="690"/>
                    </a:lnTo>
                    <a:lnTo>
                      <a:pt x="486" y="690"/>
                    </a:lnTo>
                    <a:lnTo>
                      <a:pt x="486" y="690"/>
                    </a:lnTo>
                    <a:lnTo>
                      <a:pt x="487" y="690"/>
                    </a:lnTo>
                    <a:lnTo>
                      <a:pt x="487" y="690"/>
                    </a:lnTo>
                    <a:lnTo>
                      <a:pt x="491" y="688"/>
                    </a:lnTo>
                    <a:lnTo>
                      <a:pt x="496" y="687"/>
                    </a:lnTo>
                    <a:lnTo>
                      <a:pt x="513" y="689"/>
                    </a:lnTo>
                    <a:lnTo>
                      <a:pt x="530" y="694"/>
                    </a:lnTo>
                    <a:lnTo>
                      <a:pt x="546" y="699"/>
                    </a:lnTo>
                    <a:lnTo>
                      <a:pt x="562" y="706"/>
                    </a:lnTo>
                    <a:lnTo>
                      <a:pt x="579" y="714"/>
                    </a:lnTo>
                    <a:lnTo>
                      <a:pt x="594" y="724"/>
                    </a:lnTo>
                    <a:lnTo>
                      <a:pt x="609" y="734"/>
                    </a:lnTo>
                    <a:lnTo>
                      <a:pt x="624" y="745"/>
                    </a:lnTo>
                    <a:lnTo>
                      <a:pt x="638" y="760"/>
                    </a:lnTo>
                    <a:lnTo>
                      <a:pt x="652" y="774"/>
                    </a:lnTo>
                    <a:lnTo>
                      <a:pt x="666" y="789"/>
                    </a:lnTo>
                    <a:lnTo>
                      <a:pt x="679" y="805"/>
                    </a:lnTo>
                    <a:lnTo>
                      <a:pt x="691" y="822"/>
                    </a:lnTo>
                    <a:lnTo>
                      <a:pt x="703" y="841"/>
                    </a:lnTo>
                    <a:lnTo>
                      <a:pt x="715" y="860"/>
                    </a:lnTo>
                    <a:lnTo>
                      <a:pt x="725" y="880"/>
                    </a:lnTo>
                    <a:lnTo>
                      <a:pt x="726" y="880"/>
                    </a:lnTo>
                    <a:lnTo>
                      <a:pt x="734" y="895"/>
                    </a:lnTo>
                    <a:lnTo>
                      <a:pt x="743" y="909"/>
                    </a:lnTo>
                    <a:lnTo>
                      <a:pt x="751" y="920"/>
                    </a:lnTo>
                    <a:lnTo>
                      <a:pt x="761" y="933"/>
                    </a:lnTo>
                    <a:lnTo>
                      <a:pt x="771" y="944"/>
                    </a:lnTo>
                    <a:lnTo>
                      <a:pt x="780" y="955"/>
                    </a:lnTo>
                    <a:lnTo>
                      <a:pt x="790" y="965"/>
                    </a:lnTo>
                    <a:lnTo>
                      <a:pt x="801" y="973"/>
                    </a:lnTo>
                    <a:lnTo>
                      <a:pt x="812" y="982"/>
                    </a:lnTo>
                    <a:lnTo>
                      <a:pt x="824" y="988"/>
                    </a:lnTo>
                    <a:lnTo>
                      <a:pt x="836" y="995"/>
                    </a:lnTo>
                    <a:lnTo>
                      <a:pt x="847" y="999"/>
                    </a:lnTo>
                    <a:lnTo>
                      <a:pt x="860" y="1004"/>
                    </a:lnTo>
                    <a:lnTo>
                      <a:pt x="873" y="1007"/>
                    </a:lnTo>
                    <a:lnTo>
                      <a:pt x="886" y="1008"/>
                    </a:lnTo>
                    <a:lnTo>
                      <a:pt x="900" y="1009"/>
                    </a:lnTo>
                    <a:lnTo>
                      <a:pt x="915" y="1008"/>
                    </a:lnTo>
                    <a:lnTo>
                      <a:pt x="931" y="1006"/>
                    </a:lnTo>
                    <a:lnTo>
                      <a:pt x="945" y="1003"/>
                    </a:lnTo>
                    <a:lnTo>
                      <a:pt x="959" y="997"/>
                    </a:lnTo>
                    <a:lnTo>
                      <a:pt x="972" y="992"/>
                    </a:lnTo>
                    <a:lnTo>
                      <a:pt x="985" y="984"/>
                    </a:lnTo>
                    <a:lnTo>
                      <a:pt x="998" y="976"/>
                    </a:lnTo>
                    <a:lnTo>
                      <a:pt x="1009" y="965"/>
                    </a:lnTo>
                    <a:lnTo>
                      <a:pt x="1020" y="954"/>
                    </a:lnTo>
                    <a:lnTo>
                      <a:pt x="1032" y="942"/>
                    </a:lnTo>
                    <a:lnTo>
                      <a:pt x="1042" y="929"/>
                    </a:lnTo>
                    <a:lnTo>
                      <a:pt x="1053" y="915"/>
                    </a:lnTo>
                    <a:lnTo>
                      <a:pt x="1062" y="900"/>
                    </a:lnTo>
                    <a:lnTo>
                      <a:pt x="1071" y="885"/>
                    </a:lnTo>
                    <a:lnTo>
                      <a:pt x="1080" y="869"/>
                    </a:lnTo>
                    <a:lnTo>
                      <a:pt x="1088" y="850"/>
                    </a:lnTo>
                    <a:lnTo>
                      <a:pt x="1096" y="833"/>
                    </a:lnTo>
                    <a:lnTo>
                      <a:pt x="1103" y="814"/>
                    </a:lnTo>
                    <a:lnTo>
                      <a:pt x="1110" y="794"/>
                    </a:lnTo>
                    <a:lnTo>
                      <a:pt x="1116" y="775"/>
                    </a:lnTo>
                    <a:lnTo>
                      <a:pt x="1122" y="754"/>
                    </a:lnTo>
                    <a:lnTo>
                      <a:pt x="1127" y="733"/>
                    </a:lnTo>
                    <a:lnTo>
                      <a:pt x="1131" y="711"/>
                    </a:lnTo>
                    <a:lnTo>
                      <a:pt x="1136" y="689"/>
                    </a:lnTo>
                    <a:lnTo>
                      <a:pt x="1143" y="644"/>
                    </a:lnTo>
                    <a:lnTo>
                      <a:pt x="1148" y="599"/>
                    </a:lnTo>
                    <a:lnTo>
                      <a:pt x="1151" y="552"/>
                    </a:lnTo>
                    <a:lnTo>
                      <a:pt x="1152" y="505"/>
                    </a:lnTo>
                    <a:lnTo>
                      <a:pt x="1151" y="458"/>
                    </a:lnTo>
                    <a:lnTo>
                      <a:pt x="1148" y="411"/>
                    </a:lnTo>
                    <a:lnTo>
                      <a:pt x="1143" y="365"/>
                    </a:lnTo>
                    <a:lnTo>
                      <a:pt x="1136" y="320"/>
                    </a:lnTo>
                    <a:lnTo>
                      <a:pt x="1131" y="298"/>
                    </a:lnTo>
                    <a:lnTo>
                      <a:pt x="1127" y="277"/>
                    </a:lnTo>
                    <a:lnTo>
                      <a:pt x="1122" y="256"/>
                    </a:lnTo>
                    <a:lnTo>
                      <a:pt x="1116" y="236"/>
                    </a:lnTo>
                    <a:lnTo>
                      <a:pt x="1110" y="215"/>
                    </a:lnTo>
                    <a:lnTo>
                      <a:pt x="1103" y="196"/>
                    </a:lnTo>
                    <a:lnTo>
                      <a:pt x="1096" y="177"/>
                    </a:lnTo>
                    <a:lnTo>
                      <a:pt x="1088" y="159"/>
                    </a:lnTo>
                    <a:lnTo>
                      <a:pt x="1080" y="142"/>
                    </a:lnTo>
                    <a:lnTo>
                      <a:pt x="1071" y="124"/>
                    </a:lnTo>
                    <a:lnTo>
                      <a:pt x="1062" y="109"/>
                    </a:lnTo>
                    <a:lnTo>
                      <a:pt x="1053" y="94"/>
                    </a:lnTo>
                    <a:lnTo>
                      <a:pt x="1042" y="80"/>
                    </a:lnTo>
                    <a:lnTo>
                      <a:pt x="1032" y="67"/>
                    </a:lnTo>
                    <a:lnTo>
                      <a:pt x="1020" y="55"/>
                    </a:lnTo>
                    <a:lnTo>
                      <a:pt x="1009" y="45"/>
                    </a:lnTo>
                    <a:lnTo>
                      <a:pt x="998" y="35"/>
                    </a:lnTo>
                    <a:lnTo>
                      <a:pt x="985" y="26"/>
                    </a:lnTo>
                    <a:lnTo>
                      <a:pt x="972" y="19"/>
                    </a:lnTo>
                    <a:lnTo>
                      <a:pt x="959" y="12"/>
                    </a:lnTo>
                    <a:lnTo>
                      <a:pt x="945" y="7"/>
                    </a:lnTo>
                    <a:lnTo>
                      <a:pt x="931" y="4"/>
                    </a:lnTo>
                    <a:lnTo>
                      <a:pt x="915" y="1"/>
                    </a:lnTo>
                    <a:lnTo>
                      <a:pt x="9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1" name="Group 50"/>
              <p:cNvGrpSpPr/>
              <p:nvPr/>
            </p:nvGrpSpPr>
            <p:grpSpPr>
              <a:xfrm>
                <a:off x="5963448" y="2423090"/>
                <a:ext cx="170196" cy="127647"/>
                <a:chOff x="905668" y="3725465"/>
                <a:chExt cx="457200" cy="342900"/>
              </a:xfrm>
              <a:solidFill>
                <a:schemeClr val="accent5"/>
              </a:solidFill>
            </p:grpSpPr>
            <p:sp>
              <p:nvSpPr>
                <p:cNvPr id="38" name="Freeform: Shape 51"/>
                <p:cNvSpPr/>
                <p:nvPr/>
              </p:nvSpPr>
              <p:spPr bwMode="auto">
                <a:xfrm>
                  <a:off x="905668" y="3725465"/>
                  <a:ext cx="457200" cy="342900"/>
                </a:xfrm>
                <a:custGeom>
                  <a:avLst/>
                  <a:gdLst>
                    <a:gd name="T0" fmla="*/ 883 w 1152"/>
                    <a:gd name="T1" fmla="*/ 766 h 864"/>
                    <a:gd name="T2" fmla="*/ 863 w 1152"/>
                    <a:gd name="T3" fmla="*/ 783 h 864"/>
                    <a:gd name="T4" fmla="*/ 837 w 1152"/>
                    <a:gd name="T5" fmla="*/ 792 h 864"/>
                    <a:gd name="T6" fmla="*/ 137 w 1152"/>
                    <a:gd name="T7" fmla="*/ 792 h 864"/>
                    <a:gd name="T8" fmla="*/ 116 w 1152"/>
                    <a:gd name="T9" fmla="*/ 786 h 864"/>
                    <a:gd name="T10" fmla="*/ 98 w 1152"/>
                    <a:gd name="T11" fmla="*/ 775 h 864"/>
                    <a:gd name="T12" fmla="*/ 84 w 1152"/>
                    <a:gd name="T13" fmla="*/ 760 h 864"/>
                    <a:gd name="T14" fmla="*/ 76 w 1152"/>
                    <a:gd name="T15" fmla="*/ 741 h 864"/>
                    <a:gd name="T16" fmla="*/ 72 w 1152"/>
                    <a:gd name="T17" fmla="*/ 720 h 864"/>
                    <a:gd name="T18" fmla="*/ 73 w 1152"/>
                    <a:gd name="T19" fmla="*/ 130 h 864"/>
                    <a:gd name="T20" fmla="*/ 81 w 1152"/>
                    <a:gd name="T21" fmla="*/ 109 h 864"/>
                    <a:gd name="T22" fmla="*/ 93 w 1152"/>
                    <a:gd name="T23" fmla="*/ 93 h 864"/>
                    <a:gd name="T24" fmla="*/ 110 w 1152"/>
                    <a:gd name="T25" fmla="*/ 81 h 864"/>
                    <a:gd name="T26" fmla="*/ 130 w 1152"/>
                    <a:gd name="T27" fmla="*/ 73 h 864"/>
                    <a:gd name="T28" fmla="*/ 828 w 1152"/>
                    <a:gd name="T29" fmla="*/ 72 h 864"/>
                    <a:gd name="T30" fmla="*/ 854 w 1152"/>
                    <a:gd name="T31" fmla="*/ 77 h 864"/>
                    <a:gd name="T32" fmla="*/ 877 w 1152"/>
                    <a:gd name="T33" fmla="*/ 92 h 864"/>
                    <a:gd name="T34" fmla="*/ 1069 w 1152"/>
                    <a:gd name="T35" fmla="*/ 394 h 864"/>
                    <a:gd name="T36" fmla="*/ 1079 w 1152"/>
                    <a:gd name="T37" fmla="*/ 422 h 864"/>
                    <a:gd name="T38" fmla="*/ 1077 w 1152"/>
                    <a:gd name="T39" fmla="*/ 451 h 864"/>
                    <a:gd name="T40" fmla="*/ 1069 w 1152"/>
                    <a:gd name="T41" fmla="*/ 470 h 864"/>
                    <a:gd name="T42" fmla="*/ 945 w 1152"/>
                    <a:gd name="T43" fmla="*/ 59 h 864"/>
                    <a:gd name="T44" fmla="*/ 927 w 1152"/>
                    <a:gd name="T45" fmla="*/ 39 h 864"/>
                    <a:gd name="T46" fmla="*/ 905 w 1152"/>
                    <a:gd name="T47" fmla="*/ 23 h 864"/>
                    <a:gd name="T48" fmla="*/ 881 w 1152"/>
                    <a:gd name="T49" fmla="*/ 10 h 864"/>
                    <a:gd name="T50" fmla="*/ 855 w 1152"/>
                    <a:gd name="T51" fmla="*/ 2 h 864"/>
                    <a:gd name="T52" fmla="*/ 828 w 1152"/>
                    <a:gd name="T53" fmla="*/ 0 h 864"/>
                    <a:gd name="T54" fmla="*/ 114 w 1152"/>
                    <a:gd name="T55" fmla="*/ 3 h 864"/>
                    <a:gd name="T56" fmla="*/ 76 w 1152"/>
                    <a:gd name="T57" fmla="*/ 17 h 864"/>
                    <a:gd name="T58" fmla="*/ 42 w 1152"/>
                    <a:gd name="T59" fmla="*/ 42 h 864"/>
                    <a:gd name="T60" fmla="*/ 17 w 1152"/>
                    <a:gd name="T61" fmla="*/ 76 h 864"/>
                    <a:gd name="T62" fmla="*/ 3 w 1152"/>
                    <a:gd name="T63" fmla="*/ 114 h 864"/>
                    <a:gd name="T64" fmla="*/ 0 w 1152"/>
                    <a:gd name="T65" fmla="*/ 720 h 864"/>
                    <a:gd name="T66" fmla="*/ 6 w 1152"/>
                    <a:gd name="T67" fmla="*/ 762 h 864"/>
                    <a:gd name="T68" fmla="*/ 25 w 1152"/>
                    <a:gd name="T69" fmla="*/ 800 h 864"/>
                    <a:gd name="T70" fmla="*/ 53 w 1152"/>
                    <a:gd name="T71" fmla="*/ 831 h 864"/>
                    <a:gd name="T72" fmla="*/ 87 w 1152"/>
                    <a:gd name="T73" fmla="*/ 852 h 864"/>
                    <a:gd name="T74" fmla="*/ 130 w 1152"/>
                    <a:gd name="T75" fmla="*/ 863 h 864"/>
                    <a:gd name="T76" fmla="*/ 837 w 1152"/>
                    <a:gd name="T77" fmla="*/ 864 h 864"/>
                    <a:gd name="T78" fmla="*/ 864 w 1152"/>
                    <a:gd name="T79" fmla="*/ 860 h 864"/>
                    <a:gd name="T80" fmla="*/ 890 w 1152"/>
                    <a:gd name="T81" fmla="*/ 850 h 864"/>
                    <a:gd name="T82" fmla="*/ 913 w 1152"/>
                    <a:gd name="T83" fmla="*/ 836 h 864"/>
                    <a:gd name="T84" fmla="*/ 933 w 1152"/>
                    <a:gd name="T85" fmla="*/ 819 h 864"/>
                    <a:gd name="T86" fmla="*/ 950 w 1152"/>
                    <a:gd name="T87" fmla="*/ 796 h 864"/>
                    <a:gd name="T88" fmla="*/ 1139 w 1152"/>
                    <a:gd name="T89" fmla="*/ 490 h 864"/>
                    <a:gd name="T90" fmla="*/ 1149 w 1152"/>
                    <a:gd name="T91" fmla="*/ 461 h 864"/>
                    <a:gd name="T92" fmla="*/ 1152 w 1152"/>
                    <a:gd name="T93" fmla="*/ 432 h 864"/>
                    <a:gd name="T94" fmla="*/ 1149 w 1152"/>
                    <a:gd name="T95" fmla="*/ 402 h 864"/>
                    <a:gd name="T96" fmla="*/ 1139 w 1152"/>
                    <a:gd name="T97" fmla="*/ 37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152" h="864">
                      <a:moveTo>
                        <a:pt x="1069" y="470"/>
                      </a:moveTo>
                      <a:lnTo>
                        <a:pt x="889" y="758"/>
                      </a:lnTo>
                      <a:lnTo>
                        <a:pt x="883" y="766"/>
                      </a:lnTo>
                      <a:lnTo>
                        <a:pt x="877" y="772"/>
                      </a:lnTo>
                      <a:lnTo>
                        <a:pt x="871" y="778"/>
                      </a:lnTo>
                      <a:lnTo>
                        <a:pt x="863" y="783"/>
                      </a:lnTo>
                      <a:lnTo>
                        <a:pt x="854" y="787"/>
                      </a:lnTo>
                      <a:lnTo>
                        <a:pt x="847" y="789"/>
                      </a:lnTo>
                      <a:lnTo>
                        <a:pt x="837" y="792"/>
                      </a:lnTo>
                      <a:lnTo>
                        <a:pt x="828" y="792"/>
                      </a:lnTo>
                      <a:lnTo>
                        <a:pt x="144" y="792"/>
                      </a:lnTo>
                      <a:lnTo>
                        <a:pt x="137" y="792"/>
                      </a:lnTo>
                      <a:lnTo>
                        <a:pt x="130" y="791"/>
                      </a:lnTo>
                      <a:lnTo>
                        <a:pt x="123" y="788"/>
                      </a:lnTo>
                      <a:lnTo>
                        <a:pt x="116" y="786"/>
                      </a:lnTo>
                      <a:lnTo>
                        <a:pt x="110" y="783"/>
                      </a:lnTo>
                      <a:lnTo>
                        <a:pt x="104" y="780"/>
                      </a:lnTo>
                      <a:lnTo>
                        <a:pt x="98" y="775"/>
                      </a:lnTo>
                      <a:lnTo>
                        <a:pt x="93" y="771"/>
                      </a:lnTo>
                      <a:lnTo>
                        <a:pt x="89" y="766"/>
                      </a:lnTo>
                      <a:lnTo>
                        <a:pt x="84" y="760"/>
                      </a:lnTo>
                      <a:lnTo>
                        <a:pt x="81" y="754"/>
                      </a:lnTo>
                      <a:lnTo>
                        <a:pt x="78" y="748"/>
                      </a:lnTo>
                      <a:lnTo>
                        <a:pt x="76" y="741"/>
                      </a:lnTo>
                      <a:lnTo>
                        <a:pt x="73" y="734"/>
                      </a:lnTo>
                      <a:lnTo>
                        <a:pt x="72" y="727"/>
                      </a:lnTo>
                      <a:lnTo>
                        <a:pt x="72" y="720"/>
                      </a:lnTo>
                      <a:lnTo>
                        <a:pt x="72" y="144"/>
                      </a:lnTo>
                      <a:lnTo>
                        <a:pt x="72" y="136"/>
                      </a:lnTo>
                      <a:lnTo>
                        <a:pt x="73" y="130"/>
                      </a:lnTo>
                      <a:lnTo>
                        <a:pt x="76" y="122"/>
                      </a:lnTo>
                      <a:lnTo>
                        <a:pt x="78" y="116"/>
                      </a:lnTo>
                      <a:lnTo>
                        <a:pt x="81" y="109"/>
                      </a:lnTo>
                      <a:lnTo>
                        <a:pt x="84" y="104"/>
                      </a:lnTo>
                      <a:lnTo>
                        <a:pt x="89" y="98"/>
                      </a:lnTo>
                      <a:lnTo>
                        <a:pt x="93" y="93"/>
                      </a:lnTo>
                      <a:lnTo>
                        <a:pt x="98" y="89"/>
                      </a:lnTo>
                      <a:lnTo>
                        <a:pt x="104" y="84"/>
                      </a:lnTo>
                      <a:lnTo>
                        <a:pt x="110" y="81"/>
                      </a:lnTo>
                      <a:lnTo>
                        <a:pt x="116" y="78"/>
                      </a:lnTo>
                      <a:lnTo>
                        <a:pt x="123" y="76"/>
                      </a:lnTo>
                      <a:lnTo>
                        <a:pt x="130" y="73"/>
                      </a:lnTo>
                      <a:lnTo>
                        <a:pt x="137" y="72"/>
                      </a:lnTo>
                      <a:lnTo>
                        <a:pt x="144" y="72"/>
                      </a:lnTo>
                      <a:lnTo>
                        <a:pt x="828" y="72"/>
                      </a:lnTo>
                      <a:lnTo>
                        <a:pt x="837" y="72"/>
                      </a:lnTo>
                      <a:lnTo>
                        <a:pt x="847" y="75"/>
                      </a:lnTo>
                      <a:lnTo>
                        <a:pt x="854" y="77"/>
                      </a:lnTo>
                      <a:lnTo>
                        <a:pt x="863" y="81"/>
                      </a:lnTo>
                      <a:lnTo>
                        <a:pt x="871" y="85"/>
                      </a:lnTo>
                      <a:lnTo>
                        <a:pt x="877" y="92"/>
                      </a:lnTo>
                      <a:lnTo>
                        <a:pt x="883" y="98"/>
                      </a:lnTo>
                      <a:lnTo>
                        <a:pt x="889" y="106"/>
                      </a:lnTo>
                      <a:lnTo>
                        <a:pt x="1069" y="394"/>
                      </a:lnTo>
                      <a:lnTo>
                        <a:pt x="1074" y="403"/>
                      </a:lnTo>
                      <a:lnTo>
                        <a:pt x="1077" y="413"/>
                      </a:lnTo>
                      <a:lnTo>
                        <a:pt x="1079" y="422"/>
                      </a:lnTo>
                      <a:lnTo>
                        <a:pt x="1080" y="432"/>
                      </a:lnTo>
                      <a:lnTo>
                        <a:pt x="1079" y="442"/>
                      </a:lnTo>
                      <a:lnTo>
                        <a:pt x="1077" y="451"/>
                      </a:lnTo>
                      <a:lnTo>
                        <a:pt x="1074" y="461"/>
                      </a:lnTo>
                      <a:lnTo>
                        <a:pt x="1069" y="470"/>
                      </a:lnTo>
                      <a:lnTo>
                        <a:pt x="1069" y="470"/>
                      </a:lnTo>
                      <a:close/>
                      <a:moveTo>
                        <a:pt x="1130" y="355"/>
                      </a:moveTo>
                      <a:lnTo>
                        <a:pt x="950" y="68"/>
                      </a:lnTo>
                      <a:lnTo>
                        <a:pt x="945" y="59"/>
                      </a:lnTo>
                      <a:lnTo>
                        <a:pt x="940" y="53"/>
                      </a:lnTo>
                      <a:lnTo>
                        <a:pt x="933" y="45"/>
                      </a:lnTo>
                      <a:lnTo>
                        <a:pt x="927" y="39"/>
                      </a:lnTo>
                      <a:lnTo>
                        <a:pt x="920" y="33"/>
                      </a:lnTo>
                      <a:lnTo>
                        <a:pt x="913" y="28"/>
                      </a:lnTo>
                      <a:lnTo>
                        <a:pt x="905" y="23"/>
                      </a:lnTo>
                      <a:lnTo>
                        <a:pt x="898" y="18"/>
                      </a:lnTo>
                      <a:lnTo>
                        <a:pt x="890" y="14"/>
                      </a:lnTo>
                      <a:lnTo>
                        <a:pt x="881" y="10"/>
                      </a:lnTo>
                      <a:lnTo>
                        <a:pt x="873" y="8"/>
                      </a:lnTo>
                      <a:lnTo>
                        <a:pt x="864" y="4"/>
                      </a:lnTo>
                      <a:lnTo>
                        <a:pt x="855" y="2"/>
                      </a:lnTo>
                      <a:lnTo>
                        <a:pt x="847" y="1"/>
                      </a:lnTo>
                      <a:lnTo>
                        <a:pt x="837" y="0"/>
                      </a:lnTo>
                      <a:lnTo>
                        <a:pt x="828" y="0"/>
                      </a:lnTo>
                      <a:lnTo>
                        <a:pt x="144" y="0"/>
                      </a:lnTo>
                      <a:lnTo>
                        <a:pt x="130" y="1"/>
                      </a:lnTo>
                      <a:lnTo>
                        <a:pt x="114" y="3"/>
                      </a:lnTo>
                      <a:lnTo>
                        <a:pt x="102" y="6"/>
                      </a:lnTo>
                      <a:lnTo>
                        <a:pt x="87" y="11"/>
                      </a:lnTo>
                      <a:lnTo>
                        <a:pt x="76" y="17"/>
                      </a:lnTo>
                      <a:lnTo>
                        <a:pt x="64" y="25"/>
                      </a:lnTo>
                      <a:lnTo>
                        <a:pt x="53" y="32"/>
                      </a:lnTo>
                      <a:lnTo>
                        <a:pt x="42" y="42"/>
                      </a:lnTo>
                      <a:lnTo>
                        <a:pt x="32" y="52"/>
                      </a:lnTo>
                      <a:lnTo>
                        <a:pt x="25" y="64"/>
                      </a:lnTo>
                      <a:lnTo>
                        <a:pt x="17" y="76"/>
                      </a:lnTo>
                      <a:lnTo>
                        <a:pt x="11" y="87"/>
                      </a:lnTo>
                      <a:lnTo>
                        <a:pt x="6" y="102"/>
                      </a:lnTo>
                      <a:lnTo>
                        <a:pt x="3" y="114"/>
                      </a:lnTo>
                      <a:lnTo>
                        <a:pt x="1" y="130"/>
                      </a:lnTo>
                      <a:lnTo>
                        <a:pt x="0" y="144"/>
                      </a:lnTo>
                      <a:lnTo>
                        <a:pt x="0" y="720"/>
                      </a:lnTo>
                      <a:lnTo>
                        <a:pt x="1" y="734"/>
                      </a:lnTo>
                      <a:lnTo>
                        <a:pt x="3" y="748"/>
                      </a:lnTo>
                      <a:lnTo>
                        <a:pt x="6" y="762"/>
                      </a:lnTo>
                      <a:lnTo>
                        <a:pt x="11" y="775"/>
                      </a:lnTo>
                      <a:lnTo>
                        <a:pt x="17" y="788"/>
                      </a:lnTo>
                      <a:lnTo>
                        <a:pt x="25" y="800"/>
                      </a:lnTo>
                      <a:lnTo>
                        <a:pt x="32" y="811"/>
                      </a:lnTo>
                      <a:lnTo>
                        <a:pt x="42" y="822"/>
                      </a:lnTo>
                      <a:lnTo>
                        <a:pt x="53" y="831"/>
                      </a:lnTo>
                      <a:lnTo>
                        <a:pt x="64" y="839"/>
                      </a:lnTo>
                      <a:lnTo>
                        <a:pt x="76" y="847"/>
                      </a:lnTo>
                      <a:lnTo>
                        <a:pt x="87" y="852"/>
                      </a:lnTo>
                      <a:lnTo>
                        <a:pt x="102" y="858"/>
                      </a:lnTo>
                      <a:lnTo>
                        <a:pt x="114" y="861"/>
                      </a:lnTo>
                      <a:lnTo>
                        <a:pt x="130" y="863"/>
                      </a:lnTo>
                      <a:lnTo>
                        <a:pt x="144" y="864"/>
                      </a:lnTo>
                      <a:lnTo>
                        <a:pt x="828" y="864"/>
                      </a:lnTo>
                      <a:lnTo>
                        <a:pt x="837" y="864"/>
                      </a:lnTo>
                      <a:lnTo>
                        <a:pt x="847" y="863"/>
                      </a:lnTo>
                      <a:lnTo>
                        <a:pt x="855" y="861"/>
                      </a:lnTo>
                      <a:lnTo>
                        <a:pt x="864" y="860"/>
                      </a:lnTo>
                      <a:lnTo>
                        <a:pt x="873" y="856"/>
                      </a:lnTo>
                      <a:lnTo>
                        <a:pt x="881" y="853"/>
                      </a:lnTo>
                      <a:lnTo>
                        <a:pt x="890" y="850"/>
                      </a:lnTo>
                      <a:lnTo>
                        <a:pt x="898" y="846"/>
                      </a:lnTo>
                      <a:lnTo>
                        <a:pt x="905" y="841"/>
                      </a:lnTo>
                      <a:lnTo>
                        <a:pt x="913" y="836"/>
                      </a:lnTo>
                      <a:lnTo>
                        <a:pt x="920" y="831"/>
                      </a:lnTo>
                      <a:lnTo>
                        <a:pt x="927" y="824"/>
                      </a:lnTo>
                      <a:lnTo>
                        <a:pt x="933" y="819"/>
                      </a:lnTo>
                      <a:lnTo>
                        <a:pt x="940" y="811"/>
                      </a:lnTo>
                      <a:lnTo>
                        <a:pt x="945" y="804"/>
                      </a:lnTo>
                      <a:lnTo>
                        <a:pt x="950" y="796"/>
                      </a:lnTo>
                      <a:lnTo>
                        <a:pt x="1130" y="509"/>
                      </a:lnTo>
                      <a:lnTo>
                        <a:pt x="1135" y="499"/>
                      </a:lnTo>
                      <a:lnTo>
                        <a:pt x="1139" y="490"/>
                      </a:lnTo>
                      <a:lnTo>
                        <a:pt x="1144" y="481"/>
                      </a:lnTo>
                      <a:lnTo>
                        <a:pt x="1147" y="471"/>
                      </a:lnTo>
                      <a:lnTo>
                        <a:pt x="1149" y="461"/>
                      </a:lnTo>
                      <a:lnTo>
                        <a:pt x="1150" y="451"/>
                      </a:lnTo>
                      <a:lnTo>
                        <a:pt x="1151" y="442"/>
                      </a:lnTo>
                      <a:lnTo>
                        <a:pt x="1152" y="432"/>
                      </a:lnTo>
                      <a:lnTo>
                        <a:pt x="1151" y="422"/>
                      </a:lnTo>
                      <a:lnTo>
                        <a:pt x="1150" y="413"/>
                      </a:lnTo>
                      <a:lnTo>
                        <a:pt x="1149" y="402"/>
                      </a:lnTo>
                      <a:lnTo>
                        <a:pt x="1147" y="392"/>
                      </a:lnTo>
                      <a:lnTo>
                        <a:pt x="1144" y="383"/>
                      </a:lnTo>
                      <a:lnTo>
                        <a:pt x="1139" y="374"/>
                      </a:lnTo>
                      <a:lnTo>
                        <a:pt x="1135" y="364"/>
                      </a:lnTo>
                      <a:lnTo>
                        <a:pt x="1130" y="3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52"/>
                <p:cNvSpPr/>
                <p:nvPr/>
              </p:nvSpPr>
              <p:spPr bwMode="auto">
                <a:xfrm>
                  <a:off x="1191418" y="3854053"/>
                  <a:ext cx="85725" cy="85725"/>
                </a:xfrm>
                <a:custGeom>
                  <a:avLst/>
                  <a:gdLst>
                    <a:gd name="T0" fmla="*/ 93 w 216"/>
                    <a:gd name="T1" fmla="*/ 178 h 216"/>
                    <a:gd name="T2" fmla="*/ 74 w 216"/>
                    <a:gd name="T3" fmla="*/ 172 h 216"/>
                    <a:gd name="T4" fmla="*/ 58 w 216"/>
                    <a:gd name="T5" fmla="*/ 159 h 216"/>
                    <a:gd name="T6" fmla="*/ 45 w 216"/>
                    <a:gd name="T7" fmla="*/ 143 h 216"/>
                    <a:gd name="T8" fmla="*/ 37 w 216"/>
                    <a:gd name="T9" fmla="*/ 122 h 216"/>
                    <a:gd name="T10" fmla="*/ 36 w 216"/>
                    <a:gd name="T11" fmla="*/ 100 h 216"/>
                    <a:gd name="T12" fmla="*/ 41 w 216"/>
                    <a:gd name="T13" fmla="*/ 80 h 216"/>
                    <a:gd name="T14" fmla="*/ 52 w 216"/>
                    <a:gd name="T15" fmla="*/ 63 h 216"/>
                    <a:gd name="T16" fmla="*/ 67 w 216"/>
                    <a:gd name="T17" fmla="*/ 49 h 216"/>
                    <a:gd name="T18" fmla="*/ 87 w 216"/>
                    <a:gd name="T19" fmla="*/ 39 h 216"/>
                    <a:gd name="T20" fmla="*/ 108 w 216"/>
                    <a:gd name="T21" fmla="*/ 36 h 216"/>
                    <a:gd name="T22" fmla="*/ 129 w 216"/>
                    <a:gd name="T23" fmla="*/ 39 h 216"/>
                    <a:gd name="T24" fmla="*/ 148 w 216"/>
                    <a:gd name="T25" fmla="*/ 49 h 216"/>
                    <a:gd name="T26" fmla="*/ 163 w 216"/>
                    <a:gd name="T27" fmla="*/ 63 h 216"/>
                    <a:gd name="T28" fmla="*/ 174 w 216"/>
                    <a:gd name="T29" fmla="*/ 80 h 216"/>
                    <a:gd name="T30" fmla="*/ 180 w 216"/>
                    <a:gd name="T31" fmla="*/ 100 h 216"/>
                    <a:gd name="T32" fmla="*/ 179 w 216"/>
                    <a:gd name="T33" fmla="*/ 122 h 216"/>
                    <a:gd name="T34" fmla="*/ 171 w 216"/>
                    <a:gd name="T35" fmla="*/ 143 h 216"/>
                    <a:gd name="T36" fmla="*/ 159 w 216"/>
                    <a:gd name="T37" fmla="*/ 159 h 216"/>
                    <a:gd name="T38" fmla="*/ 142 w 216"/>
                    <a:gd name="T39" fmla="*/ 172 h 216"/>
                    <a:gd name="T40" fmla="*/ 122 w 216"/>
                    <a:gd name="T41" fmla="*/ 178 h 216"/>
                    <a:gd name="T42" fmla="*/ 108 w 216"/>
                    <a:gd name="T43" fmla="*/ 0 h 216"/>
                    <a:gd name="T44" fmla="*/ 76 w 216"/>
                    <a:gd name="T45" fmla="*/ 4 h 216"/>
                    <a:gd name="T46" fmla="*/ 48 w 216"/>
                    <a:gd name="T47" fmla="*/ 18 h 216"/>
                    <a:gd name="T48" fmla="*/ 24 w 216"/>
                    <a:gd name="T49" fmla="*/ 39 h 216"/>
                    <a:gd name="T50" fmla="*/ 8 w 216"/>
                    <a:gd name="T51" fmla="*/ 66 h 216"/>
                    <a:gd name="T52" fmla="*/ 0 w 216"/>
                    <a:gd name="T53" fmla="*/ 97 h 216"/>
                    <a:gd name="T54" fmla="*/ 3 w 216"/>
                    <a:gd name="T55" fmla="*/ 130 h 216"/>
                    <a:gd name="T56" fmla="*/ 13 w 216"/>
                    <a:gd name="T57" fmla="*/ 160 h 216"/>
                    <a:gd name="T58" fmla="*/ 32 w 216"/>
                    <a:gd name="T59" fmla="*/ 185 h 216"/>
                    <a:gd name="T60" fmla="*/ 57 w 216"/>
                    <a:gd name="T61" fmla="*/ 203 h 216"/>
                    <a:gd name="T62" fmla="*/ 86 w 216"/>
                    <a:gd name="T63" fmla="*/ 214 h 216"/>
                    <a:gd name="T64" fmla="*/ 119 w 216"/>
                    <a:gd name="T65" fmla="*/ 215 h 216"/>
                    <a:gd name="T66" fmla="*/ 151 w 216"/>
                    <a:gd name="T67" fmla="*/ 207 h 216"/>
                    <a:gd name="T68" fmla="*/ 176 w 216"/>
                    <a:gd name="T69" fmla="*/ 191 h 216"/>
                    <a:gd name="T70" fmla="*/ 198 w 216"/>
                    <a:gd name="T71" fmla="*/ 168 h 216"/>
                    <a:gd name="T72" fmla="*/ 211 w 216"/>
                    <a:gd name="T73" fmla="*/ 140 h 216"/>
                    <a:gd name="T74" fmla="*/ 216 w 216"/>
                    <a:gd name="T75" fmla="*/ 108 h 216"/>
                    <a:gd name="T76" fmla="*/ 211 w 216"/>
                    <a:gd name="T77" fmla="*/ 76 h 216"/>
                    <a:gd name="T78" fmla="*/ 198 w 216"/>
                    <a:gd name="T79" fmla="*/ 48 h 216"/>
                    <a:gd name="T80" fmla="*/ 176 w 216"/>
                    <a:gd name="T81" fmla="*/ 25 h 216"/>
                    <a:gd name="T82" fmla="*/ 151 w 216"/>
                    <a:gd name="T83" fmla="*/ 9 h 216"/>
                    <a:gd name="T84" fmla="*/ 119 w 216"/>
                    <a:gd name="T85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6" h="216">
                      <a:moveTo>
                        <a:pt x="108" y="180"/>
                      </a:moveTo>
                      <a:lnTo>
                        <a:pt x="101" y="179"/>
                      </a:lnTo>
                      <a:lnTo>
                        <a:pt x="93" y="178"/>
                      </a:lnTo>
                      <a:lnTo>
                        <a:pt x="87" y="177"/>
                      </a:lnTo>
                      <a:lnTo>
                        <a:pt x="80" y="174"/>
                      </a:lnTo>
                      <a:lnTo>
                        <a:pt x="74" y="172"/>
                      </a:lnTo>
                      <a:lnTo>
                        <a:pt x="67" y="167"/>
                      </a:lnTo>
                      <a:lnTo>
                        <a:pt x="62" y="163"/>
                      </a:lnTo>
                      <a:lnTo>
                        <a:pt x="58" y="159"/>
                      </a:lnTo>
                      <a:lnTo>
                        <a:pt x="52" y="153"/>
                      </a:lnTo>
                      <a:lnTo>
                        <a:pt x="48" y="148"/>
                      </a:lnTo>
                      <a:lnTo>
                        <a:pt x="45" y="143"/>
                      </a:lnTo>
                      <a:lnTo>
                        <a:pt x="41" y="136"/>
                      </a:lnTo>
                      <a:lnTo>
                        <a:pt x="39" y="130"/>
                      </a:lnTo>
                      <a:lnTo>
                        <a:pt x="37" y="122"/>
                      </a:lnTo>
                      <a:lnTo>
                        <a:pt x="36" y="116"/>
                      </a:lnTo>
                      <a:lnTo>
                        <a:pt x="36" y="108"/>
                      </a:lnTo>
                      <a:lnTo>
                        <a:pt x="36" y="100"/>
                      </a:lnTo>
                      <a:lnTo>
                        <a:pt x="37" y="93"/>
                      </a:lnTo>
                      <a:lnTo>
                        <a:pt x="39" y="86"/>
                      </a:lnTo>
                      <a:lnTo>
                        <a:pt x="41" y="80"/>
                      </a:lnTo>
                      <a:lnTo>
                        <a:pt x="45" y="73"/>
                      </a:lnTo>
                      <a:lnTo>
                        <a:pt x="48" y="68"/>
                      </a:lnTo>
                      <a:lnTo>
                        <a:pt x="52" y="63"/>
                      </a:lnTo>
                      <a:lnTo>
                        <a:pt x="58" y="57"/>
                      </a:lnTo>
                      <a:lnTo>
                        <a:pt x="62" y="52"/>
                      </a:lnTo>
                      <a:lnTo>
                        <a:pt x="67" y="49"/>
                      </a:lnTo>
                      <a:lnTo>
                        <a:pt x="74" y="44"/>
                      </a:lnTo>
                      <a:lnTo>
                        <a:pt x="80" y="41"/>
                      </a:lnTo>
                      <a:lnTo>
                        <a:pt x="87" y="39"/>
                      </a:lnTo>
                      <a:lnTo>
                        <a:pt x="93" y="38"/>
                      </a:lnTo>
                      <a:lnTo>
                        <a:pt x="101" y="37"/>
                      </a:lnTo>
                      <a:lnTo>
                        <a:pt x="108" y="36"/>
                      </a:lnTo>
                      <a:lnTo>
                        <a:pt x="115" y="37"/>
                      </a:lnTo>
                      <a:lnTo>
                        <a:pt x="122" y="38"/>
                      </a:lnTo>
                      <a:lnTo>
                        <a:pt x="129" y="39"/>
                      </a:lnTo>
                      <a:lnTo>
                        <a:pt x="136" y="41"/>
                      </a:lnTo>
                      <a:lnTo>
                        <a:pt x="142" y="44"/>
                      </a:lnTo>
                      <a:lnTo>
                        <a:pt x="148" y="49"/>
                      </a:lnTo>
                      <a:lnTo>
                        <a:pt x="154" y="52"/>
                      </a:lnTo>
                      <a:lnTo>
                        <a:pt x="159" y="57"/>
                      </a:lnTo>
                      <a:lnTo>
                        <a:pt x="163" y="63"/>
                      </a:lnTo>
                      <a:lnTo>
                        <a:pt x="168" y="68"/>
                      </a:lnTo>
                      <a:lnTo>
                        <a:pt x="171" y="73"/>
                      </a:lnTo>
                      <a:lnTo>
                        <a:pt x="174" y="80"/>
                      </a:lnTo>
                      <a:lnTo>
                        <a:pt x="176" y="86"/>
                      </a:lnTo>
                      <a:lnTo>
                        <a:pt x="179" y="93"/>
                      </a:lnTo>
                      <a:lnTo>
                        <a:pt x="180" y="100"/>
                      </a:lnTo>
                      <a:lnTo>
                        <a:pt x="180" y="108"/>
                      </a:lnTo>
                      <a:lnTo>
                        <a:pt x="180" y="116"/>
                      </a:lnTo>
                      <a:lnTo>
                        <a:pt x="179" y="122"/>
                      </a:lnTo>
                      <a:lnTo>
                        <a:pt x="176" y="130"/>
                      </a:lnTo>
                      <a:lnTo>
                        <a:pt x="174" y="136"/>
                      </a:lnTo>
                      <a:lnTo>
                        <a:pt x="171" y="143"/>
                      </a:lnTo>
                      <a:lnTo>
                        <a:pt x="168" y="148"/>
                      </a:lnTo>
                      <a:lnTo>
                        <a:pt x="163" y="153"/>
                      </a:lnTo>
                      <a:lnTo>
                        <a:pt x="159" y="159"/>
                      </a:lnTo>
                      <a:lnTo>
                        <a:pt x="154" y="163"/>
                      </a:lnTo>
                      <a:lnTo>
                        <a:pt x="148" y="167"/>
                      </a:lnTo>
                      <a:lnTo>
                        <a:pt x="142" y="172"/>
                      </a:lnTo>
                      <a:lnTo>
                        <a:pt x="136" y="174"/>
                      </a:lnTo>
                      <a:lnTo>
                        <a:pt x="129" y="177"/>
                      </a:lnTo>
                      <a:lnTo>
                        <a:pt x="122" y="178"/>
                      </a:lnTo>
                      <a:lnTo>
                        <a:pt x="115" y="179"/>
                      </a:lnTo>
                      <a:lnTo>
                        <a:pt x="108" y="180"/>
                      </a:lnTo>
                      <a:close/>
                      <a:moveTo>
                        <a:pt x="108" y="0"/>
                      </a:moveTo>
                      <a:lnTo>
                        <a:pt x="97" y="0"/>
                      </a:lnTo>
                      <a:lnTo>
                        <a:pt x="86" y="2"/>
                      </a:lnTo>
                      <a:lnTo>
                        <a:pt x="76" y="4"/>
                      </a:lnTo>
                      <a:lnTo>
                        <a:pt x="66" y="9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39" y="25"/>
                      </a:lnTo>
                      <a:lnTo>
                        <a:pt x="32" y="31"/>
                      </a:lnTo>
                      <a:lnTo>
                        <a:pt x="24" y="39"/>
                      </a:lnTo>
                      <a:lnTo>
                        <a:pt x="19" y="48"/>
                      </a:lnTo>
                      <a:lnTo>
                        <a:pt x="13" y="56"/>
                      </a:lnTo>
                      <a:lnTo>
                        <a:pt x="8" y="66"/>
                      </a:lnTo>
                      <a:lnTo>
                        <a:pt x="5" y="76"/>
                      </a:lnTo>
                      <a:lnTo>
                        <a:pt x="3" y="86"/>
                      </a:lnTo>
                      <a:lnTo>
                        <a:pt x="0" y="97"/>
                      </a:lnTo>
                      <a:lnTo>
                        <a:pt x="0" y="108"/>
                      </a:lnTo>
                      <a:lnTo>
                        <a:pt x="0" y="119"/>
                      </a:lnTo>
                      <a:lnTo>
                        <a:pt x="3" y="130"/>
                      </a:lnTo>
                      <a:lnTo>
                        <a:pt x="5" y="140"/>
                      </a:lnTo>
                      <a:lnTo>
                        <a:pt x="8" y="150"/>
                      </a:lnTo>
                      <a:lnTo>
                        <a:pt x="13" y="160"/>
                      </a:lnTo>
                      <a:lnTo>
                        <a:pt x="19" y="168"/>
                      </a:lnTo>
                      <a:lnTo>
                        <a:pt x="24" y="177"/>
                      </a:lnTo>
                      <a:lnTo>
                        <a:pt x="32" y="185"/>
                      </a:lnTo>
                      <a:lnTo>
                        <a:pt x="39" y="191"/>
                      </a:lnTo>
                      <a:lnTo>
                        <a:pt x="48" y="198"/>
                      </a:lnTo>
                      <a:lnTo>
                        <a:pt x="57" y="203"/>
                      </a:lnTo>
                      <a:lnTo>
                        <a:pt x="66" y="207"/>
                      </a:lnTo>
                      <a:lnTo>
                        <a:pt x="76" y="211"/>
                      </a:lnTo>
                      <a:lnTo>
                        <a:pt x="86" y="214"/>
                      </a:lnTo>
                      <a:lnTo>
                        <a:pt x="97" y="215"/>
                      </a:lnTo>
                      <a:lnTo>
                        <a:pt x="108" y="216"/>
                      </a:lnTo>
                      <a:lnTo>
                        <a:pt x="119" y="215"/>
                      </a:lnTo>
                      <a:lnTo>
                        <a:pt x="130" y="214"/>
                      </a:lnTo>
                      <a:lnTo>
                        <a:pt x="140" y="211"/>
                      </a:lnTo>
                      <a:lnTo>
                        <a:pt x="151" y="207"/>
                      </a:lnTo>
                      <a:lnTo>
                        <a:pt x="159" y="203"/>
                      </a:lnTo>
                      <a:lnTo>
                        <a:pt x="169" y="198"/>
                      </a:lnTo>
                      <a:lnTo>
                        <a:pt x="176" y="191"/>
                      </a:lnTo>
                      <a:lnTo>
                        <a:pt x="184" y="185"/>
                      </a:lnTo>
                      <a:lnTo>
                        <a:pt x="192" y="177"/>
                      </a:lnTo>
                      <a:lnTo>
                        <a:pt x="198" y="168"/>
                      </a:lnTo>
                      <a:lnTo>
                        <a:pt x="203" y="160"/>
                      </a:lnTo>
                      <a:lnTo>
                        <a:pt x="208" y="150"/>
                      </a:lnTo>
                      <a:lnTo>
                        <a:pt x="211" y="140"/>
                      </a:lnTo>
                      <a:lnTo>
                        <a:pt x="214" y="130"/>
                      </a:lnTo>
                      <a:lnTo>
                        <a:pt x="215" y="119"/>
                      </a:lnTo>
                      <a:lnTo>
                        <a:pt x="216" y="108"/>
                      </a:lnTo>
                      <a:lnTo>
                        <a:pt x="215" y="97"/>
                      </a:lnTo>
                      <a:lnTo>
                        <a:pt x="214" y="86"/>
                      </a:lnTo>
                      <a:lnTo>
                        <a:pt x="211" y="76"/>
                      </a:lnTo>
                      <a:lnTo>
                        <a:pt x="208" y="66"/>
                      </a:lnTo>
                      <a:lnTo>
                        <a:pt x="203" y="56"/>
                      </a:lnTo>
                      <a:lnTo>
                        <a:pt x="198" y="48"/>
                      </a:lnTo>
                      <a:lnTo>
                        <a:pt x="192" y="39"/>
                      </a:lnTo>
                      <a:lnTo>
                        <a:pt x="184" y="31"/>
                      </a:lnTo>
                      <a:lnTo>
                        <a:pt x="176" y="25"/>
                      </a:lnTo>
                      <a:lnTo>
                        <a:pt x="169" y="18"/>
                      </a:lnTo>
                      <a:lnTo>
                        <a:pt x="159" y="13"/>
                      </a:lnTo>
                      <a:lnTo>
                        <a:pt x="151" y="9"/>
                      </a:lnTo>
                      <a:lnTo>
                        <a:pt x="140" y="4"/>
                      </a:lnTo>
                      <a:lnTo>
                        <a:pt x="130" y="2"/>
                      </a:lnTo>
                      <a:lnTo>
                        <a:pt x="119" y="0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Freeform: Shape 53"/>
              <p:cNvSpPr/>
              <p:nvPr/>
            </p:nvSpPr>
            <p:spPr bwMode="auto">
              <a:xfrm>
                <a:off x="5601955" y="3156687"/>
                <a:ext cx="179395" cy="179395"/>
              </a:xfrm>
              <a:custGeom>
                <a:avLst/>
                <a:gdLst>
                  <a:gd name="T0" fmla="*/ 161 w 1152"/>
                  <a:gd name="T1" fmla="*/ 1032 h 1152"/>
                  <a:gd name="T2" fmla="*/ 285 w 1152"/>
                  <a:gd name="T3" fmla="*/ 982 h 1152"/>
                  <a:gd name="T4" fmla="*/ 482 w 1152"/>
                  <a:gd name="T5" fmla="*/ 946 h 1152"/>
                  <a:gd name="T6" fmla="*/ 547 w 1152"/>
                  <a:gd name="T7" fmla="*/ 969 h 1152"/>
                  <a:gd name="T8" fmla="*/ 617 w 1152"/>
                  <a:gd name="T9" fmla="*/ 966 h 1152"/>
                  <a:gd name="T10" fmla="*/ 681 w 1152"/>
                  <a:gd name="T11" fmla="*/ 938 h 1152"/>
                  <a:gd name="T12" fmla="*/ 894 w 1152"/>
                  <a:gd name="T13" fmla="*/ 992 h 1152"/>
                  <a:gd name="T14" fmla="*/ 1027 w 1152"/>
                  <a:gd name="T15" fmla="*/ 1049 h 1152"/>
                  <a:gd name="T16" fmla="*/ 730 w 1152"/>
                  <a:gd name="T17" fmla="*/ 842 h 1152"/>
                  <a:gd name="T18" fmla="*/ 650 w 1152"/>
                  <a:gd name="T19" fmla="*/ 912 h 1152"/>
                  <a:gd name="T20" fmla="*/ 603 w 1152"/>
                  <a:gd name="T21" fmla="*/ 928 h 1152"/>
                  <a:gd name="T22" fmla="*/ 557 w 1152"/>
                  <a:gd name="T23" fmla="*/ 930 h 1152"/>
                  <a:gd name="T24" fmla="*/ 512 w 1152"/>
                  <a:gd name="T25" fmla="*/ 917 h 1152"/>
                  <a:gd name="T26" fmla="*/ 434 w 1152"/>
                  <a:gd name="T27" fmla="*/ 857 h 1152"/>
                  <a:gd name="T28" fmla="*/ 357 w 1152"/>
                  <a:gd name="T29" fmla="*/ 741 h 1152"/>
                  <a:gd name="T30" fmla="*/ 305 w 1152"/>
                  <a:gd name="T31" fmla="*/ 598 h 1152"/>
                  <a:gd name="T32" fmla="*/ 289 w 1152"/>
                  <a:gd name="T33" fmla="*/ 447 h 1152"/>
                  <a:gd name="T34" fmla="*/ 312 w 1152"/>
                  <a:gd name="T35" fmla="*/ 301 h 1152"/>
                  <a:gd name="T36" fmla="*/ 360 w 1152"/>
                  <a:gd name="T37" fmla="*/ 195 h 1152"/>
                  <a:gd name="T38" fmla="*/ 405 w 1152"/>
                  <a:gd name="T39" fmla="*/ 140 h 1152"/>
                  <a:gd name="T40" fmla="*/ 461 w 1152"/>
                  <a:gd name="T41" fmla="*/ 99 h 1152"/>
                  <a:gd name="T42" fmla="*/ 529 w 1152"/>
                  <a:gd name="T43" fmla="*/ 76 h 1152"/>
                  <a:gd name="T44" fmla="*/ 608 w 1152"/>
                  <a:gd name="T45" fmla="*/ 74 h 1152"/>
                  <a:gd name="T46" fmla="*/ 678 w 1152"/>
                  <a:gd name="T47" fmla="*/ 94 h 1152"/>
                  <a:gd name="T48" fmla="*/ 736 w 1152"/>
                  <a:gd name="T49" fmla="*/ 131 h 1152"/>
                  <a:gd name="T50" fmla="*/ 784 w 1152"/>
                  <a:gd name="T51" fmla="*/ 183 h 1152"/>
                  <a:gd name="T52" fmla="*/ 830 w 1152"/>
                  <a:gd name="T53" fmla="*/ 273 h 1152"/>
                  <a:gd name="T54" fmla="*/ 862 w 1152"/>
                  <a:gd name="T55" fmla="*/ 418 h 1152"/>
                  <a:gd name="T56" fmla="*/ 853 w 1152"/>
                  <a:gd name="T57" fmla="*/ 568 h 1152"/>
                  <a:gd name="T58" fmla="*/ 809 w 1152"/>
                  <a:gd name="T59" fmla="*/ 712 h 1152"/>
                  <a:gd name="T60" fmla="*/ 730 w 1152"/>
                  <a:gd name="T61" fmla="*/ 842 h 1152"/>
                  <a:gd name="T62" fmla="*/ 1024 w 1152"/>
                  <a:gd name="T63" fmla="*/ 967 h 1152"/>
                  <a:gd name="T64" fmla="*/ 889 w 1152"/>
                  <a:gd name="T65" fmla="*/ 914 h 1152"/>
                  <a:gd name="T66" fmla="*/ 812 w 1152"/>
                  <a:gd name="T67" fmla="*/ 852 h 1152"/>
                  <a:gd name="T68" fmla="*/ 866 w 1152"/>
                  <a:gd name="T69" fmla="*/ 756 h 1152"/>
                  <a:gd name="T70" fmla="*/ 923 w 1152"/>
                  <a:gd name="T71" fmla="*/ 593 h 1152"/>
                  <a:gd name="T72" fmla="*/ 936 w 1152"/>
                  <a:gd name="T73" fmla="*/ 462 h 1152"/>
                  <a:gd name="T74" fmla="*/ 916 w 1152"/>
                  <a:gd name="T75" fmla="*/ 302 h 1152"/>
                  <a:gd name="T76" fmla="*/ 876 w 1152"/>
                  <a:gd name="T77" fmla="*/ 192 h 1152"/>
                  <a:gd name="T78" fmla="*/ 831 w 1152"/>
                  <a:gd name="T79" fmla="*/ 123 h 1152"/>
                  <a:gd name="T80" fmla="*/ 765 w 1152"/>
                  <a:gd name="T81" fmla="*/ 59 h 1152"/>
                  <a:gd name="T82" fmla="*/ 686 w 1152"/>
                  <a:gd name="T83" fmla="*/ 18 h 1152"/>
                  <a:gd name="T84" fmla="*/ 595 w 1152"/>
                  <a:gd name="T85" fmla="*/ 1 h 1152"/>
                  <a:gd name="T86" fmla="*/ 501 w 1152"/>
                  <a:gd name="T87" fmla="*/ 8 h 1152"/>
                  <a:gd name="T88" fmla="*/ 417 w 1152"/>
                  <a:gd name="T89" fmla="*/ 40 h 1152"/>
                  <a:gd name="T90" fmla="*/ 345 w 1152"/>
                  <a:gd name="T91" fmla="*/ 95 h 1152"/>
                  <a:gd name="T92" fmla="*/ 292 w 1152"/>
                  <a:gd name="T93" fmla="*/ 163 h 1152"/>
                  <a:gd name="T94" fmla="*/ 257 w 1152"/>
                  <a:gd name="T95" fmla="*/ 238 h 1152"/>
                  <a:gd name="T96" fmla="*/ 220 w 1152"/>
                  <a:gd name="T97" fmla="*/ 399 h 1152"/>
                  <a:gd name="T98" fmla="*/ 220 w 1152"/>
                  <a:gd name="T99" fmla="*/ 546 h 1152"/>
                  <a:gd name="T100" fmla="*/ 262 w 1152"/>
                  <a:gd name="T101" fmla="*/ 697 h 1152"/>
                  <a:gd name="T102" fmla="*/ 317 w 1152"/>
                  <a:gd name="T103" fmla="*/ 814 h 1152"/>
                  <a:gd name="T104" fmla="*/ 330 w 1152"/>
                  <a:gd name="T105" fmla="*/ 895 h 1152"/>
                  <a:gd name="T106" fmla="*/ 177 w 1152"/>
                  <a:gd name="T107" fmla="*/ 947 h 1152"/>
                  <a:gd name="T108" fmla="*/ 41 w 1152"/>
                  <a:gd name="T109" fmla="*/ 1015 h 1152"/>
                  <a:gd name="T110" fmla="*/ 4 w 1152"/>
                  <a:gd name="T111" fmla="*/ 1056 h 1152"/>
                  <a:gd name="T112" fmla="*/ 7 w 1152"/>
                  <a:gd name="T113" fmla="*/ 1112 h 1152"/>
                  <a:gd name="T114" fmla="*/ 49 w 1152"/>
                  <a:gd name="T115" fmla="*/ 1149 h 1152"/>
                  <a:gd name="T116" fmla="*/ 1102 w 1152"/>
                  <a:gd name="T117" fmla="*/ 1149 h 1152"/>
                  <a:gd name="T118" fmla="*/ 1145 w 1152"/>
                  <a:gd name="T119" fmla="*/ 1112 h 1152"/>
                  <a:gd name="T120" fmla="*/ 1148 w 1152"/>
                  <a:gd name="T121" fmla="*/ 1056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2" h="1152">
                    <a:moveTo>
                      <a:pt x="72" y="1080"/>
                    </a:moveTo>
                    <a:lnTo>
                      <a:pt x="80" y="1075"/>
                    </a:lnTo>
                    <a:lnTo>
                      <a:pt x="97" y="1065"/>
                    </a:lnTo>
                    <a:lnTo>
                      <a:pt x="124" y="1050"/>
                    </a:lnTo>
                    <a:lnTo>
                      <a:pt x="161" y="1032"/>
                    </a:lnTo>
                    <a:lnTo>
                      <a:pt x="181" y="1022"/>
                    </a:lnTo>
                    <a:lnTo>
                      <a:pt x="205" y="1013"/>
                    </a:lnTo>
                    <a:lnTo>
                      <a:pt x="230" y="1003"/>
                    </a:lnTo>
                    <a:lnTo>
                      <a:pt x="257" y="992"/>
                    </a:lnTo>
                    <a:lnTo>
                      <a:pt x="285" y="982"/>
                    </a:lnTo>
                    <a:lnTo>
                      <a:pt x="316" y="974"/>
                    </a:lnTo>
                    <a:lnTo>
                      <a:pt x="347" y="965"/>
                    </a:lnTo>
                    <a:lnTo>
                      <a:pt x="381" y="958"/>
                    </a:lnTo>
                    <a:lnTo>
                      <a:pt x="471" y="938"/>
                    </a:lnTo>
                    <a:lnTo>
                      <a:pt x="482" y="946"/>
                    </a:lnTo>
                    <a:lnTo>
                      <a:pt x="495" y="952"/>
                    </a:lnTo>
                    <a:lnTo>
                      <a:pt x="507" y="958"/>
                    </a:lnTo>
                    <a:lnTo>
                      <a:pt x="520" y="963"/>
                    </a:lnTo>
                    <a:lnTo>
                      <a:pt x="534" y="966"/>
                    </a:lnTo>
                    <a:lnTo>
                      <a:pt x="547" y="969"/>
                    </a:lnTo>
                    <a:lnTo>
                      <a:pt x="561" y="972"/>
                    </a:lnTo>
                    <a:lnTo>
                      <a:pt x="576" y="972"/>
                    </a:lnTo>
                    <a:lnTo>
                      <a:pt x="590" y="972"/>
                    </a:lnTo>
                    <a:lnTo>
                      <a:pt x="605" y="969"/>
                    </a:lnTo>
                    <a:lnTo>
                      <a:pt x="617" y="966"/>
                    </a:lnTo>
                    <a:lnTo>
                      <a:pt x="632" y="963"/>
                    </a:lnTo>
                    <a:lnTo>
                      <a:pt x="644" y="958"/>
                    </a:lnTo>
                    <a:lnTo>
                      <a:pt x="657" y="952"/>
                    </a:lnTo>
                    <a:lnTo>
                      <a:pt x="669" y="946"/>
                    </a:lnTo>
                    <a:lnTo>
                      <a:pt x="681" y="938"/>
                    </a:lnTo>
                    <a:lnTo>
                      <a:pt x="771" y="958"/>
                    </a:lnTo>
                    <a:lnTo>
                      <a:pt x="804" y="965"/>
                    </a:lnTo>
                    <a:lnTo>
                      <a:pt x="836" y="974"/>
                    </a:lnTo>
                    <a:lnTo>
                      <a:pt x="866" y="982"/>
                    </a:lnTo>
                    <a:lnTo>
                      <a:pt x="894" y="992"/>
                    </a:lnTo>
                    <a:lnTo>
                      <a:pt x="921" y="1002"/>
                    </a:lnTo>
                    <a:lnTo>
                      <a:pt x="946" y="1012"/>
                    </a:lnTo>
                    <a:lnTo>
                      <a:pt x="970" y="1022"/>
                    </a:lnTo>
                    <a:lnTo>
                      <a:pt x="991" y="1031"/>
                    </a:lnTo>
                    <a:lnTo>
                      <a:pt x="1027" y="1049"/>
                    </a:lnTo>
                    <a:lnTo>
                      <a:pt x="1054" y="1065"/>
                    </a:lnTo>
                    <a:lnTo>
                      <a:pt x="1072" y="1075"/>
                    </a:lnTo>
                    <a:lnTo>
                      <a:pt x="1080" y="1080"/>
                    </a:lnTo>
                    <a:lnTo>
                      <a:pt x="72" y="1080"/>
                    </a:lnTo>
                    <a:close/>
                    <a:moveTo>
                      <a:pt x="730" y="842"/>
                    </a:moveTo>
                    <a:lnTo>
                      <a:pt x="718" y="857"/>
                    </a:lnTo>
                    <a:lnTo>
                      <a:pt x="702" y="874"/>
                    </a:lnTo>
                    <a:lnTo>
                      <a:pt x="684" y="890"/>
                    </a:lnTo>
                    <a:lnTo>
                      <a:pt x="667" y="903"/>
                    </a:lnTo>
                    <a:lnTo>
                      <a:pt x="650" y="912"/>
                    </a:lnTo>
                    <a:lnTo>
                      <a:pt x="640" y="917"/>
                    </a:lnTo>
                    <a:lnTo>
                      <a:pt x="632" y="921"/>
                    </a:lnTo>
                    <a:lnTo>
                      <a:pt x="622" y="924"/>
                    </a:lnTo>
                    <a:lnTo>
                      <a:pt x="613" y="926"/>
                    </a:lnTo>
                    <a:lnTo>
                      <a:pt x="603" y="928"/>
                    </a:lnTo>
                    <a:lnTo>
                      <a:pt x="595" y="930"/>
                    </a:lnTo>
                    <a:lnTo>
                      <a:pt x="585" y="931"/>
                    </a:lnTo>
                    <a:lnTo>
                      <a:pt x="576" y="932"/>
                    </a:lnTo>
                    <a:lnTo>
                      <a:pt x="567" y="931"/>
                    </a:lnTo>
                    <a:lnTo>
                      <a:pt x="557" y="930"/>
                    </a:lnTo>
                    <a:lnTo>
                      <a:pt x="548" y="928"/>
                    </a:lnTo>
                    <a:lnTo>
                      <a:pt x="539" y="926"/>
                    </a:lnTo>
                    <a:lnTo>
                      <a:pt x="530" y="924"/>
                    </a:lnTo>
                    <a:lnTo>
                      <a:pt x="520" y="921"/>
                    </a:lnTo>
                    <a:lnTo>
                      <a:pt x="512" y="917"/>
                    </a:lnTo>
                    <a:lnTo>
                      <a:pt x="503" y="912"/>
                    </a:lnTo>
                    <a:lnTo>
                      <a:pt x="485" y="903"/>
                    </a:lnTo>
                    <a:lnTo>
                      <a:pt x="467" y="890"/>
                    </a:lnTo>
                    <a:lnTo>
                      <a:pt x="450" y="874"/>
                    </a:lnTo>
                    <a:lnTo>
                      <a:pt x="434" y="857"/>
                    </a:lnTo>
                    <a:lnTo>
                      <a:pt x="422" y="842"/>
                    </a:lnTo>
                    <a:lnTo>
                      <a:pt x="405" y="818"/>
                    </a:lnTo>
                    <a:lnTo>
                      <a:pt x="387" y="792"/>
                    </a:lnTo>
                    <a:lnTo>
                      <a:pt x="371" y="766"/>
                    </a:lnTo>
                    <a:lnTo>
                      <a:pt x="357" y="741"/>
                    </a:lnTo>
                    <a:lnTo>
                      <a:pt x="344" y="712"/>
                    </a:lnTo>
                    <a:lnTo>
                      <a:pt x="332" y="684"/>
                    </a:lnTo>
                    <a:lnTo>
                      <a:pt x="322" y="656"/>
                    </a:lnTo>
                    <a:lnTo>
                      <a:pt x="313" y="627"/>
                    </a:lnTo>
                    <a:lnTo>
                      <a:pt x="305" y="598"/>
                    </a:lnTo>
                    <a:lnTo>
                      <a:pt x="299" y="568"/>
                    </a:lnTo>
                    <a:lnTo>
                      <a:pt x="293" y="537"/>
                    </a:lnTo>
                    <a:lnTo>
                      <a:pt x="290" y="508"/>
                    </a:lnTo>
                    <a:lnTo>
                      <a:pt x="289" y="478"/>
                    </a:lnTo>
                    <a:lnTo>
                      <a:pt x="289" y="447"/>
                    </a:lnTo>
                    <a:lnTo>
                      <a:pt x="290" y="417"/>
                    </a:lnTo>
                    <a:lnTo>
                      <a:pt x="293" y="387"/>
                    </a:lnTo>
                    <a:lnTo>
                      <a:pt x="298" y="358"/>
                    </a:lnTo>
                    <a:lnTo>
                      <a:pt x="304" y="329"/>
                    </a:lnTo>
                    <a:lnTo>
                      <a:pt x="312" y="301"/>
                    </a:lnTo>
                    <a:lnTo>
                      <a:pt x="322" y="273"/>
                    </a:lnTo>
                    <a:lnTo>
                      <a:pt x="332" y="246"/>
                    </a:lnTo>
                    <a:lnTo>
                      <a:pt x="345" y="220"/>
                    </a:lnTo>
                    <a:lnTo>
                      <a:pt x="353" y="207"/>
                    </a:lnTo>
                    <a:lnTo>
                      <a:pt x="360" y="195"/>
                    </a:lnTo>
                    <a:lnTo>
                      <a:pt x="368" y="183"/>
                    </a:lnTo>
                    <a:lnTo>
                      <a:pt x="377" y="171"/>
                    </a:lnTo>
                    <a:lnTo>
                      <a:pt x="386" y="161"/>
                    </a:lnTo>
                    <a:lnTo>
                      <a:pt x="395" y="151"/>
                    </a:lnTo>
                    <a:lnTo>
                      <a:pt x="405" y="140"/>
                    </a:lnTo>
                    <a:lnTo>
                      <a:pt x="416" y="131"/>
                    </a:lnTo>
                    <a:lnTo>
                      <a:pt x="426" y="122"/>
                    </a:lnTo>
                    <a:lnTo>
                      <a:pt x="437" y="114"/>
                    </a:lnTo>
                    <a:lnTo>
                      <a:pt x="449" y="107"/>
                    </a:lnTo>
                    <a:lnTo>
                      <a:pt x="461" y="99"/>
                    </a:lnTo>
                    <a:lnTo>
                      <a:pt x="474" y="94"/>
                    </a:lnTo>
                    <a:lnTo>
                      <a:pt x="487" y="88"/>
                    </a:lnTo>
                    <a:lnTo>
                      <a:pt x="501" y="83"/>
                    </a:lnTo>
                    <a:lnTo>
                      <a:pt x="515" y="80"/>
                    </a:lnTo>
                    <a:lnTo>
                      <a:pt x="529" y="76"/>
                    </a:lnTo>
                    <a:lnTo>
                      <a:pt x="544" y="74"/>
                    </a:lnTo>
                    <a:lnTo>
                      <a:pt x="560" y="72"/>
                    </a:lnTo>
                    <a:lnTo>
                      <a:pt x="576" y="72"/>
                    </a:lnTo>
                    <a:lnTo>
                      <a:pt x="592" y="72"/>
                    </a:lnTo>
                    <a:lnTo>
                      <a:pt x="608" y="74"/>
                    </a:lnTo>
                    <a:lnTo>
                      <a:pt x="623" y="76"/>
                    </a:lnTo>
                    <a:lnTo>
                      <a:pt x="637" y="80"/>
                    </a:lnTo>
                    <a:lnTo>
                      <a:pt x="651" y="83"/>
                    </a:lnTo>
                    <a:lnTo>
                      <a:pt x="665" y="88"/>
                    </a:lnTo>
                    <a:lnTo>
                      <a:pt x="678" y="94"/>
                    </a:lnTo>
                    <a:lnTo>
                      <a:pt x="691" y="99"/>
                    </a:lnTo>
                    <a:lnTo>
                      <a:pt x="703" y="107"/>
                    </a:lnTo>
                    <a:lnTo>
                      <a:pt x="715" y="114"/>
                    </a:lnTo>
                    <a:lnTo>
                      <a:pt x="725" y="122"/>
                    </a:lnTo>
                    <a:lnTo>
                      <a:pt x="736" y="131"/>
                    </a:lnTo>
                    <a:lnTo>
                      <a:pt x="747" y="140"/>
                    </a:lnTo>
                    <a:lnTo>
                      <a:pt x="757" y="151"/>
                    </a:lnTo>
                    <a:lnTo>
                      <a:pt x="767" y="161"/>
                    </a:lnTo>
                    <a:lnTo>
                      <a:pt x="775" y="171"/>
                    </a:lnTo>
                    <a:lnTo>
                      <a:pt x="784" y="183"/>
                    </a:lnTo>
                    <a:lnTo>
                      <a:pt x="791" y="195"/>
                    </a:lnTo>
                    <a:lnTo>
                      <a:pt x="799" y="207"/>
                    </a:lnTo>
                    <a:lnTo>
                      <a:pt x="806" y="220"/>
                    </a:lnTo>
                    <a:lnTo>
                      <a:pt x="819" y="246"/>
                    </a:lnTo>
                    <a:lnTo>
                      <a:pt x="830" y="273"/>
                    </a:lnTo>
                    <a:lnTo>
                      <a:pt x="840" y="301"/>
                    </a:lnTo>
                    <a:lnTo>
                      <a:pt x="848" y="329"/>
                    </a:lnTo>
                    <a:lnTo>
                      <a:pt x="854" y="358"/>
                    </a:lnTo>
                    <a:lnTo>
                      <a:pt x="858" y="387"/>
                    </a:lnTo>
                    <a:lnTo>
                      <a:pt x="862" y="418"/>
                    </a:lnTo>
                    <a:lnTo>
                      <a:pt x="863" y="448"/>
                    </a:lnTo>
                    <a:lnTo>
                      <a:pt x="863" y="478"/>
                    </a:lnTo>
                    <a:lnTo>
                      <a:pt x="862" y="508"/>
                    </a:lnTo>
                    <a:lnTo>
                      <a:pt x="858" y="537"/>
                    </a:lnTo>
                    <a:lnTo>
                      <a:pt x="853" y="568"/>
                    </a:lnTo>
                    <a:lnTo>
                      <a:pt x="848" y="598"/>
                    </a:lnTo>
                    <a:lnTo>
                      <a:pt x="840" y="627"/>
                    </a:lnTo>
                    <a:lnTo>
                      <a:pt x="830" y="656"/>
                    </a:lnTo>
                    <a:lnTo>
                      <a:pt x="821" y="684"/>
                    </a:lnTo>
                    <a:lnTo>
                      <a:pt x="809" y="712"/>
                    </a:lnTo>
                    <a:lnTo>
                      <a:pt x="795" y="741"/>
                    </a:lnTo>
                    <a:lnTo>
                      <a:pt x="781" y="766"/>
                    </a:lnTo>
                    <a:lnTo>
                      <a:pt x="764" y="792"/>
                    </a:lnTo>
                    <a:lnTo>
                      <a:pt x="748" y="818"/>
                    </a:lnTo>
                    <a:lnTo>
                      <a:pt x="730" y="842"/>
                    </a:lnTo>
                    <a:close/>
                    <a:moveTo>
                      <a:pt x="1120" y="1020"/>
                    </a:moveTo>
                    <a:lnTo>
                      <a:pt x="1111" y="1015"/>
                    </a:lnTo>
                    <a:lnTo>
                      <a:pt x="1093" y="1003"/>
                    </a:lnTo>
                    <a:lnTo>
                      <a:pt x="1062" y="987"/>
                    </a:lnTo>
                    <a:lnTo>
                      <a:pt x="1024" y="967"/>
                    </a:lnTo>
                    <a:lnTo>
                      <a:pt x="1001" y="957"/>
                    </a:lnTo>
                    <a:lnTo>
                      <a:pt x="976" y="947"/>
                    </a:lnTo>
                    <a:lnTo>
                      <a:pt x="949" y="936"/>
                    </a:lnTo>
                    <a:lnTo>
                      <a:pt x="920" y="925"/>
                    </a:lnTo>
                    <a:lnTo>
                      <a:pt x="889" y="914"/>
                    </a:lnTo>
                    <a:lnTo>
                      <a:pt x="856" y="905"/>
                    </a:lnTo>
                    <a:lnTo>
                      <a:pt x="822" y="895"/>
                    </a:lnTo>
                    <a:lnTo>
                      <a:pt x="786" y="887"/>
                    </a:lnTo>
                    <a:lnTo>
                      <a:pt x="799" y="869"/>
                    </a:lnTo>
                    <a:lnTo>
                      <a:pt x="812" y="852"/>
                    </a:lnTo>
                    <a:lnTo>
                      <a:pt x="824" y="833"/>
                    </a:lnTo>
                    <a:lnTo>
                      <a:pt x="835" y="814"/>
                    </a:lnTo>
                    <a:lnTo>
                      <a:pt x="845" y="795"/>
                    </a:lnTo>
                    <a:lnTo>
                      <a:pt x="856" y="775"/>
                    </a:lnTo>
                    <a:lnTo>
                      <a:pt x="866" y="756"/>
                    </a:lnTo>
                    <a:lnTo>
                      <a:pt x="875" y="736"/>
                    </a:lnTo>
                    <a:lnTo>
                      <a:pt x="890" y="697"/>
                    </a:lnTo>
                    <a:lnTo>
                      <a:pt x="904" y="661"/>
                    </a:lnTo>
                    <a:lnTo>
                      <a:pt x="914" y="625"/>
                    </a:lnTo>
                    <a:lnTo>
                      <a:pt x="923" y="593"/>
                    </a:lnTo>
                    <a:lnTo>
                      <a:pt x="927" y="571"/>
                    </a:lnTo>
                    <a:lnTo>
                      <a:pt x="932" y="546"/>
                    </a:lnTo>
                    <a:lnTo>
                      <a:pt x="934" y="519"/>
                    </a:lnTo>
                    <a:lnTo>
                      <a:pt x="936" y="491"/>
                    </a:lnTo>
                    <a:lnTo>
                      <a:pt x="936" y="462"/>
                    </a:lnTo>
                    <a:lnTo>
                      <a:pt x="935" y="431"/>
                    </a:lnTo>
                    <a:lnTo>
                      <a:pt x="932" y="399"/>
                    </a:lnTo>
                    <a:lnTo>
                      <a:pt x="929" y="367"/>
                    </a:lnTo>
                    <a:lnTo>
                      <a:pt x="923" y="334"/>
                    </a:lnTo>
                    <a:lnTo>
                      <a:pt x="916" y="302"/>
                    </a:lnTo>
                    <a:lnTo>
                      <a:pt x="906" y="270"/>
                    </a:lnTo>
                    <a:lnTo>
                      <a:pt x="895" y="238"/>
                    </a:lnTo>
                    <a:lnTo>
                      <a:pt x="890" y="222"/>
                    </a:lnTo>
                    <a:lnTo>
                      <a:pt x="883" y="207"/>
                    </a:lnTo>
                    <a:lnTo>
                      <a:pt x="876" y="192"/>
                    </a:lnTo>
                    <a:lnTo>
                      <a:pt x="868" y="178"/>
                    </a:lnTo>
                    <a:lnTo>
                      <a:pt x="859" y="163"/>
                    </a:lnTo>
                    <a:lnTo>
                      <a:pt x="851" y="150"/>
                    </a:lnTo>
                    <a:lnTo>
                      <a:pt x="841" y="136"/>
                    </a:lnTo>
                    <a:lnTo>
                      <a:pt x="831" y="123"/>
                    </a:lnTo>
                    <a:lnTo>
                      <a:pt x="819" y="108"/>
                    </a:lnTo>
                    <a:lnTo>
                      <a:pt x="806" y="95"/>
                    </a:lnTo>
                    <a:lnTo>
                      <a:pt x="794" y="82"/>
                    </a:lnTo>
                    <a:lnTo>
                      <a:pt x="779" y="70"/>
                    </a:lnTo>
                    <a:lnTo>
                      <a:pt x="765" y="59"/>
                    </a:lnTo>
                    <a:lnTo>
                      <a:pt x="750" y="48"/>
                    </a:lnTo>
                    <a:lnTo>
                      <a:pt x="735" y="40"/>
                    </a:lnTo>
                    <a:lnTo>
                      <a:pt x="719" y="31"/>
                    </a:lnTo>
                    <a:lnTo>
                      <a:pt x="703" y="23"/>
                    </a:lnTo>
                    <a:lnTo>
                      <a:pt x="686" y="18"/>
                    </a:lnTo>
                    <a:lnTo>
                      <a:pt x="668" y="13"/>
                    </a:lnTo>
                    <a:lnTo>
                      <a:pt x="651" y="8"/>
                    </a:lnTo>
                    <a:lnTo>
                      <a:pt x="633" y="4"/>
                    </a:lnTo>
                    <a:lnTo>
                      <a:pt x="614" y="2"/>
                    </a:lnTo>
                    <a:lnTo>
                      <a:pt x="595" y="1"/>
                    </a:lnTo>
                    <a:lnTo>
                      <a:pt x="576" y="0"/>
                    </a:lnTo>
                    <a:lnTo>
                      <a:pt x="557" y="1"/>
                    </a:lnTo>
                    <a:lnTo>
                      <a:pt x="538" y="2"/>
                    </a:lnTo>
                    <a:lnTo>
                      <a:pt x="519" y="4"/>
                    </a:lnTo>
                    <a:lnTo>
                      <a:pt x="501" y="8"/>
                    </a:lnTo>
                    <a:lnTo>
                      <a:pt x="484" y="13"/>
                    </a:lnTo>
                    <a:lnTo>
                      <a:pt x="466" y="18"/>
                    </a:lnTo>
                    <a:lnTo>
                      <a:pt x="449" y="23"/>
                    </a:lnTo>
                    <a:lnTo>
                      <a:pt x="433" y="31"/>
                    </a:lnTo>
                    <a:lnTo>
                      <a:pt x="417" y="40"/>
                    </a:lnTo>
                    <a:lnTo>
                      <a:pt x="401" y="48"/>
                    </a:lnTo>
                    <a:lnTo>
                      <a:pt x="386" y="59"/>
                    </a:lnTo>
                    <a:lnTo>
                      <a:pt x="372" y="70"/>
                    </a:lnTo>
                    <a:lnTo>
                      <a:pt x="358" y="82"/>
                    </a:lnTo>
                    <a:lnTo>
                      <a:pt x="345" y="95"/>
                    </a:lnTo>
                    <a:lnTo>
                      <a:pt x="332" y="108"/>
                    </a:lnTo>
                    <a:lnTo>
                      <a:pt x="320" y="123"/>
                    </a:lnTo>
                    <a:lnTo>
                      <a:pt x="311" y="136"/>
                    </a:lnTo>
                    <a:lnTo>
                      <a:pt x="301" y="150"/>
                    </a:lnTo>
                    <a:lnTo>
                      <a:pt x="292" y="163"/>
                    </a:lnTo>
                    <a:lnTo>
                      <a:pt x="284" y="178"/>
                    </a:lnTo>
                    <a:lnTo>
                      <a:pt x="276" y="192"/>
                    </a:lnTo>
                    <a:lnTo>
                      <a:pt x="270" y="207"/>
                    </a:lnTo>
                    <a:lnTo>
                      <a:pt x="262" y="222"/>
                    </a:lnTo>
                    <a:lnTo>
                      <a:pt x="257" y="238"/>
                    </a:lnTo>
                    <a:lnTo>
                      <a:pt x="246" y="270"/>
                    </a:lnTo>
                    <a:lnTo>
                      <a:pt x="236" y="302"/>
                    </a:lnTo>
                    <a:lnTo>
                      <a:pt x="230" y="334"/>
                    </a:lnTo>
                    <a:lnTo>
                      <a:pt x="223" y="367"/>
                    </a:lnTo>
                    <a:lnTo>
                      <a:pt x="220" y="399"/>
                    </a:lnTo>
                    <a:lnTo>
                      <a:pt x="217" y="431"/>
                    </a:lnTo>
                    <a:lnTo>
                      <a:pt x="216" y="462"/>
                    </a:lnTo>
                    <a:lnTo>
                      <a:pt x="217" y="491"/>
                    </a:lnTo>
                    <a:lnTo>
                      <a:pt x="218" y="519"/>
                    </a:lnTo>
                    <a:lnTo>
                      <a:pt x="220" y="546"/>
                    </a:lnTo>
                    <a:lnTo>
                      <a:pt x="224" y="571"/>
                    </a:lnTo>
                    <a:lnTo>
                      <a:pt x="229" y="593"/>
                    </a:lnTo>
                    <a:lnTo>
                      <a:pt x="237" y="625"/>
                    </a:lnTo>
                    <a:lnTo>
                      <a:pt x="248" y="661"/>
                    </a:lnTo>
                    <a:lnTo>
                      <a:pt x="262" y="697"/>
                    </a:lnTo>
                    <a:lnTo>
                      <a:pt x="277" y="736"/>
                    </a:lnTo>
                    <a:lnTo>
                      <a:pt x="287" y="756"/>
                    </a:lnTo>
                    <a:lnTo>
                      <a:pt x="296" y="775"/>
                    </a:lnTo>
                    <a:lnTo>
                      <a:pt x="306" y="795"/>
                    </a:lnTo>
                    <a:lnTo>
                      <a:pt x="317" y="814"/>
                    </a:lnTo>
                    <a:lnTo>
                      <a:pt x="328" y="833"/>
                    </a:lnTo>
                    <a:lnTo>
                      <a:pt x="340" y="852"/>
                    </a:lnTo>
                    <a:lnTo>
                      <a:pt x="353" y="869"/>
                    </a:lnTo>
                    <a:lnTo>
                      <a:pt x="366" y="887"/>
                    </a:lnTo>
                    <a:lnTo>
                      <a:pt x="330" y="895"/>
                    </a:lnTo>
                    <a:lnTo>
                      <a:pt x="296" y="905"/>
                    </a:lnTo>
                    <a:lnTo>
                      <a:pt x="263" y="914"/>
                    </a:lnTo>
                    <a:lnTo>
                      <a:pt x="232" y="925"/>
                    </a:lnTo>
                    <a:lnTo>
                      <a:pt x="204" y="936"/>
                    </a:lnTo>
                    <a:lnTo>
                      <a:pt x="177" y="947"/>
                    </a:lnTo>
                    <a:lnTo>
                      <a:pt x="151" y="957"/>
                    </a:lnTo>
                    <a:lnTo>
                      <a:pt x="128" y="967"/>
                    </a:lnTo>
                    <a:lnTo>
                      <a:pt x="89" y="987"/>
                    </a:lnTo>
                    <a:lnTo>
                      <a:pt x="60" y="1003"/>
                    </a:lnTo>
                    <a:lnTo>
                      <a:pt x="41" y="1015"/>
                    </a:lnTo>
                    <a:lnTo>
                      <a:pt x="32" y="1020"/>
                    </a:lnTo>
                    <a:lnTo>
                      <a:pt x="22" y="1028"/>
                    </a:lnTo>
                    <a:lnTo>
                      <a:pt x="15" y="1035"/>
                    </a:lnTo>
                    <a:lnTo>
                      <a:pt x="8" y="1045"/>
                    </a:lnTo>
                    <a:lnTo>
                      <a:pt x="4" y="1056"/>
                    </a:lnTo>
                    <a:lnTo>
                      <a:pt x="1" y="1067"/>
                    </a:lnTo>
                    <a:lnTo>
                      <a:pt x="0" y="1077"/>
                    </a:lnTo>
                    <a:lnTo>
                      <a:pt x="1" y="1089"/>
                    </a:lnTo>
                    <a:lnTo>
                      <a:pt x="3" y="1101"/>
                    </a:lnTo>
                    <a:lnTo>
                      <a:pt x="7" y="1112"/>
                    </a:lnTo>
                    <a:lnTo>
                      <a:pt x="14" y="1122"/>
                    </a:lnTo>
                    <a:lnTo>
                      <a:pt x="20" y="1130"/>
                    </a:lnTo>
                    <a:lnTo>
                      <a:pt x="29" y="1138"/>
                    </a:lnTo>
                    <a:lnTo>
                      <a:pt x="39" y="1143"/>
                    </a:lnTo>
                    <a:lnTo>
                      <a:pt x="49" y="1149"/>
                    </a:lnTo>
                    <a:lnTo>
                      <a:pt x="60" y="1151"/>
                    </a:lnTo>
                    <a:lnTo>
                      <a:pt x="72" y="1152"/>
                    </a:lnTo>
                    <a:lnTo>
                      <a:pt x="1080" y="1152"/>
                    </a:lnTo>
                    <a:lnTo>
                      <a:pt x="1092" y="1151"/>
                    </a:lnTo>
                    <a:lnTo>
                      <a:pt x="1102" y="1149"/>
                    </a:lnTo>
                    <a:lnTo>
                      <a:pt x="1113" y="1143"/>
                    </a:lnTo>
                    <a:lnTo>
                      <a:pt x="1123" y="1138"/>
                    </a:lnTo>
                    <a:lnTo>
                      <a:pt x="1132" y="1130"/>
                    </a:lnTo>
                    <a:lnTo>
                      <a:pt x="1139" y="1122"/>
                    </a:lnTo>
                    <a:lnTo>
                      <a:pt x="1145" y="1112"/>
                    </a:lnTo>
                    <a:lnTo>
                      <a:pt x="1149" y="1101"/>
                    </a:lnTo>
                    <a:lnTo>
                      <a:pt x="1151" y="1089"/>
                    </a:lnTo>
                    <a:lnTo>
                      <a:pt x="1152" y="1077"/>
                    </a:lnTo>
                    <a:lnTo>
                      <a:pt x="1151" y="1067"/>
                    </a:lnTo>
                    <a:lnTo>
                      <a:pt x="1148" y="1056"/>
                    </a:lnTo>
                    <a:lnTo>
                      <a:pt x="1143" y="1045"/>
                    </a:lnTo>
                    <a:lnTo>
                      <a:pt x="1137" y="1035"/>
                    </a:lnTo>
                    <a:lnTo>
                      <a:pt x="1129" y="1028"/>
                    </a:lnTo>
                    <a:lnTo>
                      <a:pt x="1120" y="102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30"/>
              <p:cNvSpPr/>
              <p:nvPr/>
            </p:nvSpPr>
            <p:spPr>
              <a:xfrm flipH="1">
                <a:off x="5874519" y="1222164"/>
                <a:ext cx="1977226" cy="676126"/>
              </a:xfrm>
              <a:custGeom>
                <a:avLst/>
                <a:gdLst>
                  <a:gd name="connsiteX0" fmla="*/ 0 w 3142702"/>
                  <a:gd name="connsiteY0" fmla="*/ 0 h 829414"/>
                  <a:gd name="connsiteX1" fmla="*/ 2817151 w 3142702"/>
                  <a:gd name="connsiteY1" fmla="*/ 0 h 829414"/>
                  <a:gd name="connsiteX2" fmla="*/ 2817151 w 3142702"/>
                  <a:gd name="connsiteY2" fmla="*/ 241289 h 829414"/>
                  <a:gd name="connsiteX3" fmla="*/ 3142702 w 3142702"/>
                  <a:gd name="connsiteY3" fmla="*/ 414953 h 829414"/>
                  <a:gd name="connsiteX4" fmla="*/ 2817151 w 3142702"/>
                  <a:gd name="connsiteY4" fmla="*/ 588615 h 829414"/>
                  <a:gd name="connsiteX5" fmla="*/ 2817151 w 3142702"/>
                  <a:gd name="connsiteY5" fmla="*/ 829414 h 829414"/>
                  <a:gd name="connsiteX6" fmla="*/ 0 w 3142702"/>
                  <a:gd name="connsiteY6" fmla="*/ 829414 h 82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2702" h="829414">
                    <a:moveTo>
                      <a:pt x="0" y="0"/>
                    </a:moveTo>
                    <a:lnTo>
                      <a:pt x="2817151" y="0"/>
                    </a:lnTo>
                    <a:lnTo>
                      <a:pt x="2817151" y="241289"/>
                    </a:lnTo>
                    <a:lnTo>
                      <a:pt x="3142702" y="414953"/>
                    </a:lnTo>
                    <a:lnTo>
                      <a:pt x="2817151" y="588615"/>
                    </a:lnTo>
                    <a:lnTo>
                      <a:pt x="2817151" y="829414"/>
                    </a:lnTo>
                    <a:lnTo>
                      <a:pt x="0" y="82941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 33"/>
              <p:cNvSpPr/>
              <p:nvPr/>
            </p:nvSpPr>
            <p:spPr>
              <a:xfrm>
                <a:off x="6989453" y="1284433"/>
                <a:ext cx="835912" cy="186616"/>
              </a:xfrm>
              <a:prstGeom prst="rect">
                <a:avLst/>
              </a:prstGeom>
              <a:solidFill>
                <a:schemeClr val="accent4"/>
              </a:solidFill>
            </p:spPr>
            <p:txBody>
              <a:bodyPr wrap="none">
                <a:normAutofit fontScale="62500" lnSpcReduction="20000"/>
              </a:bodyPr>
              <a:lstStyle/>
              <a:p>
                <a:pPr lvl="0" algn="r">
                  <a:buClr>
                    <a:srgbClr val="E24848"/>
                  </a:buClr>
                </a:pPr>
                <a:r>
                  <a:rPr lang="zh-CN" altLang="en-US" sz="1100">
                    <a:solidFill>
                      <a:srgbClr val="FFFFFF">
                        <a:lumMod val="95000"/>
                      </a:srgb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31" name="Rectangle 75"/>
              <p:cNvSpPr/>
              <p:nvPr/>
            </p:nvSpPr>
            <p:spPr>
              <a:xfrm>
                <a:off x="6122243" y="1512177"/>
                <a:ext cx="1699901" cy="311624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 fontScale="92500"/>
              </a:bodyPr>
              <a:lstStyle/>
              <a:p>
                <a:pPr algn="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32" name="Freeform: Shape 78"/>
              <p:cNvSpPr/>
              <p:nvPr/>
            </p:nvSpPr>
            <p:spPr>
              <a:xfrm flipH="1">
                <a:off x="6217024" y="2174211"/>
                <a:ext cx="1977226" cy="676126"/>
              </a:xfrm>
              <a:custGeom>
                <a:avLst/>
                <a:gdLst>
                  <a:gd name="connsiteX0" fmla="*/ 0 w 3142702"/>
                  <a:gd name="connsiteY0" fmla="*/ 0 h 829414"/>
                  <a:gd name="connsiteX1" fmla="*/ 2817151 w 3142702"/>
                  <a:gd name="connsiteY1" fmla="*/ 0 h 829414"/>
                  <a:gd name="connsiteX2" fmla="*/ 2817151 w 3142702"/>
                  <a:gd name="connsiteY2" fmla="*/ 241289 h 829414"/>
                  <a:gd name="connsiteX3" fmla="*/ 3142702 w 3142702"/>
                  <a:gd name="connsiteY3" fmla="*/ 414953 h 829414"/>
                  <a:gd name="connsiteX4" fmla="*/ 2817151 w 3142702"/>
                  <a:gd name="connsiteY4" fmla="*/ 588615 h 829414"/>
                  <a:gd name="connsiteX5" fmla="*/ 2817151 w 3142702"/>
                  <a:gd name="connsiteY5" fmla="*/ 829414 h 829414"/>
                  <a:gd name="connsiteX6" fmla="*/ 0 w 3142702"/>
                  <a:gd name="connsiteY6" fmla="*/ 829414 h 82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2702" h="829414">
                    <a:moveTo>
                      <a:pt x="0" y="0"/>
                    </a:moveTo>
                    <a:lnTo>
                      <a:pt x="2817151" y="0"/>
                    </a:lnTo>
                    <a:lnTo>
                      <a:pt x="2817151" y="241289"/>
                    </a:lnTo>
                    <a:lnTo>
                      <a:pt x="3142702" y="414953"/>
                    </a:lnTo>
                    <a:lnTo>
                      <a:pt x="2817151" y="588615"/>
                    </a:lnTo>
                    <a:lnTo>
                      <a:pt x="2817151" y="829414"/>
                    </a:lnTo>
                    <a:lnTo>
                      <a:pt x="0" y="82941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Rectangle 79"/>
              <p:cNvSpPr/>
              <p:nvPr/>
            </p:nvSpPr>
            <p:spPr>
              <a:xfrm>
                <a:off x="7331958" y="2236480"/>
                <a:ext cx="835912" cy="186616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none">
                <a:normAutofit fontScale="62500" lnSpcReduction="20000"/>
              </a:bodyPr>
              <a:lstStyle/>
              <a:p>
                <a:pPr lvl="0" algn="r">
                  <a:buClr>
                    <a:srgbClr val="E24848"/>
                  </a:buClr>
                </a:pPr>
                <a:r>
                  <a:rPr lang="zh-CN" altLang="en-US" sz="1100">
                    <a:solidFill>
                      <a:srgbClr val="FFFFFF">
                        <a:lumMod val="95000"/>
                      </a:srgb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34" name="Rectangle 80"/>
              <p:cNvSpPr/>
              <p:nvPr/>
            </p:nvSpPr>
            <p:spPr>
              <a:xfrm>
                <a:off x="6464748" y="2464224"/>
                <a:ext cx="1699901" cy="311624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 fontScale="92500"/>
              </a:bodyPr>
              <a:lstStyle/>
              <a:p>
                <a:pPr algn="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35" name="Freeform: Shape 82"/>
              <p:cNvSpPr/>
              <p:nvPr/>
            </p:nvSpPr>
            <p:spPr>
              <a:xfrm flipH="1">
                <a:off x="5966199" y="3059008"/>
                <a:ext cx="1977226" cy="676126"/>
              </a:xfrm>
              <a:custGeom>
                <a:avLst/>
                <a:gdLst>
                  <a:gd name="connsiteX0" fmla="*/ 0 w 3142702"/>
                  <a:gd name="connsiteY0" fmla="*/ 0 h 829414"/>
                  <a:gd name="connsiteX1" fmla="*/ 2817151 w 3142702"/>
                  <a:gd name="connsiteY1" fmla="*/ 0 h 829414"/>
                  <a:gd name="connsiteX2" fmla="*/ 2817151 w 3142702"/>
                  <a:gd name="connsiteY2" fmla="*/ 241289 h 829414"/>
                  <a:gd name="connsiteX3" fmla="*/ 3142702 w 3142702"/>
                  <a:gd name="connsiteY3" fmla="*/ 414953 h 829414"/>
                  <a:gd name="connsiteX4" fmla="*/ 2817151 w 3142702"/>
                  <a:gd name="connsiteY4" fmla="*/ 588615 h 829414"/>
                  <a:gd name="connsiteX5" fmla="*/ 2817151 w 3142702"/>
                  <a:gd name="connsiteY5" fmla="*/ 829414 h 829414"/>
                  <a:gd name="connsiteX6" fmla="*/ 0 w 3142702"/>
                  <a:gd name="connsiteY6" fmla="*/ 829414 h 82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2702" h="829414">
                    <a:moveTo>
                      <a:pt x="0" y="0"/>
                    </a:moveTo>
                    <a:lnTo>
                      <a:pt x="2817151" y="0"/>
                    </a:lnTo>
                    <a:lnTo>
                      <a:pt x="2817151" y="241289"/>
                    </a:lnTo>
                    <a:lnTo>
                      <a:pt x="3142702" y="414953"/>
                    </a:lnTo>
                    <a:lnTo>
                      <a:pt x="2817151" y="588615"/>
                    </a:lnTo>
                    <a:lnTo>
                      <a:pt x="2817151" y="829414"/>
                    </a:lnTo>
                    <a:lnTo>
                      <a:pt x="0" y="82941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Rectangle 83"/>
              <p:cNvSpPr/>
              <p:nvPr/>
            </p:nvSpPr>
            <p:spPr>
              <a:xfrm>
                <a:off x="7081132" y="3121277"/>
                <a:ext cx="835912" cy="186616"/>
              </a:xfrm>
              <a:prstGeom prst="rect">
                <a:avLst/>
              </a:prstGeom>
              <a:solidFill>
                <a:schemeClr val="accent6"/>
              </a:solidFill>
            </p:spPr>
            <p:txBody>
              <a:bodyPr wrap="none">
                <a:normAutofit fontScale="62500" lnSpcReduction="20000"/>
              </a:bodyPr>
              <a:lstStyle/>
              <a:p>
                <a:pPr lvl="0" algn="r">
                  <a:buClr>
                    <a:srgbClr val="E24848"/>
                  </a:buClr>
                </a:pPr>
                <a:r>
                  <a:rPr lang="zh-CN" altLang="en-US" sz="1100">
                    <a:solidFill>
                      <a:srgbClr val="FFFFFF">
                        <a:lumMod val="95000"/>
                      </a:srgb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37" name="Rectangle 84"/>
              <p:cNvSpPr/>
              <p:nvPr/>
            </p:nvSpPr>
            <p:spPr>
              <a:xfrm>
                <a:off x="6213922" y="3349021"/>
                <a:ext cx="1699901" cy="311624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 fontScale="92500"/>
              </a:bodyPr>
              <a:lstStyle/>
              <a:p>
                <a:pPr algn="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161" y="1284433"/>
            <a:ext cx="2185264" cy="2490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58FB1"/>
      </a:accent1>
      <a:accent2>
        <a:srgbClr val="F58FB1"/>
      </a:accent2>
      <a:accent3>
        <a:srgbClr val="F58FB1"/>
      </a:accent3>
      <a:accent4>
        <a:srgbClr val="F58FB1"/>
      </a:accent4>
      <a:accent5>
        <a:srgbClr val="F58FB1"/>
      </a:accent5>
      <a:accent6>
        <a:srgbClr val="F58FB1"/>
      </a:accent6>
      <a:hlink>
        <a:srgbClr val="37415C"/>
      </a:hlink>
      <a:folHlink>
        <a:srgbClr val="B4B4B4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58FB1"/>
    </a:accent1>
    <a:accent2>
      <a:srgbClr val="F58FB1"/>
    </a:accent2>
    <a:accent3>
      <a:srgbClr val="F58FB1"/>
    </a:accent3>
    <a:accent4>
      <a:srgbClr val="F58FB1"/>
    </a:accent4>
    <a:accent5>
      <a:srgbClr val="F58FB1"/>
    </a:accent5>
    <a:accent6>
      <a:srgbClr val="F58FB1"/>
    </a:accent6>
    <a:hlink>
      <a:srgbClr val="37415C"/>
    </a:hlink>
    <a:folHlink>
      <a:srgbClr val="B4B4B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1454</Words>
  <Application>Microsoft Office PowerPoint</Application>
  <PresentationFormat>全屏显示(16:9)</PresentationFormat>
  <Paragraphs>270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Agency FB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Microsoft</cp:lastModifiedBy>
  <cp:revision>264</cp:revision>
  <dcterms:created xsi:type="dcterms:W3CDTF">2015-12-11T17:46:00Z</dcterms:created>
  <dcterms:modified xsi:type="dcterms:W3CDTF">2018-07-14T13:10:45Z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