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60" r:id="rId4"/>
    <p:sldId id="257" r:id="rId5"/>
    <p:sldId id="262" r:id="rId6"/>
    <p:sldId id="270" r:id="rId7"/>
    <p:sldId id="275" r:id="rId8"/>
    <p:sldId id="277" r:id="rId9"/>
    <p:sldId id="265" r:id="rId10"/>
    <p:sldId id="278" r:id="rId11"/>
    <p:sldId id="280" r:id="rId12"/>
    <p:sldId id="266" r:id="rId13"/>
    <p:sldId id="283" r:id="rId14"/>
    <p:sldId id="281" r:id="rId15"/>
    <p:sldId id="282" r:id="rId16"/>
    <p:sldId id="267" r:id="rId17"/>
    <p:sldId id="285" r:id="rId18"/>
    <p:sldId id="286" r:id="rId19"/>
    <p:sldId id="289" r:id="rId20"/>
    <p:sldId id="291" r:id="rId21"/>
    <p:sldId id="290" r:id="rId22"/>
    <p:sldId id="268" r:id="rId23"/>
    <p:sldId id="287" r:id="rId24"/>
    <p:sldId id="269" r:id="rId25"/>
    <p:sldId id="284" r:id="rId26"/>
    <p:sldId id="292" r:id="rId27"/>
    <p:sldId id="288" r:id="rId28"/>
    <p:sldId id="1723" r:id="rId29"/>
    <p:sldId id="1728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ABD5"/>
    <a:srgbClr val="3E7BB8"/>
    <a:srgbClr val="2E5F8F"/>
    <a:srgbClr val="9EBEDE"/>
    <a:srgbClr val="5C92C8"/>
    <a:srgbClr val="305E8E"/>
    <a:srgbClr val="2A547E"/>
    <a:srgbClr val="84AD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70" d="100"/>
          <a:sy n="70" d="100"/>
        </p:scale>
        <p:origin x="84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14-456F-95BE-28CEB3D6EF6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14-456F-95BE-28CEB3D6EF6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F14-456F-95BE-28CEB3D6EF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7683376"/>
        <c:axId val="507684464"/>
      </c:barChart>
      <c:catAx>
        <c:axId val="5076833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07684464"/>
        <c:crosses val="autoZero"/>
        <c:auto val="1"/>
        <c:lblAlgn val="ctr"/>
        <c:lblOffset val="100"/>
        <c:noMultiLvlLbl val="0"/>
      </c:catAx>
      <c:valAx>
        <c:axId val="507684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076833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14-4371-9417-5484C7E3CAA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14-4371-9417-5484C7E3CAA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E14-4371-9417-5484C7E3CAA1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E14-4371-9417-5484C7E3CAA1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E14-4371-9417-5484C7E3CAA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9609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556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770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878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1007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4228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6270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7090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883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7789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768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5868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4452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7567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5512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526733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5457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11702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33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20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919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27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09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86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386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852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259C35-F225-4D98-9CCD-38CEE9461C49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3BBE1-C2FF-40F9-B3D8-77F5FEB303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921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963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photo.tuchong.com/1869111/f/1217793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photo.tuchong.com/1869111/f/1217793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5300"/>
                    </a14:imgEffect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7" t="70476" r="1547" b="2857"/>
          <a:stretch/>
        </p:blipFill>
        <p:spPr bwMode="auto">
          <a:xfrm>
            <a:off x="195943" y="4833258"/>
            <a:ext cx="11807372" cy="1828800"/>
          </a:xfrm>
          <a:prstGeom prst="rect">
            <a:avLst/>
          </a:prstGeom>
          <a:noFill/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95942" y="6023428"/>
            <a:ext cx="11807373" cy="638630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____________      </a:t>
            </a: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指导教师：</a:t>
            </a: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4" descr="https://photo.tuchong.com/1869111/f/1217793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5"/>
                    </a14:imgEffect>
                    <a14:imgEffect>
                      <a14:colorTemperature colorTemp="5300"/>
                    </a14:imgEffect>
                    <a14:imgEffect>
                      <a14:brightnessContrast brigh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08" t="70475" r="1548" b="12169"/>
          <a:stretch/>
        </p:blipFill>
        <p:spPr bwMode="auto">
          <a:xfrm>
            <a:off x="195943" y="4833257"/>
            <a:ext cx="11807372" cy="1190171"/>
          </a:xfrm>
          <a:prstGeom prst="rect">
            <a:avLst/>
          </a:prstGeom>
          <a:noFill/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95941" y="4833256"/>
            <a:ext cx="11807374" cy="1190172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305E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天津大学汇报答辩通用模板</a:t>
            </a:r>
          </a:p>
        </p:txBody>
      </p:sp>
      <p:pic>
        <p:nvPicPr>
          <p:cNvPr id="9" name="Picture 6" descr="http://www.tju.edu.cn/images/logo1.png"/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8382" y="37234"/>
            <a:ext cx="618910" cy="80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9543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b="1" dirty="0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</a:p>
          <a:p>
            <a:pPr algn="ctr"/>
            <a:r>
              <a:rPr lang="zh-CN" altLang="en-US" sz="5400" b="1" dirty="0">
                <a:solidFill>
                  <a:srgbClr val="305E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pic>
        <p:nvPicPr>
          <p:cNvPr id="8194" name="Picture 2" descr="http://img-arch.pconline.com.cn/images/photoblog/3/0/5/1/3051160/20063/8/114181794798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" b="24500"/>
          <a:stretch/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tju.edu.cn/images/logo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4" y="5925635"/>
            <a:ext cx="618910" cy="80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635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7122819" y="1813904"/>
            <a:ext cx="3959917" cy="4247148"/>
            <a:chOff x="902369" y="1738563"/>
            <a:chExt cx="3439839" cy="4247148"/>
          </a:xfrm>
        </p:grpSpPr>
        <p:sp>
          <p:nvSpPr>
            <p:cNvPr id="15" name="矩形 14"/>
            <p:cNvSpPr/>
            <p:nvPr/>
          </p:nvSpPr>
          <p:spPr>
            <a:xfrm>
              <a:off x="902370" y="1738564"/>
              <a:ext cx="3439838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2369" y="1738563"/>
              <a:ext cx="3439838" cy="7760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rgbClr val="305E8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07598" y="2735675"/>
              <a:ext cx="3029380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pic>
        <p:nvPicPr>
          <p:cNvPr id="13316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t="12500" r="21875" b="12500"/>
          <a:stretch/>
        </p:blipFill>
        <p:spPr bwMode="auto">
          <a:xfrm>
            <a:off x="1088572" y="1809112"/>
            <a:ext cx="5669253" cy="42519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18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5745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14875" y="1757932"/>
            <a:ext cx="2721868" cy="4171718"/>
            <a:chOff x="461617" y="2283384"/>
            <a:chExt cx="3573353" cy="4247147"/>
          </a:xfrm>
        </p:grpSpPr>
        <p:sp>
          <p:nvSpPr>
            <p:cNvPr id="19" name="矩形 18"/>
            <p:cNvSpPr/>
            <p:nvPr/>
          </p:nvSpPr>
          <p:spPr>
            <a:xfrm>
              <a:off x="461617" y="2283384"/>
              <a:ext cx="3573353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252421" y="1751838"/>
            <a:ext cx="2721868" cy="4171718"/>
            <a:chOff x="461617" y="2283384"/>
            <a:chExt cx="3573353" cy="4247147"/>
          </a:xfrm>
          <a:solidFill>
            <a:schemeClr val="bg1"/>
          </a:solidFill>
        </p:grpSpPr>
        <p:sp>
          <p:nvSpPr>
            <p:cNvPr id="46" name="矩形 45"/>
            <p:cNvSpPr/>
            <p:nvPr/>
          </p:nvSpPr>
          <p:spPr>
            <a:xfrm>
              <a:off x="461617" y="2283384"/>
              <a:ext cx="3573353" cy="4247147"/>
            </a:xfrm>
            <a:prstGeom prst="rect">
              <a:avLst/>
            </a:prstGeom>
            <a:grpFill/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241975" y="1751838"/>
            <a:ext cx="2721868" cy="4171718"/>
            <a:chOff x="461617" y="2283384"/>
            <a:chExt cx="3573353" cy="4247147"/>
          </a:xfrm>
        </p:grpSpPr>
        <p:sp>
          <p:nvSpPr>
            <p:cNvPr id="50" name="矩形 49"/>
            <p:cNvSpPr/>
            <p:nvPr/>
          </p:nvSpPr>
          <p:spPr>
            <a:xfrm>
              <a:off x="461617" y="2283384"/>
              <a:ext cx="3573353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228425" y="1751838"/>
            <a:ext cx="2721868" cy="4171718"/>
            <a:chOff x="461617" y="2283384"/>
            <a:chExt cx="3573353" cy="4247147"/>
          </a:xfrm>
          <a:solidFill>
            <a:schemeClr val="bg1"/>
          </a:solidFill>
        </p:grpSpPr>
        <p:sp>
          <p:nvSpPr>
            <p:cNvPr id="54" name="矩形 53"/>
            <p:cNvSpPr/>
            <p:nvPr/>
          </p:nvSpPr>
          <p:spPr>
            <a:xfrm>
              <a:off x="461617" y="2283384"/>
              <a:ext cx="3573353" cy="4247147"/>
            </a:xfrm>
            <a:prstGeom prst="rect">
              <a:avLst/>
            </a:prstGeom>
            <a:grpFill/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sp>
        <p:nvSpPr>
          <p:cNvPr id="7" name="燕尾形 6"/>
          <p:cNvSpPr/>
          <p:nvPr/>
        </p:nvSpPr>
        <p:spPr>
          <a:xfrm>
            <a:off x="2758127" y="3532897"/>
            <a:ext cx="609600" cy="609600"/>
          </a:xfrm>
          <a:prstGeom prst="chevron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燕尾形 56"/>
          <p:cNvSpPr/>
          <p:nvPr/>
        </p:nvSpPr>
        <p:spPr>
          <a:xfrm>
            <a:off x="5756082" y="3532897"/>
            <a:ext cx="609600" cy="609600"/>
          </a:xfrm>
          <a:prstGeom prst="chevron">
            <a:avLst/>
          </a:prstGeom>
          <a:solidFill>
            <a:srgbClr val="5C92C8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燕尾形 57"/>
          <p:cNvSpPr/>
          <p:nvPr/>
        </p:nvSpPr>
        <p:spPr>
          <a:xfrm>
            <a:off x="8840135" y="3532897"/>
            <a:ext cx="609600" cy="609600"/>
          </a:xfrm>
          <a:prstGeom prst="chevron">
            <a:avLst/>
          </a:prstGeom>
          <a:solidFill>
            <a:srgbClr val="81ABD5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59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920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54" name="矩形 53"/>
          <p:cNvSpPr/>
          <p:nvPr/>
        </p:nvSpPr>
        <p:spPr>
          <a:xfrm>
            <a:off x="4716736" y="1348612"/>
            <a:ext cx="6778175" cy="14082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385945" y="1468713"/>
            <a:ext cx="5946573" cy="11726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4" name="五边形 3"/>
          <p:cNvSpPr/>
          <p:nvPr/>
        </p:nvSpPr>
        <p:spPr>
          <a:xfrm>
            <a:off x="697088" y="1539277"/>
            <a:ext cx="4586515" cy="1026954"/>
          </a:xfrm>
          <a:prstGeom prst="homePlate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4716736" y="3119223"/>
            <a:ext cx="6778175" cy="14082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85945" y="3239324"/>
            <a:ext cx="5946573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9" name="五边形 28"/>
          <p:cNvSpPr/>
          <p:nvPr/>
        </p:nvSpPr>
        <p:spPr>
          <a:xfrm>
            <a:off x="697088" y="3309888"/>
            <a:ext cx="4586515" cy="1026954"/>
          </a:xfrm>
          <a:prstGeom prst="homePlate">
            <a:avLst/>
          </a:prstGeom>
          <a:solidFill>
            <a:srgbClr val="5C92C8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16736" y="4889834"/>
            <a:ext cx="6778175" cy="14082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32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385945" y="5009935"/>
            <a:ext cx="5946573" cy="11726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8-14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34" name="五边形 33"/>
          <p:cNvSpPr/>
          <p:nvPr/>
        </p:nvSpPr>
        <p:spPr>
          <a:xfrm>
            <a:off x="697088" y="5080499"/>
            <a:ext cx="4586515" cy="1026954"/>
          </a:xfrm>
          <a:prstGeom prst="homePlate">
            <a:avLst/>
          </a:prstGeom>
          <a:solidFill>
            <a:srgbClr val="81ABD5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5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252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b="1" dirty="0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</a:p>
          <a:p>
            <a:pPr algn="ctr"/>
            <a:r>
              <a:rPr lang="zh-CN" altLang="en-US" sz="5400" b="1" dirty="0">
                <a:solidFill>
                  <a:srgbClr val="305E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分析讨论</a:t>
            </a:r>
          </a:p>
        </p:txBody>
      </p:sp>
      <p:pic>
        <p:nvPicPr>
          <p:cNvPr id="8194" name="Picture 2" descr="http://img-arch.pconline.com.cn/images/photoblog/3/0/5/1/3051160/20063/8/114181794798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" b="24500"/>
          <a:stretch/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tju.edu.cn/images/logo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4" y="5925635"/>
            <a:ext cx="618910" cy="80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27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分析讨论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16662" y="1144194"/>
            <a:ext cx="5750226" cy="3020687"/>
            <a:chOff x="461617" y="2574084"/>
            <a:chExt cx="4929804" cy="2843223"/>
          </a:xfrm>
        </p:grpSpPr>
        <p:sp>
          <p:nvSpPr>
            <p:cNvPr id="32" name="矩形 31"/>
            <p:cNvSpPr/>
            <p:nvPr/>
          </p:nvSpPr>
          <p:spPr>
            <a:xfrm>
              <a:off x="461617" y="2574084"/>
              <a:ext cx="4929804" cy="24126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4875" y="3952109"/>
            <a:ext cx="5752013" cy="3020687"/>
            <a:chOff x="461617" y="2574084"/>
            <a:chExt cx="4931336" cy="2843223"/>
          </a:xfrm>
        </p:grpSpPr>
        <p:sp>
          <p:nvSpPr>
            <p:cNvPr id="38" name="矩形 37"/>
            <p:cNvSpPr/>
            <p:nvPr/>
          </p:nvSpPr>
          <p:spPr>
            <a:xfrm>
              <a:off x="461617" y="2574084"/>
              <a:ext cx="4931336" cy="24126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225112" y="1144194"/>
            <a:ext cx="5755925" cy="3020687"/>
            <a:chOff x="-899720" y="2574084"/>
            <a:chExt cx="4934690" cy="2843223"/>
          </a:xfrm>
        </p:grpSpPr>
        <p:sp>
          <p:nvSpPr>
            <p:cNvPr id="42" name="矩形 41"/>
            <p:cNvSpPr/>
            <p:nvPr/>
          </p:nvSpPr>
          <p:spPr>
            <a:xfrm>
              <a:off x="-899720" y="2574084"/>
              <a:ext cx="4934690" cy="24126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15563" y="3952109"/>
            <a:ext cx="5763688" cy="3020687"/>
            <a:chOff x="-906375" y="2574084"/>
            <a:chExt cx="4941346" cy="2843223"/>
          </a:xfrm>
        </p:grpSpPr>
        <p:sp>
          <p:nvSpPr>
            <p:cNvPr id="46" name="矩形 45"/>
            <p:cNvSpPr/>
            <p:nvPr/>
          </p:nvSpPr>
          <p:spPr>
            <a:xfrm>
              <a:off x="-906375" y="2574084"/>
              <a:ext cx="4941346" cy="24126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601356" y="1144195"/>
            <a:ext cx="1365531" cy="2571370"/>
          </a:xfrm>
          <a:prstGeom prst="rect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</a:t>
            </a:r>
            <a:endParaRPr lang="zh-CN" altLang="en-US" sz="54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225112" y="1144195"/>
            <a:ext cx="1365531" cy="2569726"/>
          </a:xfrm>
          <a:prstGeom prst="rect">
            <a:avLst/>
          </a:prstGeom>
          <a:solidFill>
            <a:srgbClr val="3E7BB8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</a:t>
            </a:r>
            <a:endParaRPr lang="zh-CN" altLang="en-US" sz="54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97781" y="3953753"/>
            <a:ext cx="1369106" cy="2561636"/>
          </a:xfrm>
          <a:prstGeom prst="rect">
            <a:avLst/>
          </a:prstGeom>
          <a:solidFill>
            <a:srgbClr val="81ABD5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</a:t>
            </a:r>
            <a:endParaRPr lang="zh-CN" altLang="en-US" sz="54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25112" y="3952109"/>
            <a:ext cx="1365531" cy="2563280"/>
          </a:xfrm>
          <a:prstGeom prst="rect">
            <a:avLst/>
          </a:prstGeom>
          <a:solidFill>
            <a:srgbClr val="9EBEDE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4</a:t>
            </a:r>
            <a:endParaRPr lang="zh-CN" altLang="en-US" sz="54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9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91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分析讨论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94798" y="3476743"/>
            <a:ext cx="2546776" cy="2658589"/>
            <a:chOff x="674811" y="2574085"/>
            <a:chExt cx="3146963" cy="2843222"/>
          </a:xfrm>
        </p:grpSpPr>
        <p:sp>
          <p:nvSpPr>
            <p:cNvPr id="35" name="文本框 34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50556" y="3476743"/>
            <a:ext cx="2546776" cy="2658589"/>
            <a:chOff x="674811" y="2574085"/>
            <a:chExt cx="3146963" cy="2843222"/>
          </a:xfrm>
        </p:grpSpPr>
        <p:sp>
          <p:nvSpPr>
            <p:cNvPr id="51" name="文本框 50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380232" y="3475917"/>
            <a:ext cx="2546776" cy="2658589"/>
            <a:chOff x="674811" y="2574085"/>
            <a:chExt cx="3146963" cy="2843222"/>
          </a:xfrm>
          <a:solidFill>
            <a:schemeClr val="bg1"/>
          </a:solidFill>
        </p:grpSpPr>
        <p:sp>
          <p:nvSpPr>
            <p:cNvPr id="57" name="文本框 56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435990" y="3475917"/>
            <a:ext cx="2546776" cy="2658589"/>
            <a:chOff x="674811" y="2574085"/>
            <a:chExt cx="3146963" cy="2843222"/>
          </a:xfrm>
        </p:grpSpPr>
        <p:sp>
          <p:nvSpPr>
            <p:cNvPr id="63" name="文本框 62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pic>
        <p:nvPicPr>
          <p:cNvPr id="65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418256" y="1131687"/>
            <a:ext cx="2267835" cy="22678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sp>
        <p:nvSpPr>
          <p:cNvPr id="5" name="矩形 4"/>
          <p:cNvSpPr/>
          <p:nvPr/>
        </p:nvSpPr>
        <p:spPr>
          <a:xfrm>
            <a:off x="418256" y="2839752"/>
            <a:ext cx="555684" cy="555894"/>
          </a:xfrm>
          <a:prstGeom prst="rect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3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9559448" y="1131686"/>
            <a:ext cx="2267835" cy="22678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25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3474014" y="1131687"/>
            <a:ext cx="2267835" cy="22678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24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6504918" y="1136983"/>
            <a:ext cx="2267835" cy="22678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sp>
        <p:nvSpPr>
          <p:cNvPr id="49" name="矩形 48"/>
          <p:cNvSpPr/>
          <p:nvPr/>
        </p:nvSpPr>
        <p:spPr>
          <a:xfrm>
            <a:off x="3474014" y="2839752"/>
            <a:ext cx="555684" cy="555894"/>
          </a:xfrm>
          <a:prstGeom prst="rect">
            <a:avLst/>
          </a:prstGeom>
          <a:solidFill>
            <a:srgbClr val="3E7BB8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503690" y="2839752"/>
            <a:ext cx="554859" cy="555068"/>
          </a:xfrm>
          <a:prstGeom prst="rect">
            <a:avLst/>
          </a:prstGeom>
          <a:solidFill>
            <a:srgbClr val="81ABD5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3</a:t>
            </a:r>
            <a:endParaRPr lang="zh-CN" altLang="en-US" sz="40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9559448" y="2839752"/>
            <a:ext cx="554859" cy="555068"/>
          </a:xfrm>
          <a:prstGeom prst="rect">
            <a:avLst/>
          </a:prstGeom>
          <a:solidFill>
            <a:srgbClr val="9EBEDE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4</a:t>
            </a:r>
            <a:endParaRPr lang="zh-CN" altLang="en-US" sz="40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9066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-14199"/>
            <a:ext cx="12192000" cy="6886398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分析讨论</a:t>
            </a:r>
          </a:p>
        </p:txBody>
      </p:sp>
      <p:pic>
        <p:nvPicPr>
          <p:cNvPr id="65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755939" y="1582225"/>
            <a:ext cx="2199858" cy="21998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16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755939" y="4051325"/>
            <a:ext cx="2199858" cy="21998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17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3203328" y="1582224"/>
            <a:ext cx="2199858" cy="21998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18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3203328" y="4051324"/>
            <a:ext cx="2199858" cy="21998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grpSp>
        <p:nvGrpSpPr>
          <p:cNvPr id="27" name="组合 26"/>
          <p:cNvGrpSpPr/>
          <p:nvPr/>
        </p:nvGrpSpPr>
        <p:grpSpPr>
          <a:xfrm>
            <a:off x="5706745" y="1582224"/>
            <a:ext cx="5763688" cy="2199858"/>
            <a:chOff x="-906375" y="2574084"/>
            <a:chExt cx="4941346" cy="2412688"/>
          </a:xfrm>
        </p:grpSpPr>
        <p:sp>
          <p:nvSpPr>
            <p:cNvPr id="28" name="矩形 27"/>
            <p:cNvSpPr/>
            <p:nvPr/>
          </p:nvSpPr>
          <p:spPr>
            <a:xfrm>
              <a:off x="-906375" y="2574084"/>
              <a:ext cx="4941346" cy="24126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-690667" y="3356375"/>
              <a:ext cx="4506121" cy="1387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-690667" y="2766077"/>
              <a:ext cx="4506121" cy="677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704523" y="4051324"/>
            <a:ext cx="5763688" cy="2199858"/>
            <a:chOff x="-906375" y="2574084"/>
            <a:chExt cx="4941346" cy="2412688"/>
          </a:xfrm>
        </p:grpSpPr>
        <p:sp>
          <p:nvSpPr>
            <p:cNvPr id="33" name="矩形 32"/>
            <p:cNvSpPr/>
            <p:nvPr/>
          </p:nvSpPr>
          <p:spPr>
            <a:xfrm>
              <a:off x="-906375" y="2574084"/>
              <a:ext cx="4941346" cy="24126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-690667" y="3356375"/>
              <a:ext cx="4506121" cy="1387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-690667" y="2766077"/>
              <a:ext cx="4506121" cy="6774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96507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-14199"/>
            <a:ext cx="12192000" cy="6886398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分析讨论</a:t>
            </a:r>
          </a:p>
        </p:txBody>
      </p:sp>
      <p:pic>
        <p:nvPicPr>
          <p:cNvPr id="65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7127776" y="1580956"/>
            <a:ext cx="4148878" cy="4763048"/>
            <a:chOff x="902369" y="1738563"/>
            <a:chExt cx="3439839" cy="4247148"/>
          </a:xfrm>
        </p:grpSpPr>
        <p:sp>
          <p:nvSpPr>
            <p:cNvPr id="23" name="矩形 22"/>
            <p:cNvSpPr/>
            <p:nvPr/>
          </p:nvSpPr>
          <p:spPr>
            <a:xfrm>
              <a:off x="902370" y="1738564"/>
              <a:ext cx="3439838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02369" y="1738563"/>
              <a:ext cx="3439838" cy="7760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rgbClr val="305E8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07598" y="2735675"/>
              <a:ext cx="3029380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graphicFrame>
        <p:nvGraphicFramePr>
          <p:cNvPr id="29" name="图表 28"/>
          <p:cNvGraphicFramePr/>
          <p:nvPr>
            <p:extLst/>
          </p:nvPr>
        </p:nvGraphicFramePr>
        <p:xfrm>
          <a:off x="789214" y="1580956"/>
          <a:ext cx="5946322" cy="4763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6740808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-14199"/>
            <a:ext cx="12192000" cy="6886398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分析讨论</a:t>
            </a:r>
          </a:p>
        </p:txBody>
      </p:sp>
      <p:pic>
        <p:nvPicPr>
          <p:cNvPr id="65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8724227" y="1535178"/>
            <a:ext cx="2721868" cy="4808825"/>
            <a:chOff x="461617" y="2283384"/>
            <a:chExt cx="3573353" cy="4247147"/>
          </a:xfrm>
          <a:solidFill>
            <a:schemeClr val="bg1"/>
          </a:solidFill>
        </p:grpSpPr>
        <p:sp>
          <p:nvSpPr>
            <p:cNvPr id="12" name="矩形 11"/>
            <p:cNvSpPr/>
            <p:nvPr/>
          </p:nvSpPr>
          <p:spPr>
            <a:xfrm>
              <a:off x="461617" y="2283384"/>
              <a:ext cx="3573353" cy="4247147"/>
            </a:xfrm>
            <a:prstGeom prst="rect">
              <a:avLst/>
            </a:prstGeom>
            <a:grpFill/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713781" y="1535178"/>
            <a:ext cx="2721868" cy="4808825"/>
            <a:chOff x="461617" y="2283384"/>
            <a:chExt cx="3573353" cy="4247147"/>
          </a:xfrm>
        </p:grpSpPr>
        <p:sp>
          <p:nvSpPr>
            <p:cNvPr id="16" name="矩形 15"/>
            <p:cNvSpPr/>
            <p:nvPr/>
          </p:nvSpPr>
          <p:spPr>
            <a:xfrm>
              <a:off x="461617" y="2283384"/>
              <a:ext cx="3573353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4811" y="316438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74811" y="2574085"/>
              <a:ext cx="3146963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1850039272"/>
              </p:ext>
            </p:extLst>
          </p:nvPr>
        </p:nvGraphicFramePr>
        <p:xfrm>
          <a:off x="793574" y="1535179"/>
          <a:ext cx="4772340" cy="4808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98055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6" descr="https://image2.cnpp.cn/upload/images/20180725/12175923516_1200x8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2" t="1" r="27572" b="1058"/>
          <a:stretch/>
        </p:blipFill>
        <p:spPr bwMode="auto">
          <a:xfrm>
            <a:off x="0" y="-1814"/>
            <a:ext cx="4573209" cy="6859814"/>
          </a:xfrm>
          <a:prstGeom prst="rect">
            <a:avLst/>
          </a:prstGeom>
          <a:noFill/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image2.cnpp.cn/upload/images/20180725/12175923516_1200x8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52" t="1" r="27572" b="72470"/>
          <a:stretch/>
        </p:blipFill>
        <p:spPr bwMode="auto">
          <a:xfrm>
            <a:off x="0" y="0"/>
            <a:ext cx="4573209" cy="1908629"/>
          </a:xfrm>
          <a:prstGeom prst="rect">
            <a:avLst/>
          </a:prstGeom>
          <a:noFill/>
          <a:effectLst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-1" y="-1814"/>
            <a:ext cx="4573209" cy="1908629"/>
          </a:xfrm>
          <a:prstGeom prst="rect">
            <a:avLst/>
          </a:prstGeom>
          <a:solidFill>
            <a:schemeClr val="bg1">
              <a:alpha val="4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rgbClr val="305E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6000" b="1" dirty="0">
              <a:solidFill>
                <a:srgbClr val="305E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dirty="0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CONTENTS</a:t>
            </a:r>
            <a:endParaRPr lang="zh-CN" altLang="en-US" sz="2800" b="1" dirty="0">
              <a:solidFill>
                <a:srgbClr val="305E8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26918" y="4688344"/>
            <a:ext cx="5711372" cy="674914"/>
          </a:xfrm>
          <a:prstGeom prst="rect">
            <a:avLst/>
          </a:prstGeom>
          <a:solidFill>
            <a:srgbClr val="305E8E"/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200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5526918" y="3665015"/>
            <a:ext cx="5711372" cy="674914"/>
          </a:xfrm>
          <a:prstGeom prst="rect">
            <a:avLst/>
          </a:prstGeom>
          <a:solidFill>
            <a:srgbClr val="3E7BB8"/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200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分析讨论</a:t>
            </a:r>
          </a:p>
        </p:txBody>
      </p:sp>
      <p:sp>
        <p:nvSpPr>
          <p:cNvPr id="11" name="矩形 10"/>
          <p:cNvSpPr/>
          <p:nvPr/>
        </p:nvSpPr>
        <p:spPr>
          <a:xfrm>
            <a:off x="5526918" y="2641686"/>
            <a:ext cx="5711372" cy="674914"/>
          </a:xfrm>
          <a:prstGeom prst="rect">
            <a:avLst/>
          </a:prstGeom>
          <a:solidFill>
            <a:srgbClr val="5C92C8"/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200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12" name="矩形 11"/>
          <p:cNvSpPr/>
          <p:nvPr/>
        </p:nvSpPr>
        <p:spPr>
          <a:xfrm>
            <a:off x="5526918" y="1618357"/>
            <a:ext cx="5711372" cy="674914"/>
          </a:xfrm>
          <a:prstGeom prst="rect">
            <a:avLst/>
          </a:prstGeom>
          <a:solidFill>
            <a:srgbClr val="81ABD5"/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200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论文结构</a:t>
            </a:r>
          </a:p>
        </p:txBody>
      </p:sp>
      <p:sp>
        <p:nvSpPr>
          <p:cNvPr id="13" name="矩形 12"/>
          <p:cNvSpPr/>
          <p:nvPr/>
        </p:nvSpPr>
        <p:spPr>
          <a:xfrm>
            <a:off x="5526918" y="595028"/>
            <a:ext cx="5711372" cy="674914"/>
          </a:xfrm>
          <a:prstGeom prst="rect">
            <a:avLst/>
          </a:prstGeom>
          <a:solidFill>
            <a:srgbClr val="9EBEDE"/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200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  <p:sp>
        <p:nvSpPr>
          <p:cNvPr id="14" name="矩形 13"/>
          <p:cNvSpPr/>
          <p:nvPr/>
        </p:nvSpPr>
        <p:spPr>
          <a:xfrm>
            <a:off x="5529943" y="595028"/>
            <a:ext cx="674914" cy="674914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Impact" panose="020B0806030902050204" pitchFamily="34" charset="0"/>
              </a:rPr>
              <a:t>01</a:t>
            </a:r>
            <a:endParaRPr lang="zh-CN" altLang="en-US" sz="32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29943" y="1618357"/>
            <a:ext cx="674914" cy="674914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Impact" panose="020B0806030902050204" pitchFamily="34" charset="0"/>
              </a:rPr>
              <a:t>02</a:t>
            </a:r>
            <a:endParaRPr lang="zh-CN" altLang="en-US" sz="32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26918" y="2641686"/>
            <a:ext cx="674914" cy="674914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Impact" panose="020B0806030902050204" pitchFamily="34" charset="0"/>
              </a:rPr>
              <a:t>03</a:t>
            </a:r>
            <a:endParaRPr lang="zh-CN" altLang="en-US" sz="32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26918" y="3670564"/>
            <a:ext cx="674914" cy="674914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Impact" panose="020B0806030902050204" pitchFamily="34" charset="0"/>
              </a:rPr>
              <a:t>04</a:t>
            </a:r>
            <a:endParaRPr lang="zh-CN" altLang="en-US" sz="32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526918" y="4682795"/>
            <a:ext cx="674914" cy="674914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Impact" panose="020B0806030902050204" pitchFamily="34" charset="0"/>
              </a:rPr>
              <a:t>05</a:t>
            </a:r>
            <a:endParaRPr lang="zh-CN" altLang="en-US" sz="32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26918" y="5711673"/>
            <a:ext cx="5711372" cy="674914"/>
          </a:xfrm>
          <a:prstGeom prst="rect">
            <a:avLst/>
          </a:prstGeom>
          <a:solidFill>
            <a:srgbClr val="2A547E"/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792000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</a:p>
        </p:txBody>
      </p:sp>
      <p:sp>
        <p:nvSpPr>
          <p:cNvPr id="21" name="矩形 20"/>
          <p:cNvSpPr/>
          <p:nvPr/>
        </p:nvSpPr>
        <p:spPr>
          <a:xfrm>
            <a:off x="5526918" y="5706124"/>
            <a:ext cx="674914" cy="674914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  <a:effectLst>
            <a:glow rad="139700">
              <a:srgbClr val="305E8E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Impact" panose="020B0806030902050204" pitchFamily="34" charset="0"/>
              </a:rPr>
              <a:t>06</a:t>
            </a:r>
            <a:endParaRPr lang="zh-CN" altLang="en-US" sz="3200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  <p:pic>
        <p:nvPicPr>
          <p:cNvPr id="22" name="Picture 6" descr="http://www.tju.edu.cn/images/logo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4" y="5925635"/>
            <a:ext cx="618910" cy="80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428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b="1" dirty="0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</a:p>
          <a:p>
            <a:pPr algn="ctr"/>
            <a:r>
              <a:rPr lang="zh-CN" altLang="en-US" sz="5400" b="1" dirty="0">
                <a:solidFill>
                  <a:srgbClr val="305E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结论展望</a:t>
            </a:r>
          </a:p>
        </p:txBody>
      </p:sp>
      <p:pic>
        <p:nvPicPr>
          <p:cNvPr id="8194" name="Picture 2" descr="http://img-arch.pconline.com.cn/images/photoblog/3/0/5/1/3051160/20063/8/114181794798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" b="24500"/>
          <a:stretch/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tju.edu.cn/images/logo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4" y="5925635"/>
            <a:ext cx="618910" cy="80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5083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结论展望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193251" y="1175413"/>
            <a:ext cx="7160345" cy="2062804"/>
            <a:chOff x="4193251" y="1175413"/>
            <a:chExt cx="7160345" cy="2062804"/>
          </a:xfrm>
        </p:grpSpPr>
        <p:sp>
          <p:nvSpPr>
            <p:cNvPr id="43" name="文本框 42"/>
            <p:cNvSpPr txBox="1"/>
            <p:nvPr/>
          </p:nvSpPr>
          <p:spPr>
            <a:xfrm>
              <a:off x="4193251" y="1718690"/>
              <a:ext cx="7160345" cy="1519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4193251" y="1175413"/>
              <a:ext cx="7160345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2E5F8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10339" y="1384085"/>
            <a:ext cx="3909018" cy="1317266"/>
          </a:xfrm>
          <a:prstGeom prst="rect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0339" y="3222629"/>
            <a:ext cx="3909018" cy="1313798"/>
          </a:xfrm>
          <a:prstGeom prst="rect">
            <a:avLst/>
          </a:prstGeom>
          <a:solidFill>
            <a:srgbClr val="3E7BB8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600" b="1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10339" y="5054948"/>
            <a:ext cx="3909019" cy="1317267"/>
          </a:xfrm>
          <a:prstGeom prst="rect">
            <a:avLst/>
          </a:prstGeom>
          <a:solidFill>
            <a:srgbClr val="81ABD5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3600" b="1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193250" y="3030439"/>
            <a:ext cx="7160345" cy="2062804"/>
            <a:chOff x="4193251" y="1175413"/>
            <a:chExt cx="7160345" cy="2062804"/>
          </a:xfrm>
        </p:grpSpPr>
        <p:sp>
          <p:nvSpPr>
            <p:cNvPr id="29" name="文本框 28"/>
            <p:cNvSpPr txBox="1"/>
            <p:nvPr/>
          </p:nvSpPr>
          <p:spPr>
            <a:xfrm>
              <a:off x="4193251" y="1718690"/>
              <a:ext cx="7160345" cy="1519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193251" y="1175413"/>
              <a:ext cx="7160345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3E7BB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193250" y="4838014"/>
            <a:ext cx="7160345" cy="2062804"/>
            <a:chOff x="4193251" y="1175413"/>
            <a:chExt cx="7160345" cy="2062804"/>
          </a:xfrm>
        </p:grpSpPr>
        <p:sp>
          <p:nvSpPr>
            <p:cNvPr id="34" name="文本框 33"/>
            <p:cNvSpPr txBox="1"/>
            <p:nvPr/>
          </p:nvSpPr>
          <p:spPr>
            <a:xfrm>
              <a:off x="4193251" y="1718690"/>
              <a:ext cx="7160345" cy="1519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4193251" y="1175413"/>
              <a:ext cx="7160345" cy="525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2400" b="1" dirty="0">
                  <a:solidFill>
                    <a:srgbClr val="81ABD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文本示例</a:t>
              </a:r>
            </a:p>
          </p:txBody>
        </p:sp>
      </p:grpSp>
      <p:pic>
        <p:nvPicPr>
          <p:cNvPr id="50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593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b="1" dirty="0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06</a:t>
            </a:r>
          </a:p>
          <a:p>
            <a:pPr algn="ctr"/>
            <a:r>
              <a:rPr lang="zh-CN" altLang="en-US" sz="5400" b="1" dirty="0">
                <a:solidFill>
                  <a:srgbClr val="305E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</a:p>
        </p:txBody>
      </p:sp>
      <p:pic>
        <p:nvPicPr>
          <p:cNvPr id="8194" name="Picture 2" descr="http://img-arch.pconline.com.cn/images/photoblog/3/0/5/1/3051160/20063/8/114181794798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" b="24500"/>
          <a:stretch/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tju.edu.cn/images/logo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4" y="5925635"/>
            <a:ext cx="618910" cy="80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340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06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173426" y="1976395"/>
            <a:ext cx="4493252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>
            <a:defPPr>
              <a:defRPr lang="zh-CN"/>
            </a:defPPr>
            <a:lvl1pPr algn="ctr" defTabSz="914400">
              <a:lnSpc>
                <a:spcPct val="130000"/>
              </a:lnSpc>
              <a:defRPr sz="1050" u="sng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defRPr>
            </a:lvl1pPr>
            <a:lvl2pPr marL="457200" defTabSz="914400"/>
            <a:lvl3pPr marL="914400" defTabSz="914400"/>
            <a:lvl4pPr marL="1371600" defTabSz="914400"/>
            <a:lvl5pPr marL="1828800" defTabSz="914400"/>
            <a:lvl6pPr marL="2286000" defTabSz="914400"/>
            <a:lvl7pPr marL="2743200" defTabSz="914400"/>
            <a:lvl8pPr marL="3200400" defTabSz="914400"/>
            <a:lvl9pPr marL="3657600" defTabSz="914400"/>
          </a:lstStyle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[1]</a:t>
            </a: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[2]</a:t>
            </a: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[3]</a:t>
            </a: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[4]</a:t>
            </a: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[5]</a:t>
            </a: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[6]</a:t>
            </a: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[7]</a:t>
            </a: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[8]</a:t>
            </a: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[9]</a:t>
            </a: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  <a:p>
            <a:pPr marL="171450" indent="-171450" algn="l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</a:t>
            </a:r>
            <a:r>
              <a:rPr lang="en-US" altLang="zh-CN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[10]</a:t>
            </a:r>
            <a:r>
              <a:rPr lang="zh-CN" altLang="en-US" sz="1200" u="none" dirty="0">
                <a:solidFill>
                  <a:srgbClr val="000000">
                    <a:lumMod val="75000"/>
                    <a:lumOff val="25000"/>
                  </a:srgbClr>
                </a:solidFill>
              </a:rPr>
              <a:t> 作者名称．参考文献名称．该文献出版社．出版日期．</a:t>
            </a:r>
          </a:p>
        </p:txBody>
      </p:sp>
      <p:sp>
        <p:nvSpPr>
          <p:cNvPr id="16" name="矩形 15"/>
          <p:cNvSpPr/>
          <p:nvPr/>
        </p:nvSpPr>
        <p:spPr>
          <a:xfrm>
            <a:off x="6525322" y="1976395"/>
            <a:ext cx="4493252" cy="378565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[11]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[12]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[13]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[14]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[15]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[16]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[17]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[18]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[19]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  <a:p>
            <a:pPr marL="171450" indent="-171450" defTabSz="914400">
              <a:lnSpc>
                <a:spcPct val="200000"/>
              </a:lnSpc>
              <a:buFont typeface="Arial" charset="0"/>
              <a:buChar char="•"/>
            </a:pP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</a:t>
            </a:r>
            <a:r>
              <a:rPr lang="en-US" altLang="zh-CN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[20]</a:t>
            </a:r>
            <a:r>
              <a:rPr lang="zh-CN" altLang="en-US" sz="1200" dirty="0">
                <a:solidFill>
                  <a:srgbClr val="000000">
                    <a:lumMod val="75000"/>
                    <a:lumOff val="25000"/>
                  </a:srgbClr>
                </a:solidFill>
                <a:latin typeface="微软雅黑" charset="0"/>
                <a:ea typeface="微软雅黑" charset="0"/>
              </a:rPr>
              <a:t> 作者名称．参考文献名称．该文献出版社．出版日期．</a:t>
            </a:r>
          </a:p>
        </p:txBody>
      </p:sp>
      <p:pic>
        <p:nvPicPr>
          <p:cNvPr id="17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5071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www.promisingedu.com/uploadfiles/blog/image/20170621/636336640962920000246197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7" r="4646" b="1467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www.promisingedu.com/uploadfiles/blog/image/20170621/636336640962920000246197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" t="64278" r="6294" b="16577"/>
          <a:stretch/>
        </p:blipFill>
        <p:spPr bwMode="auto">
          <a:xfrm>
            <a:off x="195940" y="4833255"/>
            <a:ext cx="11807375" cy="1828803"/>
          </a:xfrm>
          <a:prstGeom prst="rect">
            <a:avLst/>
          </a:prstGeom>
          <a:noFill/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www.tju.edu.cn/images/logo1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8382" y="37234"/>
            <a:ext cx="618910" cy="80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92313" y="4833254"/>
            <a:ext cx="11807374" cy="1828803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305E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感谢聆听！</a:t>
            </a:r>
          </a:p>
        </p:txBody>
      </p:sp>
    </p:spTree>
    <p:extLst>
      <p:ext uri="{BB962C8B-B14F-4D97-AF65-F5344CB8AC3E}">
        <p14:creationId xmlns:p14="http://schemas.microsoft.com/office/powerpoint/2010/main" val="5114386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宋晓林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天津大学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90FD76E2-7186-4CE4-9039-F178C87097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04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28CCE88-E573-45D9-8805-0FCA83D55A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117" y="3675987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b="1" dirty="0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</a:p>
          <a:p>
            <a:pPr algn="ctr"/>
            <a:r>
              <a:rPr lang="zh-CN" altLang="en-US" sz="5400" b="1" dirty="0">
                <a:solidFill>
                  <a:srgbClr val="305E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  <p:pic>
        <p:nvPicPr>
          <p:cNvPr id="8194" name="Picture 2" descr="http://img-arch.pconline.com.cn/images/photoblog/3/0/5/1/3051160/20063/8/114181794798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" b="24500"/>
          <a:stretch/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www.tju.edu.cn/images/logo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4" y="5925635"/>
            <a:ext cx="618910" cy="80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616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29796" y="1799390"/>
            <a:ext cx="3959917" cy="4247148"/>
            <a:chOff x="902369" y="1738563"/>
            <a:chExt cx="3439839" cy="4247148"/>
          </a:xfrm>
        </p:grpSpPr>
        <p:sp>
          <p:nvSpPr>
            <p:cNvPr id="5" name="矩形 4"/>
            <p:cNvSpPr/>
            <p:nvPr/>
          </p:nvSpPr>
          <p:spPr>
            <a:xfrm>
              <a:off x="902370" y="1738564"/>
              <a:ext cx="3439838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902369" y="1738563"/>
              <a:ext cx="3439838" cy="7760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rgbClr val="305E8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07598" y="2735675"/>
              <a:ext cx="3029380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19847" y="1799390"/>
            <a:ext cx="3959917" cy="4247148"/>
            <a:chOff x="902369" y="1738563"/>
            <a:chExt cx="3439839" cy="4247148"/>
          </a:xfrm>
        </p:grpSpPr>
        <p:sp>
          <p:nvSpPr>
            <p:cNvPr id="15" name="矩形 14"/>
            <p:cNvSpPr/>
            <p:nvPr/>
          </p:nvSpPr>
          <p:spPr>
            <a:xfrm>
              <a:off x="902370" y="1738564"/>
              <a:ext cx="3439838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2369" y="1738563"/>
              <a:ext cx="3439838" cy="7760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rgbClr val="305E8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07598" y="2735675"/>
              <a:ext cx="3029380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pic>
        <p:nvPicPr>
          <p:cNvPr id="13316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9405867" y="1799390"/>
            <a:ext cx="2035151" cy="20351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20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/>
        </p:blipFill>
        <p:spPr bwMode="auto">
          <a:xfrm>
            <a:off x="9405867" y="4011387"/>
            <a:ext cx="2035151" cy="203515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pic>
        <p:nvPicPr>
          <p:cNvPr id="13320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502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  <p:pic>
        <p:nvPicPr>
          <p:cNvPr id="13316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9" t="6021" r="10756" b="7275"/>
          <a:stretch/>
        </p:blipFill>
        <p:spPr bwMode="auto">
          <a:xfrm>
            <a:off x="473575" y="1583865"/>
            <a:ext cx="5445340" cy="32672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grpSp>
        <p:nvGrpSpPr>
          <p:cNvPr id="9" name="组合 8"/>
          <p:cNvGrpSpPr/>
          <p:nvPr/>
        </p:nvGrpSpPr>
        <p:grpSpPr>
          <a:xfrm>
            <a:off x="733606" y="3413181"/>
            <a:ext cx="4918507" cy="2854681"/>
            <a:chOff x="902370" y="1738564"/>
            <a:chExt cx="3439838" cy="4247147"/>
          </a:xfrm>
        </p:grpSpPr>
        <p:sp>
          <p:nvSpPr>
            <p:cNvPr id="5" name="矩形 4"/>
            <p:cNvSpPr/>
            <p:nvPr/>
          </p:nvSpPr>
          <p:spPr>
            <a:xfrm>
              <a:off x="902370" y="1738564"/>
              <a:ext cx="3439838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07598" y="2735675"/>
              <a:ext cx="3029380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sp>
        <p:nvSpPr>
          <p:cNvPr id="4" name="椭圆 3"/>
          <p:cNvSpPr/>
          <p:nvPr/>
        </p:nvSpPr>
        <p:spPr>
          <a:xfrm>
            <a:off x="2753743" y="2944438"/>
            <a:ext cx="878228" cy="878228"/>
          </a:xfrm>
          <a:prstGeom prst="ellipse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9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59" t="6021" r="10756" b="7275"/>
          <a:stretch/>
        </p:blipFill>
        <p:spPr bwMode="auto">
          <a:xfrm>
            <a:off x="6340261" y="1583865"/>
            <a:ext cx="5445340" cy="326720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grpSp>
        <p:nvGrpSpPr>
          <p:cNvPr id="21" name="组合 20"/>
          <p:cNvGrpSpPr/>
          <p:nvPr/>
        </p:nvGrpSpPr>
        <p:grpSpPr>
          <a:xfrm>
            <a:off x="6600292" y="3413181"/>
            <a:ext cx="4918507" cy="2854681"/>
            <a:chOff x="902370" y="1738564"/>
            <a:chExt cx="3439838" cy="4247147"/>
          </a:xfrm>
        </p:grpSpPr>
        <p:sp>
          <p:nvSpPr>
            <p:cNvPr id="23" name="矩形 22"/>
            <p:cNvSpPr/>
            <p:nvPr/>
          </p:nvSpPr>
          <p:spPr>
            <a:xfrm>
              <a:off x="902370" y="1738564"/>
              <a:ext cx="3439838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07598" y="2735675"/>
              <a:ext cx="3029380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sp>
        <p:nvSpPr>
          <p:cNvPr id="22" name="椭圆 21"/>
          <p:cNvSpPr/>
          <p:nvPr/>
        </p:nvSpPr>
        <p:spPr>
          <a:xfrm>
            <a:off x="8620429" y="2944438"/>
            <a:ext cx="878228" cy="878228"/>
          </a:xfrm>
          <a:prstGeom prst="ellipse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6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142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选题背景</a:t>
            </a:r>
          </a:p>
        </p:txBody>
      </p:sp>
      <p:pic>
        <p:nvPicPr>
          <p:cNvPr id="13316" name="Picture 4" descr="https://timgsa.baidu.com/timg?image&amp;quality=80&amp;size=b9999_10000&amp;sec=1554540053733&amp;di=f11cdd379cb1568c95188f6e5504a10c&amp;imgtype=0&amp;src=http%3A%2F%2Fimg.kutoo8.com%2Fupload%2Fthumb%2F167184%2F89ee504402d80127e79cc9ec9060a583_960x54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" t="6021" r="1185" b="50627"/>
          <a:stretch/>
        </p:blipFill>
        <p:spPr bwMode="auto">
          <a:xfrm>
            <a:off x="0" y="4738077"/>
            <a:ext cx="12192000" cy="21199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  <a:extLst/>
        </p:spPr>
      </p:pic>
      <p:grpSp>
        <p:nvGrpSpPr>
          <p:cNvPr id="9" name="组合 8"/>
          <p:cNvGrpSpPr/>
          <p:nvPr/>
        </p:nvGrpSpPr>
        <p:grpSpPr>
          <a:xfrm>
            <a:off x="1741778" y="2877878"/>
            <a:ext cx="9141358" cy="1632246"/>
            <a:chOff x="902370" y="1738564"/>
            <a:chExt cx="3439838" cy="4859735"/>
          </a:xfrm>
        </p:grpSpPr>
        <p:sp>
          <p:nvSpPr>
            <p:cNvPr id="5" name="矩形 4"/>
            <p:cNvSpPr/>
            <p:nvPr/>
          </p:nvSpPr>
          <p:spPr>
            <a:xfrm>
              <a:off x="902370" y="1738564"/>
              <a:ext cx="3439838" cy="48597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107599" y="1864642"/>
              <a:ext cx="3029380" cy="2228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sp>
        <p:nvSpPr>
          <p:cNvPr id="4" name="椭圆 3"/>
          <p:cNvSpPr/>
          <p:nvPr/>
        </p:nvSpPr>
        <p:spPr>
          <a:xfrm>
            <a:off x="1302663" y="3008455"/>
            <a:ext cx="878228" cy="878228"/>
          </a:xfrm>
          <a:prstGeom prst="ellipse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1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4">
            <a:biLevel thresh="2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741778" y="1094227"/>
            <a:ext cx="9141358" cy="1632246"/>
            <a:chOff x="902370" y="1738564"/>
            <a:chExt cx="3439838" cy="4859735"/>
          </a:xfrm>
        </p:grpSpPr>
        <p:sp>
          <p:nvSpPr>
            <p:cNvPr id="13" name="矩形 12"/>
            <p:cNvSpPr/>
            <p:nvPr/>
          </p:nvSpPr>
          <p:spPr>
            <a:xfrm>
              <a:off x="902370" y="1738564"/>
              <a:ext cx="3439838" cy="48597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07599" y="1864642"/>
              <a:ext cx="3029380" cy="2228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sp>
        <p:nvSpPr>
          <p:cNvPr id="15" name="椭圆 14"/>
          <p:cNvSpPr/>
          <p:nvPr/>
        </p:nvSpPr>
        <p:spPr>
          <a:xfrm>
            <a:off x="1302663" y="1224804"/>
            <a:ext cx="878228" cy="878228"/>
          </a:xfrm>
          <a:prstGeom prst="ellipse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5396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858000" y="0"/>
            <a:ext cx="5334000" cy="6858000"/>
          </a:xfrm>
          <a:prstGeom prst="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9900" b="1" dirty="0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</a:p>
          <a:p>
            <a:pPr algn="ctr"/>
            <a:r>
              <a:rPr lang="zh-CN" altLang="en-US" sz="5400" b="1" dirty="0">
                <a:solidFill>
                  <a:srgbClr val="305E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论文结构</a:t>
            </a:r>
          </a:p>
        </p:txBody>
      </p:sp>
      <p:pic>
        <p:nvPicPr>
          <p:cNvPr id="8194" name="Picture 2" descr="http://img-arch.pconline.com.cn/images/photoblog/3/0/5/1/3051160/20063/8/114181794798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" b="24500"/>
          <a:stretch/>
        </p:blipFill>
        <p:spPr bwMode="auto">
          <a:xfrm>
            <a:off x="0" y="0"/>
            <a:ext cx="6858000" cy="6858000"/>
          </a:xfrm>
          <a:prstGeom prst="rect">
            <a:avLst/>
          </a:prstGeom>
          <a:noFill/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://www.tju.edu.cn/images/logo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44" y="5925635"/>
            <a:ext cx="618910" cy="800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706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论文结构</a:t>
            </a:r>
          </a:p>
        </p:txBody>
      </p:sp>
      <p:sp>
        <p:nvSpPr>
          <p:cNvPr id="5" name="矩形 4"/>
          <p:cNvSpPr/>
          <p:nvPr/>
        </p:nvSpPr>
        <p:spPr>
          <a:xfrm>
            <a:off x="1758871" y="1561971"/>
            <a:ext cx="9141358" cy="13103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rgbClr val="305E8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73588" y="1778011"/>
            <a:ext cx="878228" cy="878228"/>
          </a:xfrm>
          <a:prstGeom prst="ellipse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58871" y="3154345"/>
            <a:ext cx="4437516" cy="13103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rgbClr val="305E8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73587" y="3346210"/>
            <a:ext cx="878228" cy="878228"/>
          </a:xfrm>
          <a:prstGeom prst="ellipse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62713" y="3154345"/>
            <a:ext cx="4437516" cy="13103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rgbClr val="305E8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47249" y="4746719"/>
            <a:ext cx="2084522" cy="13103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rgbClr val="305E8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1966" y="4962759"/>
            <a:ext cx="878228" cy="878228"/>
          </a:xfrm>
          <a:prstGeom prst="ellipse">
            <a:avLst/>
          </a:prstGeom>
          <a:solidFill>
            <a:srgbClr val="2E5F8F"/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11865" y="4746719"/>
            <a:ext cx="2084522" cy="13103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rgbClr val="305E8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62713" y="4746719"/>
            <a:ext cx="2084522" cy="13103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rgbClr val="305E8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16321" y="4746719"/>
            <a:ext cx="2084522" cy="13103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glow rad="139700">
              <a:schemeClr val="bg1">
                <a:lumMod val="50000"/>
                <a:alpha val="40000"/>
              </a:schemeClr>
            </a:glow>
            <a:outerShdw blurRad="50800" dist="889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305E8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点击此处添加标题</a:t>
            </a:r>
            <a:endParaRPr lang="zh-CN" altLang="en-US" sz="3200" b="1" dirty="0">
              <a:solidFill>
                <a:srgbClr val="305E8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19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9158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天津大学来华留学中国政府奖学金生招生简章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5" t="8816" r="8365" b="8712"/>
          <a:stretch/>
        </p:blipFill>
        <p:spPr bwMode="auto">
          <a:xfrm>
            <a:off x="7524750" y="2231640"/>
            <a:ext cx="4667250" cy="46263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"/>
            <a:ext cx="12192000" cy="866274"/>
          </a:xfrm>
          <a:prstGeom prst="rect">
            <a:avLst/>
          </a:prstGeom>
          <a:solidFill>
            <a:srgbClr val="305E8E"/>
          </a:solidFill>
          <a:effectLst>
            <a:glow rad="139700">
              <a:srgbClr val="305E8E">
                <a:alpha val="40000"/>
              </a:srgbClr>
            </a:glow>
            <a:outerShdw blurRad="50800" dist="88900" dir="2700000" algn="tl" rotWithShape="0">
              <a:srgbClr val="305E8E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论文结构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61616" y="1193744"/>
            <a:ext cx="3573354" cy="5336787"/>
            <a:chOff x="2856474" y="1390052"/>
            <a:chExt cx="3573354" cy="5336787"/>
          </a:xfrm>
        </p:grpSpPr>
        <p:sp>
          <p:nvSpPr>
            <p:cNvPr id="4" name="椭圆 3"/>
            <p:cNvSpPr/>
            <p:nvPr/>
          </p:nvSpPr>
          <p:spPr>
            <a:xfrm>
              <a:off x="4204036" y="1390052"/>
              <a:ext cx="878228" cy="878228"/>
            </a:xfrm>
            <a:prstGeom prst="ellipse">
              <a:avLst/>
            </a:prstGeom>
            <a:solidFill>
              <a:srgbClr val="2E5F8F"/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3200" b="1" dirty="0"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856475" y="2479692"/>
              <a:ext cx="3573353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856474" y="2479691"/>
              <a:ext cx="3573353" cy="7760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rgbClr val="305E8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069669" y="347680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332452" y="1193744"/>
            <a:ext cx="3573354" cy="5336787"/>
            <a:chOff x="2856474" y="1390052"/>
            <a:chExt cx="3573354" cy="5336787"/>
          </a:xfrm>
        </p:grpSpPr>
        <p:sp>
          <p:nvSpPr>
            <p:cNvPr id="23" name="椭圆 22"/>
            <p:cNvSpPr/>
            <p:nvPr/>
          </p:nvSpPr>
          <p:spPr>
            <a:xfrm>
              <a:off x="4204036" y="1390052"/>
              <a:ext cx="878228" cy="878228"/>
            </a:xfrm>
            <a:prstGeom prst="ellipse">
              <a:avLst/>
            </a:prstGeom>
            <a:solidFill>
              <a:srgbClr val="2E5F8F"/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3200" b="1" dirty="0"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856475" y="2479692"/>
              <a:ext cx="3573353" cy="42471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856474" y="2479691"/>
              <a:ext cx="3573353" cy="7760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rgbClr val="305E8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3069669" y="347680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03288" y="1193744"/>
            <a:ext cx="3573354" cy="5336787"/>
            <a:chOff x="2856474" y="1390052"/>
            <a:chExt cx="3573354" cy="5336787"/>
          </a:xfrm>
        </p:grpSpPr>
        <p:sp>
          <p:nvSpPr>
            <p:cNvPr id="28" name="椭圆 27"/>
            <p:cNvSpPr/>
            <p:nvPr/>
          </p:nvSpPr>
          <p:spPr>
            <a:xfrm>
              <a:off x="4204036" y="1390052"/>
              <a:ext cx="878228" cy="878228"/>
            </a:xfrm>
            <a:prstGeom prst="ellipse">
              <a:avLst/>
            </a:prstGeom>
            <a:solidFill>
              <a:srgbClr val="2E5F8F"/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3200" b="1" dirty="0"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856475" y="2479692"/>
              <a:ext cx="3573353" cy="424714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3200" b="1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856474" y="2479691"/>
              <a:ext cx="3573353" cy="7760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glow rad="139700">
                <a:schemeClr val="bg1">
                  <a:lumMod val="50000"/>
                  <a:alpha val="40000"/>
                </a:schemeClr>
              </a:glow>
              <a:outerShdw blurRad="50800" dist="889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b="1" dirty="0">
                  <a:solidFill>
                    <a:srgbClr val="305E8E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069669" y="3476803"/>
              <a:ext cx="3146963" cy="225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8-14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号字，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1.3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倍字间距。</a:t>
              </a:r>
            </a:p>
          </p:txBody>
        </p:sp>
      </p:grpSp>
      <p:pic>
        <p:nvPicPr>
          <p:cNvPr id="32" name="Picture 8" descr="http://www.tju.edu.cn/images/logo_2016_2.png"/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374" y="-47467"/>
            <a:ext cx="2177928" cy="96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4459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</TotalTime>
  <Words>2071</Words>
  <Application>Microsoft Office PowerPoint</Application>
  <PresentationFormat>宽屏</PresentationFormat>
  <Paragraphs>157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等线</vt:lpstr>
      <vt:lpstr>等线 Light</vt:lpstr>
      <vt:lpstr>微软雅黑</vt:lpstr>
      <vt:lpstr>Arial</vt:lpstr>
      <vt:lpstr>Calibri</vt:lpstr>
      <vt:lpstr>Century Gothic</vt:lpstr>
      <vt:lpstr>Impact</vt:lpstr>
      <vt:lpstr>Segoe UI</vt:lpstr>
      <vt:lpstr>Segoe UI Light</vt:lpstr>
      <vt:lpstr>Office 主题​​</vt:lpstr>
      <vt:lpstr>1_Office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宋 晓林</dc:creator>
  <cp:lastModifiedBy>Yunxuan Liu</cp:lastModifiedBy>
  <cp:revision>47</cp:revision>
  <dcterms:created xsi:type="dcterms:W3CDTF">2019-04-06T04:14:04Z</dcterms:created>
  <dcterms:modified xsi:type="dcterms:W3CDTF">2019-04-13T07:24:47Z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2019-04-13T07:24:46.9690937Z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3edfd825-29ac-43d1-be8d-a36b728f0f75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