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1"/>
  </p:notesMasterIdLst>
  <p:sldIdLst>
    <p:sldId id="347" r:id="rId3"/>
    <p:sldId id="341" r:id="rId4"/>
    <p:sldId id="361" r:id="rId5"/>
    <p:sldId id="298" r:id="rId6"/>
    <p:sldId id="302" r:id="rId7"/>
    <p:sldId id="310" r:id="rId8"/>
    <p:sldId id="309" r:id="rId9"/>
    <p:sldId id="336" r:id="rId10"/>
    <p:sldId id="307" r:id="rId11"/>
    <p:sldId id="365" r:id="rId12"/>
    <p:sldId id="368" r:id="rId13"/>
    <p:sldId id="364" r:id="rId14"/>
    <p:sldId id="337" r:id="rId15"/>
    <p:sldId id="349" r:id="rId16"/>
    <p:sldId id="338" r:id="rId17"/>
    <p:sldId id="303" r:id="rId18"/>
    <p:sldId id="350" r:id="rId19"/>
    <p:sldId id="314" r:id="rId20"/>
    <p:sldId id="319" r:id="rId21"/>
    <p:sldId id="315" r:id="rId22"/>
    <p:sldId id="348" r:id="rId23"/>
    <p:sldId id="360" r:id="rId24"/>
    <p:sldId id="293" r:id="rId25"/>
    <p:sldId id="355" r:id="rId26"/>
    <p:sldId id="370" r:id="rId27"/>
    <p:sldId id="369" r:id="rId28"/>
    <p:sldId id="1723" r:id="rId29"/>
    <p:sldId id="1728" r:id="rId30"/>
  </p:sldIdLst>
  <p:sldSz cx="12192000" cy="6858000"/>
  <p:notesSz cx="6858000" cy="9144000"/>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FDEA6086-E2E8-4990-B641-5922996031B0}">
          <p14:sldIdLst>
            <p14:sldId id="347"/>
            <p14:sldId id="341"/>
            <p14:sldId id="361"/>
            <p14:sldId id="298"/>
            <p14:sldId id="302"/>
            <p14:sldId id="310"/>
            <p14:sldId id="309"/>
            <p14:sldId id="336"/>
            <p14:sldId id="307"/>
            <p14:sldId id="365"/>
            <p14:sldId id="368"/>
            <p14:sldId id="364"/>
            <p14:sldId id="337"/>
            <p14:sldId id="349"/>
            <p14:sldId id="338"/>
            <p14:sldId id="303"/>
            <p14:sldId id="350"/>
            <p14:sldId id="314"/>
            <p14:sldId id="319"/>
            <p14:sldId id="315"/>
            <p14:sldId id="348"/>
            <p14:sldId id="360"/>
            <p14:sldId id="293"/>
            <p14:sldId id="355"/>
            <p14:sldId id="370"/>
            <p14:sldId id="369"/>
            <p14:sldId id="1723"/>
            <p14:sldId id="172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7D5A"/>
    <a:srgbClr val="025475"/>
    <a:srgbClr val="13415F"/>
    <a:srgbClr val="E5FAFF"/>
    <a:srgbClr val="017995"/>
    <a:srgbClr val="016179"/>
    <a:srgbClr val="13415E"/>
    <a:srgbClr val="F6F6F6"/>
    <a:srgbClr val="006179"/>
    <a:srgbClr val="005C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744" autoAdjust="0"/>
    <p:restoredTop sz="92793" autoAdjust="0"/>
  </p:normalViewPr>
  <p:slideViewPr>
    <p:cSldViewPr snapToGrid="0">
      <p:cViewPr varScale="1">
        <p:scale>
          <a:sx n="67" d="100"/>
          <a:sy n="67" d="100"/>
        </p:scale>
        <p:origin x="78" y="4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标题</c:v>
                </c:pt>
              </c:strCache>
            </c:strRef>
          </c:tx>
          <c:dPt>
            <c:idx val="0"/>
            <c:bubble3D val="0"/>
            <c:spPr>
              <a:solidFill>
                <a:srgbClr val="016179"/>
              </a:solidFill>
              <a:ln w="19050">
                <a:noFill/>
              </a:ln>
              <a:effectLst/>
            </c:spPr>
            <c:extLst>
              <c:ext xmlns:c16="http://schemas.microsoft.com/office/drawing/2014/chart" uri="{C3380CC4-5D6E-409C-BE32-E72D297353CC}">
                <c16:uniqueId val="{00000001-DB0C-4AB6-81E1-96B4F66B65AF}"/>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DB0C-4AB6-81E1-96B4F66B65AF}"/>
              </c:ext>
            </c:extLst>
          </c:dPt>
          <c:dPt>
            <c:idx val="2"/>
            <c:bubble3D val="0"/>
            <c:spPr>
              <a:solidFill>
                <a:srgbClr val="13415F"/>
              </a:solidFill>
              <a:ln w="19050">
                <a:noFill/>
              </a:ln>
              <a:effectLst/>
            </c:spPr>
            <c:extLst>
              <c:ext xmlns:c16="http://schemas.microsoft.com/office/drawing/2014/chart" uri="{C3380CC4-5D6E-409C-BE32-E72D297353CC}">
                <c16:uniqueId val="{00000005-DB0C-4AB6-81E1-96B4F66B65AF}"/>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DB0C-4AB6-81E1-96B4F66B65AF}"/>
              </c:ext>
            </c:extLst>
          </c:dPt>
          <c:dLbls>
            <c:dLbl>
              <c:idx val="0"/>
              <c:layout>
                <c:manualLayout>
                  <c:x val="-0.22048388287401574"/>
                  <c:y val="2.6017653419189626E-2"/>
                </c:manualLayout>
              </c:layout>
              <c:tx>
                <c:rich>
                  <a:bodyPr/>
                  <a:lstStyle/>
                  <a:p>
                    <a:fld id="{CABCD93E-356C-4856-8F9C-9DE095BC0924}" type="VALUE">
                      <a:rPr lang="en-US" altLang="zh-CN" sz="2800" b="1">
                        <a:solidFill>
                          <a:schemeClr val="bg1"/>
                        </a:solidFill>
                        <a:latin typeface="微软雅黑 Light" panose="020B0502040204020203" pitchFamily="34" charset="-122"/>
                        <a:ea typeface="微软雅黑 Light" panose="020B0502040204020203" pitchFamily="34" charset="-122"/>
                      </a:rPr>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B0C-4AB6-81E1-96B4F66B65AF}"/>
                </c:ext>
              </c:extLst>
            </c:dLbl>
            <c:dLbl>
              <c:idx val="1"/>
              <c:layout>
                <c:manualLayout>
                  <c:x val="9.920164862204725E-2"/>
                  <c:y val="-0.1853697597582579"/>
                </c:manualLayout>
              </c:layout>
              <c:tx>
                <c:rich>
                  <a:bodyPr/>
                  <a:lstStyle/>
                  <a:p>
                    <a:fld id="{567B1B83-A690-4AD8-B039-CF23DC4D4F3D}" type="VALUE">
                      <a:rPr lang="en-US" altLang="zh-CN" sz="2400" b="1">
                        <a:solidFill>
                          <a:schemeClr val="bg1"/>
                        </a:solidFill>
                        <a:latin typeface="微软雅黑 Light" panose="020B0502040204020203" pitchFamily="34" charset="-122"/>
                        <a:ea typeface="微软雅黑 Light" panose="020B0502040204020203" pitchFamily="34" charset="-122"/>
                      </a:rPr>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B0C-4AB6-81E1-96B4F66B65AF}"/>
                </c:ext>
              </c:extLst>
            </c:dLbl>
            <c:dLbl>
              <c:idx val="2"/>
              <c:layout>
                <c:manualLayout>
                  <c:x val="0.14049311023622046"/>
                  <c:y val="8.0327320353880391E-2"/>
                </c:manualLayout>
              </c:layout>
              <c:tx>
                <c:rich>
                  <a:bodyPr/>
                  <a:lstStyle/>
                  <a:p>
                    <a:fld id="{889759B5-A65C-4B38-AA72-3E294D8C313A}" type="VALUE">
                      <a:rPr lang="en-US" altLang="zh-CN" sz="2400" b="1">
                        <a:solidFill>
                          <a:schemeClr val="bg1"/>
                        </a:solidFill>
                        <a:latin typeface="微软雅黑 Light" panose="020B0502040204020203" pitchFamily="34" charset="-122"/>
                        <a:ea typeface="微软雅黑 Light" panose="020B0502040204020203" pitchFamily="34" charset="-122"/>
                      </a:rPr>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B0C-4AB6-81E1-96B4F66B65AF}"/>
                </c:ext>
              </c:extLst>
            </c:dLbl>
            <c:dLbl>
              <c:idx val="3"/>
              <c:layout>
                <c:manualLayout>
                  <c:x val="5.5615034448818837E-2"/>
                  <c:y val="0.16054686512383951"/>
                </c:manualLayout>
              </c:layout>
              <c:tx>
                <c:rich>
                  <a:bodyPr/>
                  <a:lstStyle/>
                  <a:p>
                    <a:fld id="{5B7C8705-37B8-4D08-952C-EF0920167B37}" type="VALUE">
                      <a:rPr lang="en-US" altLang="zh-CN" sz="2400" b="1">
                        <a:solidFill>
                          <a:srgbClr val="025475"/>
                        </a:solidFill>
                        <a:latin typeface="微软雅黑 Light" panose="020B0502040204020203" pitchFamily="34" charset="-122"/>
                        <a:ea typeface="微软雅黑 Light" panose="020B0502040204020203" pitchFamily="34" charset="-122"/>
                      </a:rPr>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B0C-4AB6-81E1-96B4F66B65AF}"/>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estFit"/>
            <c:showLegendKey val="0"/>
            <c:showVal val="1"/>
            <c:showCatName val="0"/>
            <c:showSerName val="0"/>
            <c:showPercent val="0"/>
            <c:showBubbleSize val="0"/>
            <c:showLeaderLines val="0"/>
            <c:extLst>
              <c:ext xmlns:c15="http://schemas.microsoft.com/office/drawing/2012/chart" uri="{CE6537A1-D6FC-4f65-9D91-7224C49458BB}"/>
            </c:extLst>
          </c:dLbls>
          <c:cat>
            <c:strRef>
              <c:f>Sheet1!$A$2:$A$5</c:f>
              <c:strCache>
                <c:ptCount val="4"/>
                <c:pt idx="0">
                  <c:v>项目一</c:v>
                </c:pt>
                <c:pt idx="1">
                  <c:v>项目二</c:v>
                </c:pt>
                <c:pt idx="2">
                  <c:v>项目三</c:v>
                </c:pt>
                <c:pt idx="3">
                  <c:v>项目四</c:v>
                </c:pt>
              </c:strCache>
            </c:strRef>
          </c:cat>
          <c:val>
            <c:numRef>
              <c:f>Sheet1!$B$2:$B$5</c:f>
              <c:numCache>
                <c:formatCode>0%</c:formatCode>
                <c:ptCount val="4"/>
                <c:pt idx="0">
                  <c:v>0.52</c:v>
                </c:pt>
                <c:pt idx="1">
                  <c:v>0.18</c:v>
                </c:pt>
                <c:pt idx="2">
                  <c:v>0.2</c:v>
                </c:pt>
                <c:pt idx="3">
                  <c:v>0.1</c:v>
                </c:pt>
              </c:numCache>
            </c:numRef>
          </c:val>
          <c:extLst>
            <c:ext xmlns:c16="http://schemas.microsoft.com/office/drawing/2014/chart" uri="{C3380CC4-5D6E-409C-BE32-E72D297353CC}">
              <c16:uniqueId val="{00000008-DB0C-4AB6-81E1-96B4F66B65AF}"/>
            </c:ext>
          </c:extLst>
        </c:ser>
        <c:dLbls>
          <c:dLblPos val="bestFit"/>
          <c:showLegendKey val="0"/>
          <c:showVal val="1"/>
          <c:showCatName val="0"/>
          <c:showSerName val="0"/>
          <c:showPercent val="0"/>
          <c:showBubbleSize val="0"/>
          <c:showLeaderLines val="0"/>
        </c:dLbls>
        <c:firstSliceAng val="0"/>
      </c:pieChart>
      <c:spPr>
        <a:noFill/>
        <a:ln>
          <a:noFill/>
        </a:ln>
        <a:effectLst/>
      </c:spPr>
    </c:plotArea>
    <c:legend>
      <c:legendPos val="b"/>
      <c:legendEntry>
        <c:idx val="0"/>
        <c:txPr>
          <a:bodyPr rot="0" spcFirstLastPara="1" vertOverflow="ellipsis" vert="horz" wrap="square" anchor="ctr" anchorCtr="1"/>
          <a:lstStyle/>
          <a:p>
            <a:pPr>
              <a:defRPr sz="20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Entry>
      <c:legendEntry>
        <c:idx val="1"/>
        <c:txPr>
          <a:bodyPr rot="0" spcFirstLastPara="1" vertOverflow="ellipsis" vert="horz" wrap="square" anchor="ctr" anchorCtr="1"/>
          <a:lstStyle/>
          <a:p>
            <a:pPr>
              <a:defRPr sz="20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Entry>
      <c:legendEntry>
        <c:idx val="2"/>
        <c:txPr>
          <a:bodyPr rot="0" spcFirstLastPara="1" vertOverflow="ellipsis" vert="horz" wrap="square" anchor="ctr" anchorCtr="1"/>
          <a:lstStyle/>
          <a:p>
            <a:pPr>
              <a:defRPr sz="20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Entry>
      <c:legendEntry>
        <c:idx val="3"/>
        <c:txPr>
          <a:bodyPr rot="0" spcFirstLastPara="1" vertOverflow="ellipsis" vert="horz" wrap="square" anchor="ctr" anchorCtr="1"/>
          <a:lstStyle/>
          <a:p>
            <a:pPr>
              <a:defRPr sz="20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6992697087977391E-2"/>
          <c:y val="3.6665169116231307E-2"/>
          <c:w val="0.92689689960629917"/>
          <c:h val="0.90387857382636727"/>
        </c:manualLayout>
      </c:layout>
      <c:scatterChart>
        <c:scatterStyle val="smoothMarker"/>
        <c:varyColors val="0"/>
        <c:ser>
          <c:idx val="0"/>
          <c:order val="0"/>
          <c:tx>
            <c:strRef>
              <c:f>Sheet1!$B$1</c:f>
              <c:strCache>
                <c:ptCount val="1"/>
                <c:pt idx="0">
                  <c:v>项目一</c:v>
                </c:pt>
              </c:strCache>
            </c:strRef>
          </c:tx>
          <c:spPr>
            <a:ln w="28575" cap="rnd">
              <a:solidFill>
                <a:srgbClr val="C77D5A"/>
              </a:solidFill>
              <a:round/>
            </a:ln>
            <a:effectLst/>
          </c:spPr>
          <c:marker>
            <c:symbol val="none"/>
          </c:marker>
          <c:xVal>
            <c:numRef>
              <c:f>Sheet1!$A$2:$A$8</c:f>
              <c:numCache>
                <c:formatCode>General</c:formatCode>
                <c:ptCount val="7"/>
                <c:pt idx="0">
                  <c:v>0.7</c:v>
                </c:pt>
                <c:pt idx="1">
                  <c:v>1.8</c:v>
                </c:pt>
                <c:pt idx="2">
                  <c:v>2.6</c:v>
                </c:pt>
                <c:pt idx="3">
                  <c:v>3.3</c:v>
                </c:pt>
                <c:pt idx="4">
                  <c:v>4.2</c:v>
                </c:pt>
                <c:pt idx="5">
                  <c:v>5.0999999999999996</c:v>
                </c:pt>
                <c:pt idx="6">
                  <c:v>5.9</c:v>
                </c:pt>
              </c:numCache>
            </c:numRef>
          </c:xVal>
          <c:yVal>
            <c:numRef>
              <c:f>Sheet1!$B$2:$B$8</c:f>
              <c:numCache>
                <c:formatCode>General</c:formatCode>
                <c:ptCount val="7"/>
                <c:pt idx="0">
                  <c:v>0.4</c:v>
                </c:pt>
                <c:pt idx="1">
                  <c:v>1.3</c:v>
                </c:pt>
                <c:pt idx="2">
                  <c:v>0.1</c:v>
                </c:pt>
                <c:pt idx="3">
                  <c:v>2.2000000000000002</c:v>
                </c:pt>
                <c:pt idx="4">
                  <c:v>1.8</c:v>
                </c:pt>
                <c:pt idx="5">
                  <c:v>3.5</c:v>
                </c:pt>
                <c:pt idx="6">
                  <c:v>3.9</c:v>
                </c:pt>
              </c:numCache>
            </c:numRef>
          </c:yVal>
          <c:smooth val="1"/>
          <c:extLst>
            <c:ext xmlns:c16="http://schemas.microsoft.com/office/drawing/2014/chart" uri="{C3380CC4-5D6E-409C-BE32-E72D297353CC}">
              <c16:uniqueId val="{00000000-4F36-4021-A321-91BE10EAB6BB}"/>
            </c:ext>
          </c:extLst>
        </c:ser>
        <c:ser>
          <c:idx val="1"/>
          <c:order val="1"/>
          <c:tx>
            <c:strRef>
              <c:f>Sheet1!$C$1</c:f>
              <c:strCache>
                <c:ptCount val="1"/>
                <c:pt idx="0">
                  <c:v>项目二</c:v>
                </c:pt>
              </c:strCache>
            </c:strRef>
          </c:tx>
          <c:spPr>
            <a:ln w="28575" cap="rnd">
              <a:solidFill>
                <a:srgbClr val="025475"/>
              </a:solidFill>
              <a:round/>
            </a:ln>
            <a:effectLst/>
          </c:spPr>
          <c:marker>
            <c:symbol val="none"/>
          </c:marker>
          <c:xVal>
            <c:numRef>
              <c:f>Sheet1!$A$2:$A$8</c:f>
              <c:numCache>
                <c:formatCode>General</c:formatCode>
                <c:ptCount val="7"/>
                <c:pt idx="0">
                  <c:v>0.7</c:v>
                </c:pt>
                <c:pt idx="1">
                  <c:v>1.8</c:v>
                </c:pt>
                <c:pt idx="2">
                  <c:v>2.6</c:v>
                </c:pt>
                <c:pt idx="3">
                  <c:v>3.3</c:v>
                </c:pt>
                <c:pt idx="4">
                  <c:v>4.2</c:v>
                </c:pt>
                <c:pt idx="5">
                  <c:v>5.0999999999999996</c:v>
                </c:pt>
                <c:pt idx="6">
                  <c:v>5.9</c:v>
                </c:pt>
              </c:numCache>
            </c:numRef>
          </c:xVal>
          <c:yVal>
            <c:numRef>
              <c:f>Sheet1!$C$2:$C$8</c:f>
              <c:numCache>
                <c:formatCode>General</c:formatCode>
                <c:ptCount val="7"/>
                <c:pt idx="0">
                  <c:v>0.1</c:v>
                </c:pt>
                <c:pt idx="1">
                  <c:v>1.6</c:v>
                </c:pt>
                <c:pt idx="2">
                  <c:v>1.3</c:v>
                </c:pt>
                <c:pt idx="3">
                  <c:v>1.9</c:v>
                </c:pt>
                <c:pt idx="4">
                  <c:v>1.1000000000000001</c:v>
                </c:pt>
                <c:pt idx="5">
                  <c:v>4</c:v>
                </c:pt>
                <c:pt idx="6">
                  <c:v>3.2</c:v>
                </c:pt>
              </c:numCache>
            </c:numRef>
          </c:yVal>
          <c:smooth val="1"/>
          <c:extLst>
            <c:ext xmlns:c16="http://schemas.microsoft.com/office/drawing/2014/chart" uri="{C3380CC4-5D6E-409C-BE32-E72D297353CC}">
              <c16:uniqueId val="{00000001-4F36-4021-A321-91BE10EAB6BB}"/>
            </c:ext>
          </c:extLst>
        </c:ser>
        <c:dLbls>
          <c:showLegendKey val="0"/>
          <c:showVal val="0"/>
          <c:showCatName val="0"/>
          <c:showSerName val="0"/>
          <c:showPercent val="0"/>
          <c:showBubbleSize val="0"/>
        </c:dLbls>
        <c:axId val="1564307520"/>
        <c:axId val="1623756784"/>
      </c:scatterChart>
      <c:valAx>
        <c:axId val="1564307520"/>
        <c:scaling>
          <c:orientation val="minMax"/>
        </c:scaling>
        <c:delete val="0"/>
        <c:axPos val="b"/>
        <c:numFmt formatCode="#,##0.0_);[Red]\(#,##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1" i="0" u="none" strike="noStrike" kern="1200" baseline="0">
                <a:solidFill>
                  <a:srgbClr val="025475"/>
                </a:solidFill>
                <a:latin typeface="微软雅黑 Light" panose="020B0502040204020203" pitchFamily="34" charset="-122"/>
                <a:ea typeface="微软雅黑 Light" panose="020B0502040204020203" pitchFamily="34" charset="-122"/>
                <a:cs typeface="+mn-cs"/>
              </a:defRPr>
            </a:pPr>
            <a:endParaRPr lang="zh-CN"/>
          </a:p>
        </c:txPr>
        <c:crossAx val="1623756784"/>
        <c:crosses val="autoZero"/>
        <c:crossBetween val="midCat"/>
      </c:valAx>
      <c:valAx>
        <c:axId val="1623756784"/>
        <c:scaling>
          <c:orientation val="minMax"/>
        </c:scaling>
        <c:delete val="0"/>
        <c:axPos val="l"/>
        <c:majorGridlines>
          <c:spPr>
            <a:ln w="6350" cap="flat" cmpd="sng" algn="ctr">
              <a:solidFill>
                <a:schemeClr val="bg1">
                  <a:lumMod val="75000"/>
                </a:schemeClr>
              </a:solidFill>
              <a:prstDash val="sysDash"/>
              <a:round/>
            </a:ln>
            <a:effectLst/>
          </c:spPr>
        </c:majorGridlines>
        <c:numFmt formatCode="#,##0.0_);[Red]\(#,##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1" i="0" u="none" strike="noStrike" kern="1200" baseline="0">
                <a:solidFill>
                  <a:srgbClr val="025475"/>
                </a:solidFill>
                <a:latin typeface="微软雅黑 Light" panose="020B0502040204020203" pitchFamily="34" charset="-122"/>
                <a:ea typeface="微软雅黑 Light" panose="020B0502040204020203" pitchFamily="34" charset="-122"/>
                <a:cs typeface="+mn-cs"/>
              </a:defRPr>
            </a:pPr>
            <a:endParaRPr lang="zh-CN"/>
          </a:p>
        </c:txPr>
        <c:crossAx val="1564307520"/>
        <c:crosses val="autoZero"/>
        <c:crossBetween val="midCat"/>
      </c:valAx>
      <c:spPr>
        <a:noFill/>
        <a:ln>
          <a:noFill/>
        </a:ln>
        <a:effectLst/>
      </c:spPr>
    </c:plotArea>
    <c:legend>
      <c:legendPos val="tr"/>
      <c:legendEntry>
        <c:idx val="0"/>
        <c:txPr>
          <a:bodyPr rot="0" spcFirstLastPara="1" vertOverflow="ellipsis" vert="horz" wrap="square" anchor="ctr" anchorCtr="1"/>
          <a:lstStyle/>
          <a:p>
            <a:pPr>
              <a:defRPr sz="20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Entry>
      <c:legendEntry>
        <c:idx val="1"/>
        <c:txPr>
          <a:bodyPr rot="0" spcFirstLastPara="1" vertOverflow="ellipsis" vert="horz" wrap="square" anchor="ctr" anchorCtr="1"/>
          <a:lstStyle/>
          <a:p>
            <a:pPr>
              <a:defRPr sz="20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Entry>
      <c:overlay val="1"/>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项目一</c:v>
                </c:pt>
              </c:strCache>
            </c:strRef>
          </c:tx>
          <c:spPr>
            <a:solidFill>
              <a:srgbClr val="016179"/>
            </a:solidFill>
            <a:ln>
              <a:solidFill>
                <a:srgbClr val="016179"/>
              </a:solidFill>
            </a:ln>
          </c:spPr>
          <c:dPt>
            <c:idx val="0"/>
            <c:bubble3D val="0"/>
            <c:spPr>
              <a:solidFill>
                <a:srgbClr val="016179"/>
              </a:solidFill>
              <a:ln>
                <a:solidFill>
                  <a:srgbClr val="016179"/>
                </a:solidFill>
              </a:ln>
              <a:effectLst/>
            </c:spPr>
            <c:extLst>
              <c:ext xmlns:c16="http://schemas.microsoft.com/office/drawing/2014/chart" uri="{C3380CC4-5D6E-409C-BE32-E72D297353CC}">
                <c16:uniqueId val="{00000001-FDD8-4B91-97E9-3646E7AC5832}"/>
              </c:ext>
            </c:extLst>
          </c:dPt>
          <c:dPt>
            <c:idx val="1"/>
            <c:bubble3D val="0"/>
            <c:spPr>
              <a:noFill/>
              <a:ln>
                <a:solidFill>
                  <a:srgbClr val="016179"/>
                </a:solidFill>
              </a:ln>
              <a:effectLst/>
            </c:spPr>
            <c:extLst>
              <c:ext xmlns:c16="http://schemas.microsoft.com/office/drawing/2014/chart" uri="{C3380CC4-5D6E-409C-BE32-E72D297353CC}">
                <c16:uniqueId val="{00000003-FDD8-4B91-97E9-3646E7AC5832}"/>
              </c:ext>
            </c:extLst>
          </c:dPt>
          <c:dPt>
            <c:idx val="2"/>
            <c:bubble3D val="0"/>
            <c:spPr>
              <a:solidFill>
                <a:srgbClr val="016179"/>
              </a:solidFill>
              <a:ln>
                <a:solidFill>
                  <a:srgbClr val="016179"/>
                </a:solidFill>
              </a:ln>
              <a:effectLst/>
            </c:spPr>
            <c:extLst>
              <c:ext xmlns:c16="http://schemas.microsoft.com/office/drawing/2014/chart" uri="{C3380CC4-5D6E-409C-BE32-E72D297353CC}">
                <c16:uniqueId val="{00000005-FDD8-4B91-97E9-3646E7AC5832}"/>
              </c:ext>
            </c:extLst>
          </c:dPt>
          <c:dPt>
            <c:idx val="3"/>
            <c:bubble3D val="0"/>
            <c:spPr>
              <a:solidFill>
                <a:srgbClr val="016179"/>
              </a:solidFill>
              <a:ln>
                <a:solidFill>
                  <a:srgbClr val="016179"/>
                </a:solidFill>
              </a:ln>
              <a:effectLst/>
            </c:spPr>
            <c:extLst>
              <c:ext xmlns:c16="http://schemas.microsoft.com/office/drawing/2014/chart" uri="{C3380CC4-5D6E-409C-BE32-E72D297353CC}">
                <c16:uniqueId val="{00000007-FDD8-4B91-97E9-3646E7AC5832}"/>
              </c:ext>
            </c:extLst>
          </c:dPt>
          <c:dLbls>
            <c:dLbl>
              <c:idx val="0"/>
              <c:layout>
                <c:manualLayout>
                  <c:x val="-0.12664703387181966"/>
                  <c:y val="-0.20225604724625076"/>
                </c:manualLayout>
              </c:layout>
              <c:tx>
                <c:rich>
                  <a:bodyPr/>
                  <a:lstStyle/>
                  <a:p>
                    <a:fld id="{99D9C4CB-D502-4237-BFC8-E152340F067E}" type="VALUE">
                      <a:rPr lang="en-US" altLang="zh-CN" sz="2000">
                        <a:latin typeface="微软雅黑" panose="020B0503020204020204" pitchFamily="34" charset="-122"/>
                        <a:ea typeface="微软雅黑" panose="020B0503020204020204" pitchFamily="34"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manualLayout>
                      <c:w val="0.32022892875181108"/>
                      <c:h val="0.3851137093225302"/>
                    </c:manualLayout>
                  </c15:layout>
                  <c15:dlblFieldTable/>
                  <c15:showDataLabelsRange val="0"/>
                </c:ext>
                <c:ext xmlns:c16="http://schemas.microsoft.com/office/drawing/2014/chart" uri="{C3380CC4-5D6E-409C-BE32-E72D297353CC}">
                  <c16:uniqueId val="{00000001-FDD8-4B91-97E9-3646E7AC5832}"/>
                </c:ext>
              </c:extLst>
            </c:dLbl>
            <c:dLbl>
              <c:idx val="1"/>
              <c:delete val="1"/>
              <c:extLst>
                <c:ext xmlns:c15="http://schemas.microsoft.com/office/drawing/2012/chart" uri="{CE6537A1-D6FC-4f65-9D91-7224C49458BB}"/>
                <c:ext xmlns:c16="http://schemas.microsoft.com/office/drawing/2014/chart" uri="{C3380CC4-5D6E-409C-BE32-E72D297353CC}">
                  <c16:uniqueId val="{00000003-FDD8-4B91-97E9-3646E7AC5832}"/>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Sheet1!$A$2:$A$5</c:f>
              <c:strCache>
                <c:ptCount val="1"/>
                <c:pt idx="0">
                  <c:v>占比</c:v>
                </c:pt>
              </c:strCache>
            </c:strRef>
          </c:cat>
          <c:val>
            <c:numRef>
              <c:f>Sheet1!$B$2:$B$5</c:f>
              <c:numCache>
                <c:formatCode>0%</c:formatCode>
                <c:ptCount val="4"/>
                <c:pt idx="0">
                  <c:v>0.82</c:v>
                </c:pt>
                <c:pt idx="1">
                  <c:v>0.18000000000000005</c:v>
                </c:pt>
              </c:numCache>
            </c:numRef>
          </c:val>
          <c:extLst>
            <c:ext xmlns:c16="http://schemas.microsoft.com/office/drawing/2014/chart" uri="{C3380CC4-5D6E-409C-BE32-E72D297353CC}">
              <c16:uniqueId val="{00000008-FDD8-4B91-97E9-3646E7AC5832}"/>
            </c:ext>
          </c:extLst>
        </c:ser>
        <c:dLbls>
          <c:showLegendKey val="0"/>
          <c:showVal val="1"/>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项目二</c:v>
                </c:pt>
              </c:strCache>
            </c:strRef>
          </c:tx>
          <c:spPr>
            <a:solidFill>
              <a:srgbClr val="016179"/>
            </a:solidFill>
            <a:ln>
              <a:solidFill>
                <a:srgbClr val="016179"/>
              </a:solidFill>
            </a:ln>
          </c:spPr>
          <c:dPt>
            <c:idx val="0"/>
            <c:bubble3D val="0"/>
            <c:spPr>
              <a:solidFill>
                <a:srgbClr val="016179"/>
              </a:solidFill>
              <a:ln>
                <a:solidFill>
                  <a:srgbClr val="016179"/>
                </a:solidFill>
              </a:ln>
              <a:effectLst/>
            </c:spPr>
            <c:extLst>
              <c:ext xmlns:c16="http://schemas.microsoft.com/office/drawing/2014/chart" uri="{C3380CC4-5D6E-409C-BE32-E72D297353CC}">
                <c16:uniqueId val="{00000001-C22D-419A-89BD-BEB536FAA201}"/>
              </c:ext>
            </c:extLst>
          </c:dPt>
          <c:dPt>
            <c:idx val="1"/>
            <c:bubble3D val="0"/>
            <c:spPr>
              <a:noFill/>
              <a:ln>
                <a:solidFill>
                  <a:srgbClr val="016179"/>
                </a:solidFill>
              </a:ln>
              <a:effectLst/>
            </c:spPr>
            <c:extLst>
              <c:ext xmlns:c16="http://schemas.microsoft.com/office/drawing/2014/chart" uri="{C3380CC4-5D6E-409C-BE32-E72D297353CC}">
                <c16:uniqueId val="{00000003-C22D-419A-89BD-BEB536FAA201}"/>
              </c:ext>
            </c:extLst>
          </c:dPt>
          <c:dPt>
            <c:idx val="2"/>
            <c:bubble3D val="0"/>
            <c:spPr>
              <a:solidFill>
                <a:srgbClr val="016179"/>
              </a:solidFill>
              <a:ln>
                <a:solidFill>
                  <a:srgbClr val="016179"/>
                </a:solidFill>
              </a:ln>
              <a:effectLst/>
            </c:spPr>
            <c:extLst>
              <c:ext xmlns:c16="http://schemas.microsoft.com/office/drawing/2014/chart" uri="{C3380CC4-5D6E-409C-BE32-E72D297353CC}">
                <c16:uniqueId val="{00000005-C22D-419A-89BD-BEB536FAA201}"/>
              </c:ext>
            </c:extLst>
          </c:dPt>
          <c:dPt>
            <c:idx val="3"/>
            <c:bubble3D val="0"/>
            <c:spPr>
              <a:solidFill>
                <a:srgbClr val="016179"/>
              </a:solidFill>
              <a:ln>
                <a:solidFill>
                  <a:srgbClr val="016179"/>
                </a:solidFill>
              </a:ln>
              <a:effectLst/>
            </c:spPr>
            <c:extLst>
              <c:ext xmlns:c16="http://schemas.microsoft.com/office/drawing/2014/chart" uri="{C3380CC4-5D6E-409C-BE32-E72D297353CC}">
                <c16:uniqueId val="{00000007-C22D-419A-89BD-BEB536FAA201}"/>
              </c:ext>
            </c:extLst>
          </c:dPt>
          <c:dLbls>
            <c:dLbl>
              <c:idx val="0"/>
              <c:layout>
                <c:manualLayout>
                  <c:x val="-0.18908867346466501"/>
                  <c:y val="0.2086557945683129"/>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2"/>
                        </a:solidFill>
                        <a:latin typeface="+mn-lt"/>
                        <a:ea typeface="+mn-ea"/>
                        <a:cs typeface="+mn-cs"/>
                      </a:defRPr>
                    </a:pPr>
                    <a:fld id="{99D9C4CB-D502-4237-BFC8-E152340F067E}" type="VALUE">
                      <a:rPr lang="en-US" altLang="zh-CN" sz="2000">
                        <a:latin typeface="微软雅黑" panose="020B0503020204020204" pitchFamily="34" charset="-122"/>
                        <a:ea typeface="微软雅黑" panose="020B0503020204020204" pitchFamily="34" charset="-122"/>
                      </a:rPr>
                      <a:pPr>
                        <a:defRPr/>
                      </a:pPr>
                      <a:t>[值]</a:t>
                    </a:fld>
                    <a:endParaRPr lang="zh-CN" altLang="en-US"/>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2"/>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32022888640411967"/>
                      <c:h val="0.32863235208549596"/>
                    </c:manualLayout>
                  </c15:layout>
                  <c15:dlblFieldTable/>
                  <c15:showDataLabelsRange val="0"/>
                </c:ext>
                <c:ext xmlns:c16="http://schemas.microsoft.com/office/drawing/2014/chart" uri="{C3380CC4-5D6E-409C-BE32-E72D297353CC}">
                  <c16:uniqueId val="{00000001-C22D-419A-89BD-BEB536FAA201}"/>
                </c:ext>
              </c:extLst>
            </c:dLbl>
            <c:dLbl>
              <c:idx val="1"/>
              <c:delete val="1"/>
              <c:extLst>
                <c:ext xmlns:c15="http://schemas.microsoft.com/office/drawing/2012/chart" uri="{CE6537A1-D6FC-4f65-9D91-7224C49458BB}"/>
                <c:ext xmlns:c16="http://schemas.microsoft.com/office/drawing/2014/chart" uri="{C3380CC4-5D6E-409C-BE32-E72D297353CC}">
                  <c16:uniqueId val="{00000003-C22D-419A-89BD-BEB536FAA20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Sheet1!$A$2:$A$5</c:f>
              <c:strCache>
                <c:ptCount val="1"/>
                <c:pt idx="0">
                  <c:v>占比</c:v>
                </c:pt>
              </c:strCache>
            </c:strRef>
          </c:cat>
          <c:val>
            <c:numRef>
              <c:f>Sheet1!$B$2:$B$5</c:f>
              <c:numCache>
                <c:formatCode>0%</c:formatCode>
                <c:ptCount val="4"/>
                <c:pt idx="0">
                  <c:v>0.23</c:v>
                </c:pt>
                <c:pt idx="1">
                  <c:v>0.77</c:v>
                </c:pt>
              </c:numCache>
            </c:numRef>
          </c:val>
          <c:extLst>
            <c:ext xmlns:c16="http://schemas.microsoft.com/office/drawing/2014/chart" uri="{C3380CC4-5D6E-409C-BE32-E72D297353CC}">
              <c16:uniqueId val="{00000008-C22D-419A-89BD-BEB536FAA201}"/>
            </c:ext>
          </c:extLst>
        </c:ser>
        <c:dLbls>
          <c:showLegendKey val="0"/>
          <c:showVal val="1"/>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项目三</c:v>
                </c:pt>
              </c:strCache>
            </c:strRef>
          </c:tx>
          <c:spPr>
            <a:solidFill>
              <a:srgbClr val="016179"/>
            </a:solidFill>
            <a:ln>
              <a:solidFill>
                <a:srgbClr val="016179"/>
              </a:solidFill>
            </a:ln>
          </c:spPr>
          <c:dPt>
            <c:idx val="0"/>
            <c:bubble3D val="0"/>
            <c:spPr>
              <a:solidFill>
                <a:srgbClr val="016179"/>
              </a:solidFill>
              <a:ln>
                <a:solidFill>
                  <a:srgbClr val="016179"/>
                </a:solidFill>
              </a:ln>
              <a:effectLst/>
            </c:spPr>
            <c:extLst>
              <c:ext xmlns:c16="http://schemas.microsoft.com/office/drawing/2014/chart" uri="{C3380CC4-5D6E-409C-BE32-E72D297353CC}">
                <c16:uniqueId val="{00000001-B292-4868-B5FC-FD220BAE8962}"/>
              </c:ext>
            </c:extLst>
          </c:dPt>
          <c:dPt>
            <c:idx val="1"/>
            <c:bubble3D val="0"/>
            <c:spPr>
              <a:noFill/>
              <a:ln>
                <a:solidFill>
                  <a:srgbClr val="016179"/>
                </a:solidFill>
              </a:ln>
              <a:effectLst/>
            </c:spPr>
            <c:extLst>
              <c:ext xmlns:c16="http://schemas.microsoft.com/office/drawing/2014/chart" uri="{C3380CC4-5D6E-409C-BE32-E72D297353CC}">
                <c16:uniqueId val="{00000003-B292-4868-B5FC-FD220BAE8962}"/>
              </c:ext>
            </c:extLst>
          </c:dPt>
          <c:dPt>
            <c:idx val="2"/>
            <c:bubble3D val="0"/>
            <c:spPr>
              <a:solidFill>
                <a:srgbClr val="016179"/>
              </a:solidFill>
              <a:ln>
                <a:solidFill>
                  <a:srgbClr val="016179"/>
                </a:solidFill>
              </a:ln>
              <a:effectLst/>
            </c:spPr>
            <c:extLst>
              <c:ext xmlns:c16="http://schemas.microsoft.com/office/drawing/2014/chart" uri="{C3380CC4-5D6E-409C-BE32-E72D297353CC}">
                <c16:uniqueId val="{00000005-B292-4868-B5FC-FD220BAE8962}"/>
              </c:ext>
            </c:extLst>
          </c:dPt>
          <c:dPt>
            <c:idx val="3"/>
            <c:bubble3D val="0"/>
            <c:spPr>
              <a:solidFill>
                <a:srgbClr val="016179"/>
              </a:solidFill>
              <a:ln>
                <a:solidFill>
                  <a:srgbClr val="016179"/>
                </a:solidFill>
              </a:ln>
              <a:effectLst/>
            </c:spPr>
            <c:extLst>
              <c:ext xmlns:c16="http://schemas.microsoft.com/office/drawing/2014/chart" uri="{C3380CC4-5D6E-409C-BE32-E72D297353CC}">
                <c16:uniqueId val="{00000007-B292-4868-B5FC-FD220BAE8962}"/>
              </c:ext>
            </c:extLst>
          </c:dPt>
          <c:dLbls>
            <c:dLbl>
              <c:idx val="0"/>
              <c:layout>
                <c:manualLayout>
                  <c:x val="-0.29974024400077681"/>
                  <c:y val="4.3918341728331638E-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2"/>
                        </a:solidFill>
                        <a:latin typeface="+mn-lt"/>
                        <a:ea typeface="+mn-ea"/>
                        <a:cs typeface="+mn-cs"/>
                      </a:defRPr>
                    </a:pPr>
                    <a:fld id="{99D9C4CB-D502-4237-BFC8-E152340F067E}" type="VALUE">
                      <a:rPr lang="en-US" altLang="zh-CN" sz="2000">
                        <a:latin typeface="微软雅黑" panose="020B0503020204020204" pitchFamily="34" charset="-122"/>
                        <a:ea typeface="微软雅黑" panose="020B0503020204020204" pitchFamily="34" charset="-122"/>
                      </a:rPr>
                      <a:pPr>
                        <a:defRPr/>
                      </a:pPr>
                      <a:t>[值]</a:t>
                    </a:fld>
                    <a:endParaRPr lang="zh-CN" altLang="en-US"/>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2"/>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32022888640411967"/>
                      <c:h val="0.32863235208549596"/>
                    </c:manualLayout>
                  </c15:layout>
                  <c15:dlblFieldTable/>
                  <c15:showDataLabelsRange val="0"/>
                </c:ext>
                <c:ext xmlns:c16="http://schemas.microsoft.com/office/drawing/2014/chart" uri="{C3380CC4-5D6E-409C-BE32-E72D297353CC}">
                  <c16:uniqueId val="{00000001-B292-4868-B5FC-FD220BAE8962}"/>
                </c:ext>
              </c:extLst>
            </c:dLbl>
            <c:dLbl>
              <c:idx val="1"/>
              <c:delete val="1"/>
              <c:extLst>
                <c:ext xmlns:c15="http://schemas.microsoft.com/office/drawing/2012/chart" uri="{CE6537A1-D6FC-4f65-9D91-7224C49458BB}"/>
                <c:ext xmlns:c16="http://schemas.microsoft.com/office/drawing/2014/chart" uri="{C3380CC4-5D6E-409C-BE32-E72D297353CC}">
                  <c16:uniqueId val="{00000003-B292-4868-B5FC-FD220BAE8962}"/>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Sheet1!$A$2:$A$5</c:f>
              <c:strCache>
                <c:ptCount val="1"/>
                <c:pt idx="0">
                  <c:v>占比</c:v>
                </c:pt>
              </c:strCache>
            </c:strRef>
          </c:cat>
          <c:val>
            <c:numRef>
              <c:f>Sheet1!$B$2:$B$5</c:f>
              <c:numCache>
                <c:formatCode>0%</c:formatCode>
                <c:ptCount val="4"/>
                <c:pt idx="0">
                  <c:v>0.43</c:v>
                </c:pt>
                <c:pt idx="1">
                  <c:v>0.57000000000000006</c:v>
                </c:pt>
              </c:numCache>
            </c:numRef>
          </c:val>
          <c:extLst>
            <c:ext xmlns:c16="http://schemas.microsoft.com/office/drawing/2014/chart" uri="{C3380CC4-5D6E-409C-BE32-E72D297353CC}">
              <c16:uniqueId val="{00000008-B292-4868-B5FC-FD220BAE8962}"/>
            </c:ext>
          </c:extLst>
        </c:ser>
        <c:dLbls>
          <c:showLegendKey val="0"/>
          <c:showVal val="1"/>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项目四</c:v>
                </c:pt>
              </c:strCache>
            </c:strRef>
          </c:tx>
          <c:spPr>
            <a:solidFill>
              <a:srgbClr val="016179"/>
            </a:solidFill>
            <a:ln>
              <a:noFill/>
            </a:ln>
          </c:spPr>
          <c:dPt>
            <c:idx val="0"/>
            <c:bubble3D val="0"/>
            <c:spPr>
              <a:solidFill>
                <a:srgbClr val="016179"/>
              </a:solidFill>
              <a:ln>
                <a:solidFill>
                  <a:srgbClr val="016179"/>
                </a:solidFill>
              </a:ln>
              <a:effectLst/>
            </c:spPr>
            <c:extLst>
              <c:ext xmlns:c16="http://schemas.microsoft.com/office/drawing/2014/chart" uri="{C3380CC4-5D6E-409C-BE32-E72D297353CC}">
                <c16:uniqueId val="{00000001-0A73-4503-B845-E11F4562920F}"/>
              </c:ext>
            </c:extLst>
          </c:dPt>
          <c:dPt>
            <c:idx val="1"/>
            <c:bubble3D val="0"/>
            <c:spPr>
              <a:noFill/>
              <a:ln>
                <a:solidFill>
                  <a:srgbClr val="016179"/>
                </a:solidFill>
              </a:ln>
              <a:effectLst/>
            </c:spPr>
            <c:extLst>
              <c:ext xmlns:c16="http://schemas.microsoft.com/office/drawing/2014/chart" uri="{C3380CC4-5D6E-409C-BE32-E72D297353CC}">
                <c16:uniqueId val="{00000003-0A73-4503-B845-E11F4562920F}"/>
              </c:ext>
            </c:extLst>
          </c:dPt>
          <c:dPt>
            <c:idx val="2"/>
            <c:bubble3D val="0"/>
            <c:spPr>
              <a:solidFill>
                <a:srgbClr val="016179"/>
              </a:solidFill>
              <a:ln>
                <a:noFill/>
              </a:ln>
              <a:effectLst/>
            </c:spPr>
            <c:extLst>
              <c:ext xmlns:c16="http://schemas.microsoft.com/office/drawing/2014/chart" uri="{C3380CC4-5D6E-409C-BE32-E72D297353CC}">
                <c16:uniqueId val="{00000005-0A73-4503-B845-E11F4562920F}"/>
              </c:ext>
            </c:extLst>
          </c:dPt>
          <c:dPt>
            <c:idx val="3"/>
            <c:bubble3D val="0"/>
            <c:spPr>
              <a:solidFill>
                <a:srgbClr val="016179"/>
              </a:solidFill>
              <a:ln>
                <a:noFill/>
              </a:ln>
              <a:effectLst/>
            </c:spPr>
            <c:extLst>
              <c:ext xmlns:c16="http://schemas.microsoft.com/office/drawing/2014/chart" uri="{C3380CC4-5D6E-409C-BE32-E72D297353CC}">
                <c16:uniqueId val="{00000007-0A73-4503-B845-E11F4562920F}"/>
              </c:ext>
            </c:extLst>
          </c:dPt>
          <c:dLbls>
            <c:dLbl>
              <c:idx val="0"/>
              <c:layout>
                <c:manualLayout>
                  <c:x val="-3.3113402770189843E-2"/>
                  <c:y val="-0.23595680564357144"/>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2"/>
                        </a:solidFill>
                        <a:latin typeface="+mn-lt"/>
                        <a:ea typeface="+mn-ea"/>
                        <a:cs typeface="+mn-cs"/>
                      </a:defRPr>
                    </a:pPr>
                    <a:fld id="{99D9C4CB-D502-4237-BFC8-E152340F067E}" type="VALUE">
                      <a:rPr lang="en-US" altLang="zh-CN" sz="2000">
                        <a:latin typeface="微软雅黑" panose="020B0503020204020204" pitchFamily="34" charset="-122"/>
                        <a:ea typeface="微软雅黑" panose="020B0503020204020204" pitchFamily="34" charset="-122"/>
                      </a:rPr>
                      <a:pPr>
                        <a:defRPr/>
                      </a:pPr>
                      <a:t>[值]</a:t>
                    </a:fld>
                    <a:endParaRPr lang="zh-CN" altLang="en-US"/>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2"/>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32022888640411967"/>
                      <c:h val="0.32863235208549596"/>
                    </c:manualLayout>
                  </c15:layout>
                  <c15:dlblFieldTable/>
                  <c15:showDataLabelsRange val="0"/>
                </c:ext>
                <c:ext xmlns:c16="http://schemas.microsoft.com/office/drawing/2014/chart" uri="{C3380CC4-5D6E-409C-BE32-E72D297353CC}">
                  <c16:uniqueId val="{00000001-0A73-4503-B845-E11F4562920F}"/>
                </c:ext>
              </c:extLst>
            </c:dLbl>
            <c:dLbl>
              <c:idx val="1"/>
              <c:delete val="1"/>
              <c:extLst>
                <c:ext xmlns:c15="http://schemas.microsoft.com/office/drawing/2012/chart" uri="{CE6537A1-D6FC-4f65-9D91-7224C49458BB}"/>
                <c:ext xmlns:c16="http://schemas.microsoft.com/office/drawing/2014/chart" uri="{C3380CC4-5D6E-409C-BE32-E72D297353CC}">
                  <c16:uniqueId val="{00000003-0A73-4503-B845-E11F4562920F}"/>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Sheet1!$A$2:$A$5</c:f>
              <c:strCache>
                <c:ptCount val="1"/>
                <c:pt idx="0">
                  <c:v>占比</c:v>
                </c:pt>
              </c:strCache>
            </c:strRef>
          </c:cat>
          <c:val>
            <c:numRef>
              <c:f>Sheet1!$B$2:$B$5</c:f>
              <c:numCache>
                <c:formatCode>0%</c:formatCode>
                <c:ptCount val="4"/>
                <c:pt idx="0">
                  <c:v>0.95</c:v>
                </c:pt>
                <c:pt idx="1">
                  <c:v>5.0000000000000044E-2</c:v>
                </c:pt>
              </c:numCache>
            </c:numRef>
          </c:val>
          <c:extLst>
            <c:ext xmlns:c16="http://schemas.microsoft.com/office/drawing/2014/chart" uri="{C3380CC4-5D6E-409C-BE32-E72D297353CC}">
              <c16:uniqueId val="{00000008-0A73-4503-B845-E11F4562920F}"/>
            </c:ext>
          </c:extLst>
        </c:ser>
        <c:dLbls>
          <c:showLegendKey val="0"/>
          <c:showVal val="1"/>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D031C7-FC20-4F75-83B5-3F987A905EA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8E894141-CB70-4AB9-87EA-47C486F055E0}">
      <dgm:prSet custT="1"/>
      <dgm:spPr>
        <a:solidFill>
          <a:srgbClr val="006179"/>
        </a:solidFill>
        <a:ln>
          <a:noFill/>
        </a:ln>
      </dgm:spPr>
      <dgm:t>
        <a:bodyPr/>
        <a:lstStyle/>
        <a:p>
          <a:pPr rtl="0"/>
          <a:r>
            <a:rPr lang="zh-CN" altLang="en-US" sz="2400" dirty="0">
              <a:latin typeface="微软雅黑" panose="020B0503020204020204" pitchFamily="34" charset="-122"/>
              <a:ea typeface="微软雅黑" panose="020B0503020204020204" pitchFamily="34" charset="-122"/>
            </a:rPr>
            <a:t>这里是小标题</a:t>
          </a:r>
        </a:p>
      </dgm:t>
    </dgm:pt>
    <dgm:pt modelId="{26036E3E-D2B4-4C05-A90D-A1BA1DD92B8F}" type="parTrans" cxnId="{5E4844A9-ADDB-4123-80A3-F25460D5FF1E}">
      <dgm:prSet/>
      <dgm:spPr/>
      <dgm:t>
        <a:bodyPr/>
        <a:lstStyle/>
        <a:p>
          <a:endParaRPr lang="zh-CN" altLang="en-US"/>
        </a:p>
      </dgm:t>
    </dgm:pt>
    <dgm:pt modelId="{957A88C1-B5A3-4612-B083-9AF10DE4C6CC}" type="sibTrans" cxnId="{5E4844A9-ADDB-4123-80A3-F25460D5FF1E}">
      <dgm:prSet/>
      <dgm:spPr/>
      <dgm:t>
        <a:bodyPr/>
        <a:lstStyle/>
        <a:p>
          <a:endParaRPr lang="zh-CN" altLang="en-US"/>
        </a:p>
      </dgm:t>
    </dgm:pt>
    <dgm:pt modelId="{A11061CA-7BEA-4150-9255-F39433BAB0F8}">
      <dgm:prSet custT="1"/>
      <dgm:spPr>
        <a:noFill/>
        <a:ln w="28575">
          <a:solidFill>
            <a:srgbClr val="006179"/>
          </a:solidFill>
        </a:ln>
      </dgm:spPr>
      <dgm:t>
        <a:bodyPr/>
        <a:lstStyle/>
        <a:p>
          <a:pPr rtl="0">
            <a:lnSpc>
              <a:spcPct val="100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请输入你的内容请输入你的内容请输入你的内容请输入你的内容请输入你的内容请输入你的内容请输入你的内容请输入你的内容请输入你的内容</a:t>
          </a:r>
        </a:p>
      </dgm:t>
    </dgm:pt>
    <dgm:pt modelId="{03AB846F-28FB-49FD-97E4-53CB42FE2470}" type="parTrans" cxnId="{1920BFDF-81B0-4273-97E6-F60D2C07080C}">
      <dgm:prSet/>
      <dgm:spPr/>
      <dgm:t>
        <a:bodyPr/>
        <a:lstStyle/>
        <a:p>
          <a:endParaRPr lang="zh-CN" altLang="en-US"/>
        </a:p>
      </dgm:t>
    </dgm:pt>
    <dgm:pt modelId="{A9164C87-573A-4F5C-AF8A-30754A5A052B}" type="sibTrans" cxnId="{1920BFDF-81B0-4273-97E6-F60D2C07080C}">
      <dgm:prSet/>
      <dgm:spPr/>
      <dgm:t>
        <a:bodyPr/>
        <a:lstStyle/>
        <a:p>
          <a:endParaRPr lang="zh-CN" altLang="en-US"/>
        </a:p>
      </dgm:t>
    </dgm:pt>
    <dgm:pt modelId="{2B384707-B5CA-4834-9CF9-7B9CBADC441B}">
      <dgm:prSet custT="1"/>
      <dgm:spPr>
        <a:solidFill>
          <a:srgbClr val="006179"/>
        </a:solidFill>
        <a:ln>
          <a:noFill/>
        </a:ln>
      </dgm:spPr>
      <dgm:t>
        <a:bodyPr/>
        <a:lstStyle/>
        <a:p>
          <a:pPr rtl="0"/>
          <a:r>
            <a:rPr lang="zh-CN" sz="2400" dirty="0">
              <a:latin typeface="微软雅黑" panose="020B0503020204020204" pitchFamily="34" charset="-122"/>
              <a:ea typeface="微软雅黑" panose="020B0503020204020204" pitchFamily="34" charset="-122"/>
            </a:rPr>
            <a:t>这里是小标题</a:t>
          </a:r>
          <a:endParaRPr lang="zh-CN" altLang="en-US" sz="2400" dirty="0">
            <a:latin typeface="微软雅黑" panose="020B0503020204020204" pitchFamily="34" charset="-122"/>
            <a:ea typeface="微软雅黑" panose="020B0503020204020204" pitchFamily="34" charset="-122"/>
          </a:endParaRPr>
        </a:p>
      </dgm:t>
    </dgm:pt>
    <dgm:pt modelId="{C78AE917-D9A5-4D55-9A70-4DE096AF4DE7}" type="parTrans" cxnId="{B04AFC0B-82C3-4171-9210-0BCDFAF57BD8}">
      <dgm:prSet/>
      <dgm:spPr/>
      <dgm:t>
        <a:bodyPr/>
        <a:lstStyle/>
        <a:p>
          <a:endParaRPr lang="zh-CN" altLang="en-US"/>
        </a:p>
      </dgm:t>
    </dgm:pt>
    <dgm:pt modelId="{B776C7D2-6B3C-4B7D-8ABC-F92D7FB8C1D3}" type="sibTrans" cxnId="{B04AFC0B-82C3-4171-9210-0BCDFAF57BD8}">
      <dgm:prSet/>
      <dgm:spPr/>
      <dgm:t>
        <a:bodyPr/>
        <a:lstStyle/>
        <a:p>
          <a:endParaRPr lang="zh-CN" altLang="en-US"/>
        </a:p>
      </dgm:t>
    </dgm:pt>
    <dgm:pt modelId="{DD9D90E6-7A7C-461B-8C2A-6755B81AA69A}">
      <dgm:prSet custT="1"/>
      <dgm:spPr>
        <a:noFill/>
        <a:ln w="28575">
          <a:solidFill>
            <a:srgbClr val="006179"/>
          </a:solidFill>
        </a:ln>
      </dgm:spPr>
      <dgm:t>
        <a:bodyPr/>
        <a:lstStyle/>
        <a:p>
          <a:pPr rtl="0">
            <a:lnSpc>
              <a:spcPct val="100000"/>
            </a:lnSpc>
          </a:pPr>
          <a:r>
            <a:rPr lang="zh-CN" altLang="en-US" sz="2000" dirty="0">
              <a:latin typeface="微软雅黑 Light" panose="020B0502040204020203" pitchFamily="34" charset="-122"/>
              <a:ea typeface="微软雅黑 Light" panose="020B0502040204020203" pitchFamily="34" charset="-122"/>
            </a:rPr>
            <a:t>请</a:t>
          </a:r>
          <a:r>
            <a:rPr lang="zh-CN" sz="2000" dirty="0">
              <a:latin typeface="微软雅黑 Light" panose="020B0502040204020203" pitchFamily="34" charset="-122"/>
              <a:ea typeface="微软雅黑 Light" panose="020B0502040204020203" pitchFamily="34" charset="-122"/>
            </a:rPr>
            <a:t>输入你的内容请输入你的内容请输入你的内容请输入你的内容请输入你的内容请输入你的内容请输入你的内容请输入你的内容</a:t>
          </a:r>
          <a:r>
            <a:rPr lang="zh-CN" altLang="en-US" sz="2000" dirty="0">
              <a:latin typeface="微软雅黑 Light" panose="020B0502040204020203" pitchFamily="34" charset="-122"/>
              <a:ea typeface="微软雅黑 Light" panose="020B0502040204020203" pitchFamily="34" charset="-122"/>
            </a:rPr>
            <a:t>请输入你的内容</a:t>
          </a:r>
        </a:p>
      </dgm:t>
    </dgm:pt>
    <dgm:pt modelId="{0D6ED6AD-56AB-484A-9D5A-AC22BA650951}" type="parTrans" cxnId="{67194CBA-0C70-46FE-8266-4BC4577E1274}">
      <dgm:prSet/>
      <dgm:spPr/>
      <dgm:t>
        <a:bodyPr/>
        <a:lstStyle/>
        <a:p>
          <a:endParaRPr lang="zh-CN" altLang="en-US"/>
        </a:p>
      </dgm:t>
    </dgm:pt>
    <dgm:pt modelId="{77957310-D3A9-4233-A8E6-5D240518B90A}" type="sibTrans" cxnId="{67194CBA-0C70-46FE-8266-4BC4577E1274}">
      <dgm:prSet/>
      <dgm:spPr/>
      <dgm:t>
        <a:bodyPr/>
        <a:lstStyle/>
        <a:p>
          <a:endParaRPr lang="zh-CN" altLang="en-US"/>
        </a:p>
      </dgm:t>
    </dgm:pt>
    <dgm:pt modelId="{E56DAF47-7641-4CC7-89ED-569EF4B53644}">
      <dgm:prSet custT="1"/>
      <dgm:spPr>
        <a:solidFill>
          <a:srgbClr val="006179"/>
        </a:solidFill>
        <a:ln>
          <a:noFill/>
        </a:ln>
      </dgm:spPr>
      <dgm:t>
        <a:bodyPr/>
        <a:lstStyle/>
        <a:p>
          <a:pPr rtl="0"/>
          <a:r>
            <a:rPr lang="zh-CN" altLang="en-US" sz="2400" dirty="0">
              <a:latin typeface="微软雅黑" panose="020B0503020204020204" pitchFamily="34" charset="-122"/>
              <a:ea typeface="微软雅黑" panose="020B0503020204020204" pitchFamily="34" charset="-122"/>
            </a:rPr>
            <a:t>这里是</a:t>
          </a:r>
          <a:r>
            <a:rPr lang="zh-CN" sz="2400" dirty="0">
              <a:latin typeface="微软雅黑" panose="020B0503020204020204" pitchFamily="34" charset="-122"/>
              <a:ea typeface="微软雅黑" panose="020B0503020204020204" pitchFamily="34" charset="-122"/>
            </a:rPr>
            <a:t>小标题</a:t>
          </a:r>
          <a:endParaRPr lang="zh-CN" altLang="en-US" sz="2400" dirty="0">
            <a:latin typeface="微软雅黑" panose="020B0503020204020204" pitchFamily="34" charset="-122"/>
            <a:ea typeface="微软雅黑" panose="020B0503020204020204" pitchFamily="34" charset="-122"/>
          </a:endParaRPr>
        </a:p>
      </dgm:t>
    </dgm:pt>
    <dgm:pt modelId="{118315DA-4769-4A16-B75F-87795BFAE64C}" type="parTrans" cxnId="{ED7E2AC9-67C3-4BBB-8DF2-C77F36A1223C}">
      <dgm:prSet/>
      <dgm:spPr/>
      <dgm:t>
        <a:bodyPr/>
        <a:lstStyle/>
        <a:p>
          <a:endParaRPr lang="zh-CN" altLang="en-US"/>
        </a:p>
      </dgm:t>
    </dgm:pt>
    <dgm:pt modelId="{FFC60447-BF0C-4B8E-8B70-EFE0818F01D0}" type="sibTrans" cxnId="{ED7E2AC9-67C3-4BBB-8DF2-C77F36A1223C}">
      <dgm:prSet/>
      <dgm:spPr/>
      <dgm:t>
        <a:bodyPr/>
        <a:lstStyle/>
        <a:p>
          <a:endParaRPr lang="zh-CN" altLang="en-US"/>
        </a:p>
      </dgm:t>
    </dgm:pt>
    <dgm:pt modelId="{509CC4E1-90FB-4D58-A557-6D6EC4286803}">
      <dgm:prSet custT="1"/>
      <dgm:spPr>
        <a:noFill/>
        <a:ln w="28575">
          <a:solidFill>
            <a:srgbClr val="006179"/>
          </a:solidFill>
        </a:ln>
      </dgm:spPr>
      <dgm:t>
        <a:bodyPr/>
        <a:lstStyle/>
        <a:p>
          <a:pPr rtl="0">
            <a:lnSpc>
              <a:spcPct val="100000"/>
            </a:lnSpc>
          </a:pPr>
          <a:r>
            <a:rPr lang="zh-CN" sz="20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请输入你的内容请输入你的内容请输入你的内容请输入你的内容请输入你的内容请输入你的内容请输入你的内容请输入你的内容请输入你的内容</a:t>
          </a:r>
          <a:endParaRPr lang="zh-CN" altLang="en-US" sz="2000" dirty="0">
            <a:latin typeface="微软雅黑 Light" panose="020B0502040204020203" pitchFamily="34" charset="-122"/>
            <a:ea typeface="微软雅黑 Light" panose="020B0502040204020203" pitchFamily="34" charset="-122"/>
          </a:endParaRPr>
        </a:p>
      </dgm:t>
    </dgm:pt>
    <dgm:pt modelId="{37F9B0FA-EBB3-4017-9A46-FA7F0CFFE9F1}" type="parTrans" cxnId="{728C093B-1AFD-48BF-A387-B4BA94624822}">
      <dgm:prSet/>
      <dgm:spPr/>
      <dgm:t>
        <a:bodyPr/>
        <a:lstStyle/>
        <a:p>
          <a:endParaRPr lang="zh-CN" altLang="en-US"/>
        </a:p>
      </dgm:t>
    </dgm:pt>
    <dgm:pt modelId="{D08EC681-029A-4C6C-AE27-FD09B52DD505}" type="sibTrans" cxnId="{728C093B-1AFD-48BF-A387-B4BA94624822}">
      <dgm:prSet/>
      <dgm:spPr/>
      <dgm:t>
        <a:bodyPr/>
        <a:lstStyle/>
        <a:p>
          <a:endParaRPr lang="zh-CN" altLang="en-US"/>
        </a:p>
      </dgm:t>
    </dgm:pt>
    <dgm:pt modelId="{EF6DCA7C-672D-4FB1-B3CF-E71A940BF35C}" type="pres">
      <dgm:prSet presAssocID="{D0D031C7-FC20-4F75-83B5-3F987A905EA5}" presName="linear" presStyleCnt="0">
        <dgm:presLayoutVars>
          <dgm:dir/>
          <dgm:animLvl val="lvl"/>
          <dgm:resizeHandles val="exact"/>
        </dgm:presLayoutVars>
      </dgm:prSet>
      <dgm:spPr/>
    </dgm:pt>
    <dgm:pt modelId="{BB92F08B-8531-45F6-B562-6E34513E924E}" type="pres">
      <dgm:prSet presAssocID="{8E894141-CB70-4AB9-87EA-47C486F055E0}" presName="parentLin" presStyleCnt="0"/>
      <dgm:spPr/>
    </dgm:pt>
    <dgm:pt modelId="{C5E92D8B-0689-42D9-B766-61FDF6321C08}" type="pres">
      <dgm:prSet presAssocID="{8E894141-CB70-4AB9-87EA-47C486F055E0}" presName="parentLeftMargin" presStyleLbl="node1" presStyleIdx="0" presStyleCnt="3"/>
      <dgm:spPr/>
    </dgm:pt>
    <dgm:pt modelId="{99FC2938-B26A-47D3-8C6D-0954671E6922}" type="pres">
      <dgm:prSet presAssocID="{8E894141-CB70-4AB9-87EA-47C486F055E0}" presName="parentText" presStyleLbl="node1" presStyleIdx="0" presStyleCnt="3" custScaleX="35945" custScaleY="144553">
        <dgm:presLayoutVars>
          <dgm:chMax val="0"/>
          <dgm:bulletEnabled val="1"/>
        </dgm:presLayoutVars>
      </dgm:prSet>
      <dgm:spPr>
        <a:prstGeom prst="snip2DiagRect">
          <a:avLst/>
        </a:prstGeom>
      </dgm:spPr>
    </dgm:pt>
    <dgm:pt modelId="{E46B85D9-8CF0-45D8-82B2-7CD682BC158E}" type="pres">
      <dgm:prSet presAssocID="{8E894141-CB70-4AB9-87EA-47C486F055E0}" presName="negativeSpace" presStyleCnt="0"/>
      <dgm:spPr/>
    </dgm:pt>
    <dgm:pt modelId="{83C9DF1F-AC87-4AFC-B1B4-480860680B25}" type="pres">
      <dgm:prSet presAssocID="{8E894141-CB70-4AB9-87EA-47C486F055E0}" presName="childText" presStyleLbl="conFgAcc1" presStyleIdx="0" presStyleCnt="3">
        <dgm:presLayoutVars>
          <dgm:bulletEnabled val="1"/>
        </dgm:presLayoutVars>
      </dgm:prSet>
      <dgm:spPr/>
    </dgm:pt>
    <dgm:pt modelId="{EFCFAE80-6332-4233-AC4F-3B51A275C3F7}" type="pres">
      <dgm:prSet presAssocID="{957A88C1-B5A3-4612-B083-9AF10DE4C6CC}" presName="spaceBetweenRectangles" presStyleCnt="0"/>
      <dgm:spPr/>
    </dgm:pt>
    <dgm:pt modelId="{91E1AFAD-A0E5-474F-95E6-0EF4F95BBE3E}" type="pres">
      <dgm:prSet presAssocID="{2B384707-B5CA-4834-9CF9-7B9CBADC441B}" presName="parentLin" presStyleCnt="0"/>
      <dgm:spPr/>
    </dgm:pt>
    <dgm:pt modelId="{26F5855B-8E2D-4C09-BF02-52B37C5C457C}" type="pres">
      <dgm:prSet presAssocID="{2B384707-B5CA-4834-9CF9-7B9CBADC441B}" presName="parentLeftMargin" presStyleLbl="node1" presStyleIdx="0" presStyleCnt="3"/>
      <dgm:spPr/>
    </dgm:pt>
    <dgm:pt modelId="{E49C613D-D3DF-4E7D-BDFD-997F6A0B6E8A}" type="pres">
      <dgm:prSet presAssocID="{2B384707-B5CA-4834-9CF9-7B9CBADC441B}" presName="parentText" presStyleLbl="node1" presStyleIdx="1" presStyleCnt="3" custScaleX="35945" custScaleY="144553">
        <dgm:presLayoutVars>
          <dgm:chMax val="0"/>
          <dgm:bulletEnabled val="1"/>
        </dgm:presLayoutVars>
      </dgm:prSet>
      <dgm:spPr>
        <a:prstGeom prst="snip2DiagRect">
          <a:avLst/>
        </a:prstGeom>
      </dgm:spPr>
    </dgm:pt>
    <dgm:pt modelId="{66D40F67-4635-4C6E-99EA-2E94740DDBA4}" type="pres">
      <dgm:prSet presAssocID="{2B384707-B5CA-4834-9CF9-7B9CBADC441B}" presName="negativeSpace" presStyleCnt="0"/>
      <dgm:spPr/>
    </dgm:pt>
    <dgm:pt modelId="{88E86A99-0BD6-431A-8684-FF5E68B59427}" type="pres">
      <dgm:prSet presAssocID="{2B384707-B5CA-4834-9CF9-7B9CBADC441B}" presName="childText" presStyleLbl="conFgAcc1" presStyleIdx="1" presStyleCnt="3">
        <dgm:presLayoutVars>
          <dgm:bulletEnabled val="1"/>
        </dgm:presLayoutVars>
      </dgm:prSet>
      <dgm:spPr/>
    </dgm:pt>
    <dgm:pt modelId="{5BBA950B-DD1F-4DBA-AA1E-2E8CB4FA481A}" type="pres">
      <dgm:prSet presAssocID="{B776C7D2-6B3C-4B7D-8ABC-F92D7FB8C1D3}" presName="spaceBetweenRectangles" presStyleCnt="0"/>
      <dgm:spPr/>
    </dgm:pt>
    <dgm:pt modelId="{95998BB4-F912-48FF-BAC4-05128DE7E4E2}" type="pres">
      <dgm:prSet presAssocID="{E56DAF47-7641-4CC7-89ED-569EF4B53644}" presName="parentLin" presStyleCnt="0"/>
      <dgm:spPr/>
    </dgm:pt>
    <dgm:pt modelId="{18DFE00C-CC54-4370-9131-4E6D44A83DF6}" type="pres">
      <dgm:prSet presAssocID="{E56DAF47-7641-4CC7-89ED-569EF4B53644}" presName="parentLeftMargin" presStyleLbl="node1" presStyleIdx="1" presStyleCnt="3"/>
      <dgm:spPr/>
    </dgm:pt>
    <dgm:pt modelId="{AE917735-8028-42A9-9DC0-60C5C9F16776}" type="pres">
      <dgm:prSet presAssocID="{E56DAF47-7641-4CC7-89ED-569EF4B53644}" presName="parentText" presStyleLbl="node1" presStyleIdx="2" presStyleCnt="3" custScaleX="35945" custScaleY="144553" custLinFactNeighborX="-8710" custLinFactNeighborY="6739">
        <dgm:presLayoutVars>
          <dgm:chMax val="0"/>
          <dgm:bulletEnabled val="1"/>
        </dgm:presLayoutVars>
      </dgm:prSet>
      <dgm:spPr>
        <a:prstGeom prst="snip2DiagRect">
          <a:avLst/>
        </a:prstGeom>
      </dgm:spPr>
    </dgm:pt>
    <dgm:pt modelId="{9F62915D-F2C0-4D91-B91D-3CC9F55B51AD}" type="pres">
      <dgm:prSet presAssocID="{E56DAF47-7641-4CC7-89ED-569EF4B53644}" presName="negativeSpace" presStyleCnt="0"/>
      <dgm:spPr/>
    </dgm:pt>
    <dgm:pt modelId="{2A14C93A-D93D-4CC9-834D-DFDA95CDB0D6}" type="pres">
      <dgm:prSet presAssocID="{E56DAF47-7641-4CC7-89ED-569EF4B53644}" presName="childText" presStyleLbl="conFgAcc1" presStyleIdx="2" presStyleCnt="3">
        <dgm:presLayoutVars>
          <dgm:bulletEnabled val="1"/>
        </dgm:presLayoutVars>
      </dgm:prSet>
      <dgm:spPr/>
    </dgm:pt>
  </dgm:ptLst>
  <dgm:cxnLst>
    <dgm:cxn modelId="{0373E401-3193-484C-819B-1A7DE27DBEC8}" type="presOf" srcId="{E56DAF47-7641-4CC7-89ED-569EF4B53644}" destId="{AE917735-8028-42A9-9DC0-60C5C9F16776}" srcOrd="1" destOrd="0" presId="urn:microsoft.com/office/officeart/2005/8/layout/list1"/>
    <dgm:cxn modelId="{B04AFC0B-82C3-4171-9210-0BCDFAF57BD8}" srcId="{D0D031C7-FC20-4F75-83B5-3F987A905EA5}" destId="{2B384707-B5CA-4834-9CF9-7B9CBADC441B}" srcOrd="1" destOrd="0" parTransId="{C78AE917-D9A5-4D55-9A70-4DE096AF4DE7}" sibTransId="{B776C7D2-6B3C-4B7D-8ABC-F92D7FB8C1D3}"/>
    <dgm:cxn modelId="{7163530E-38B8-4EC1-8E14-213DFABC689B}" type="presOf" srcId="{8E894141-CB70-4AB9-87EA-47C486F055E0}" destId="{C5E92D8B-0689-42D9-B766-61FDF6321C08}" srcOrd="0" destOrd="0" presId="urn:microsoft.com/office/officeart/2005/8/layout/list1"/>
    <dgm:cxn modelId="{E8C78C18-1B29-4AF8-87CF-DAD3976973C3}" type="presOf" srcId="{8E894141-CB70-4AB9-87EA-47C486F055E0}" destId="{99FC2938-B26A-47D3-8C6D-0954671E6922}" srcOrd="1" destOrd="0" presId="urn:microsoft.com/office/officeart/2005/8/layout/list1"/>
    <dgm:cxn modelId="{AA99552D-4E80-41A4-8902-BABCA97847A2}" type="presOf" srcId="{E56DAF47-7641-4CC7-89ED-569EF4B53644}" destId="{18DFE00C-CC54-4370-9131-4E6D44A83DF6}" srcOrd="0" destOrd="0" presId="urn:microsoft.com/office/officeart/2005/8/layout/list1"/>
    <dgm:cxn modelId="{728C093B-1AFD-48BF-A387-B4BA94624822}" srcId="{E56DAF47-7641-4CC7-89ED-569EF4B53644}" destId="{509CC4E1-90FB-4D58-A557-6D6EC4286803}" srcOrd="0" destOrd="0" parTransId="{37F9B0FA-EBB3-4017-9A46-FA7F0CFFE9F1}" sibTransId="{D08EC681-029A-4C6C-AE27-FD09B52DD505}"/>
    <dgm:cxn modelId="{ED4F785B-2ACD-4BD0-93C8-C10A553B458F}" type="presOf" srcId="{2B384707-B5CA-4834-9CF9-7B9CBADC441B}" destId="{E49C613D-D3DF-4E7D-BDFD-997F6A0B6E8A}" srcOrd="1" destOrd="0" presId="urn:microsoft.com/office/officeart/2005/8/layout/list1"/>
    <dgm:cxn modelId="{CF583052-E046-44FC-810E-8A9C12B9368D}" type="presOf" srcId="{DD9D90E6-7A7C-461B-8C2A-6755B81AA69A}" destId="{88E86A99-0BD6-431A-8684-FF5E68B59427}" srcOrd="0" destOrd="0" presId="urn:microsoft.com/office/officeart/2005/8/layout/list1"/>
    <dgm:cxn modelId="{36D9DA7D-8F71-4B05-A709-2898DA11B016}" type="presOf" srcId="{509CC4E1-90FB-4D58-A557-6D6EC4286803}" destId="{2A14C93A-D93D-4CC9-834D-DFDA95CDB0D6}" srcOrd="0" destOrd="0" presId="urn:microsoft.com/office/officeart/2005/8/layout/list1"/>
    <dgm:cxn modelId="{15F74197-1112-4EB2-827B-FFF6BC7BF418}" type="presOf" srcId="{A11061CA-7BEA-4150-9255-F39433BAB0F8}" destId="{83C9DF1F-AC87-4AFC-B1B4-480860680B25}" srcOrd="0" destOrd="0" presId="urn:microsoft.com/office/officeart/2005/8/layout/list1"/>
    <dgm:cxn modelId="{5E4844A9-ADDB-4123-80A3-F25460D5FF1E}" srcId="{D0D031C7-FC20-4F75-83B5-3F987A905EA5}" destId="{8E894141-CB70-4AB9-87EA-47C486F055E0}" srcOrd="0" destOrd="0" parTransId="{26036E3E-D2B4-4C05-A90D-A1BA1DD92B8F}" sibTransId="{957A88C1-B5A3-4612-B083-9AF10DE4C6CC}"/>
    <dgm:cxn modelId="{4FC12AB8-F0D8-4502-871B-7D81188C69E3}" type="presOf" srcId="{D0D031C7-FC20-4F75-83B5-3F987A905EA5}" destId="{EF6DCA7C-672D-4FB1-B3CF-E71A940BF35C}" srcOrd="0" destOrd="0" presId="urn:microsoft.com/office/officeart/2005/8/layout/list1"/>
    <dgm:cxn modelId="{67194CBA-0C70-46FE-8266-4BC4577E1274}" srcId="{2B384707-B5CA-4834-9CF9-7B9CBADC441B}" destId="{DD9D90E6-7A7C-461B-8C2A-6755B81AA69A}" srcOrd="0" destOrd="0" parTransId="{0D6ED6AD-56AB-484A-9D5A-AC22BA650951}" sibTransId="{77957310-D3A9-4233-A8E6-5D240518B90A}"/>
    <dgm:cxn modelId="{566522BC-AC85-4625-A4E0-B4E14C36B842}" type="presOf" srcId="{2B384707-B5CA-4834-9CF9-7B9CBADC441B}" destId="{26F5855B-8E2D-4C09-BF02-52B37C5C457C}" srcOrd="0" destOrd="0" presId="urn:microsoft.com/office/officeart/2005/8/layout/list1"/>
    <dgm:cxn modelId="{ED7E2AC9-67C3-4BBB-8DF2-C77F36A1223C}" srcId="{D0D031C7-FC20-4F75-83B5-3F987A905EA5}" destId="{E56DAF47-7641-4CC7-89ED-569EF4B53644}" srcOrd="2" destOrd="0" parTransId="{118315DA-4769-4A16-B75F-87795BFAE64C}" sibTransId="{FFC60447-BF0C-4B8E-8B70-EFE0818F01D0}"/>
    <dgm:cxn modelId="{1920BFDF-81B0-4273-97E6-F60D2C07080C}" srcId="{8E894141-CB70-4AB9-87EA-47C486F055E0}" destId="{A11061CA-7BEA-4150-9255-F39433BAB0F8}" srcOrd="0" destOrd="0" parTransId="{03AB846F-28FB-49FD-97E4-53CB42FE2470}" sibTransId="{A9164C87-573A-4F5C-AF8A-30754A5A052B}"/>
    <dgm:cxn modelId="{50761C1F-4271-4475-95B5-77308A4C7B51}" type="presParOf" srcId="{EF6DCA7C-672D-4FB1-B3CF-E71A940BF35C}" destId="{BB92F08B-8531-45F6-B562-6E34513E924E}" srcOrd="0" destOrd="0" presId="urn:microsoft.com/office/officeart/2005/8/layout/list1"/>
    <dgm:cxn modelId="{7BF319C2-20A0-49C4-85EE-8C08F6A847C9}" type="presParOf" srcId="{BB92F08B-8531-45F6-B562-6E34513E924E}" destId="{C5E92D8B-0689-42D9-B766-61FDF6321C08}" srcOrd="0" destOrd="0" presId="urn:microsoft.com/office/officeart/2005/8/layout/list1"/>
    <dgm:cxn modelId="{539769EC-843E-4E05-B0F5-B3601094F181}" type="presParOf" srcId="{BB92F08B-8531-45F6-B562-6E34513E924E}" destId="{99FC2938-B26A-47D3-8C6D-0954671E6922}" srcOrd="1" destOrd="0" presId="urn:microsoft.com/office/officeart/2005/8/layout/list1"/>
    <dgm:cxn modelId="{64E182E5-EBDC-491A-BEAF-A43B8F31BCCF}" type="presParOf" srcId="{EF6DCA7C-672D-4FB1-B3CF-E71A940BF35C}" destId="{E46B85D9-8CF0-45D8-82B2-7CD682BC158E}" srcOrd="1" destOrd="0" presId="urn:microsoft.com/office/officeart/2005/8/layout/list1"/>
    <dgm:cxn modelId="{479A688F-9850-4372-B2F5-62D02CB4147A}" type="presParOf" srcId="{EF6DCA7C-672D-4FB1-B3CF-E71A940BF35C}" destId="{83C9DF1F-AC87-4AFC-B1B4-480860680B25}" srcOrd="2" destOrd="0" presId="urn:microsoft.com/office/officeart/2005/8/layout/list1"/>
    <dgm:cxn modelId="{BEE0CACB-7766-4400-9798-114E8140E52B}" type="presParOf" srcId="{EF6DCA7C-672D-4FB1-B3CF-E71A940BF35C}" destId="{EFCFAE80-6332-4233-AC4F-3B51A275C3F7}" srcOrd="3" destOrd="0" presId="urn:microsoft.com/office/officeart/2005/8/layout/list1"/>
    <dgm:cxn modelId="{320F58D7-69FE-437F-AFFD-2841380ACCF2}" type="presParOf" srcId="{EF6DCA7C-672D-4FB1-B3CF-E71A940BF35C}" destId="{91E1AFAD-A0E5-474F-95E6-0EF4F95BBE3E}" srcOrd="4" destOrd="0" presId="urn:microsoft.com/office/officeart/2005/8/layout/list1"/>
    <dgm:cxn modelId="{70E91A16-AF35-4923-8B1D-65CFF3CF1E64}" type="presParOf" srcId="{91E1AFAD-A0E5-474F-95E6-0EF4F95BBE3E}" destId="{26F5855B-8E2D-4C09-BF02-52B37C5C457C}" srcOrd="0" destOrd="0" presId="urn:microsoft.com/office/officeart/2005/8/layout/list1"/>
    <dgm:cxn modelId="{EA51B4B5-1335-4C53-9625-6C02606B0E8F}" type="presParOf" srcId="{91E1AFAD-A0E5-474F-95E6-0EF4F95BBE3E}" destId="{E49C613D-D3DF-4E7D-BDFD-997F6A0B6E8A}" srcOrd="1" destOrd="0" presId="urn:microsoft.com/office/officeart/2005/8/layout/list1"/>
    <dgm:cxn modelId="{14653D7B-F7B5-4BAA-ABA8-53626F274729}" type="presParOf" srcId="{EF6DCA7C-672D-4FB1-B3CF-E71A940BF35C}" destId="{66D40F67-4635-4C6E-99EA-2E94740DDBA4}" srcOrd="5" destOrd="0" presId="urn:microsoft.com/office/officeart/2005/8/layout/list1"/>
    <dgm:cxn modelId="{A0D4BE22-379E-4026-A9E7-31FC719200E3}" type="presParOf" srcId="{EF6DCA7C-672D-4FB1-B3CF-E71A940BF35C}" destId="{88E86A99-0BD6-431A-8684-FF5E68B59427}" srcOrd="6" destOrd="0" presId="urn:microsoft.com/office/officeart/2005/8/layout/list1"/>
    <dgm:cxn modelId="{E57B8565-7DE0-4E03-8C25-C7C665B69F0D}" type="presParOf" srcId="{EF6DCA7C-672D-4FB1-B3CF-E71A940BF35C}" destId="{5BBA950B-DD1F-4DBA-AA1E-2E8CB4FA481A}" srcOrd="7" destOrd="0" presId="urn:microsoft.com/office/officeart/2005/8/layout/list1"/>
    <dgm:cxn modelId="{E624746A-0AFC-4F6A-88AA-62B1E8FE4CAB}" type="presParOf" srcId="{EF6DCA7C-672D-4FB1-B3CF-E71A940BF35C}" destId="{95998BB4-F912-48FF-BAC4-05128DE7E4E2}" srcOrd="8" destOrd="0" presId="urn:microsoft.com/office/officeart/2005/8/layout/list1"/>
    <dgm:cxn modelId="{463E3589-DDE0-4809-8775-1A4D95F20073}" type="presParOf" srcId="{95998BB4-F912-48FF-BAC4-05128DE7E4E2}" destId="{18DFE00C-CC54-4370-9131-4E6D44A83DF6}" srcOrd="0" destOrd="0" presId="urn:microsoft.com/office/officeart/2005/8/layout/list1"/>
    <dgm:cxn modelId="{D474CB5C-4A43-461E-8FB2-7920F7C4DABD}" type="presParOf" srcId="{95998BB4-F912-48FF-BAC4-05128DE7E4E2}" destId="{AE917735-8028-42A9-9DC0-60C5C9F16776}" srcOrd="1" destOrd="0" presId="urn:microsoft.com/office/officeart/2005/8/layout/list1"/>
    <dgm:cxn modelId="{3977557B-8B70-4360-AE53-3342AA914D9D}" type="presParOf" srcId="{EF6DCA7C-672D-4FB1-B3CF-E71A940BF35C}" destId="{9F62915D-F2C0-4D91-B91D-3CC9F55B51AD}" srcOrd="9" destOrd="0" presId="urn:microsoft.com/office/officeart/2005/8/layout/list1"/>
    <dgm:cxn modelId="{A7506FF4-9FCA-4404-8910-8E14048A6A2E}" type="presParOf" srcId="{EF6DCA7C-672D-4FB1-B3CF-E71A940BF35C}" destId="{2A14C93A-D93D-4CC9-834D-DFDA95CDB0D6}"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9DF1F-AC87-4AFC-B1B4-480860680B25}">
      <dsp:nvSpPr>
        <dsp:cNvPr id="0" name=""/>
        <dsp:cNvSpPr/>
      </dsp:nvSpPr>
      <dsp:spPr>
        <a:xfrm>
          <a:off x="0" y="378431"/>
          <a:ext cx="10902463" cy="1269450"/>
        </a:xfrm>
        <a:prstGeom prst="rect">
          <a:avLst/>
        </a:prstGeom>
        <a:noFill/>
        <a:ln w="28575" cap="flat" cmpd="sng" algn="ctr">
          <a:solidFill>
            <a:srgbClr val="006179"/>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6152" tIns="270764" rIns="846152" bIns="142240" numCol="1" spcCol="1270" anchor="t" anchorCtr="0">
          <a:noAutofit/>
        </a:bodyPr>
        <a:lstStyle/>
        <a:p>
          <a:pPr marL="228600" lvl="1" indent="-228600" algn="l" defTabSz="889000" rtl="0">
            <a:lnSpc>
              <a:spcPct val="100000"/>
            </a:lnSpc>
            <a:spcBef>
              <a:spcPct val="0"/>
            </a:spcBef>
            <a:spcAft>
              <a:spcPct val="15000"/>
            </a:spcAft>
            <a:buChar char="•"/>
          </a:pPr>
          <a:r>
            <a:rPr lang="zh-CN" altLang="en-US" sz="2000" kern="12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请输入你的内容请输入你的内容请输入你的内容请输入你的内容请输入你的内容请输入你的内容请输入你的内容请输入你的内容请输入你的内容</a:t>
          </a:r>
        </a:p>
      </dsp:txBody>
      <dsp:txXfrm>
        <a:off x="0" y="378431"/>
        <a:ext cx="10902463" cy="1269450"/>
      </dsp:txXfrm>
    </dsp:sp>
    <dsp:sp modelId="{99FC2938-B26A-47D3-8C6D-0954671E6922}">
      <dsp:nvSpPr>
        <dsp:cNvPr id="0" name=""/>
        <dsp:cNvSpPr/>
      </dsp:nvSpPr>
      <dsp:spPr>
        <a:xfrm>
          <a:off x="545123" y="15574"/>
          <a:ext cx="2743223" cy="554736"/>
        </a:xfrm>
        <a:prstGeom prst="snip2DiagRect">
          <a:avLst/>
        </a:prstGeom>
        <a:solidFill>
          <a:srgbClr val="00617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461" tIns="0" rIns="288461" bIns="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这里是小标题</a:t>
          </a:r>
        </a:p>
      </dsp:txBody>
      <dsp:txXfrm>
        <a:off x="591352" y="61803"/>
        <a:ext cx="2650765" cy="462278"/>
      </dsp:txXfrm>
    </dsp:sp>
    <dsp:sp modelId="{88E86A99-0BD6-431A-8684-FF5E68B59427}">
      <dsp:nvSpPr>
        <dsp:cNvPr id="0" name=""/>
        <dsp:cNvSpPr/>
      </dsp:nvSpPr>
      <dsp:spPr>
        <a:xfrm>
          <a:off x="0" y="2080937"/>
          <a:ext cx="10902463" cy="1269450"/>
        </a:xfrm>
        <a:prstGeom prst="rect">
          <a:avLst/>
        </a:prstGeom>
        <a:noFill/>
        <a:ln w="28575" cap="flat" cmpd="sng" algn="ctr">
          <a:solidFill>
            <a:srgbClr val="006179"/>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6152" tIns="270764" rIns="846152" bIns="142240" numCol="1" spcCol="1270" anchor="t" anchorCtr="0">
          <a:noAutofit/>
        </a:bodyPr>
        <a:lstStyle/>
        <a:p>
          <a:pPr marL="228600" lvl="1" indent="-228600" algn="l" defTabSz="889000" rtl="0">
            <a:lnSpc>
              <a:spcPct val="100000"/>
            </a:lnSpc>
            <a:spcBef>
              <a:spcPct val="0"/>
            </a:spcBef>
            <a:spcAft>
              <a:spcPct val="15000"/>
            </a:spcAft>
            <a:buChar char="•"/>
          </a:pPr>
          <a:r>
            <a:rPr lang="zh-CN" altLang="en-US" sz="2000" kern="1200" dirty="0">
              <a:latin typeface="微软雅黑 Light" panose="020B0502040204020203" pitchFamily="34" charset="-122"/>
              <a:ea typeface="微软雅黑 Light" panose="020B0502040204020203" pitchFamily="34" charset="-122"/>
            </a:rPr>
            <a:t>请</a:t>
          </a:r>
          <a:r>
            <a:rPr lang="zh-CN" sz="2000" kern="1200" dirty="0">
              <a:latin typeface="微软雅黑 Light" panose="020B0502040204020203" pitchFamily="34" charset="-122"/>
              <a:ea typeface="微软雅黑 Light" panose="020B0502040204020203" pitchFamily="34" charset="-122"/>
            </a:rPr>
            <a:t>输入你的内容请输入你的内容请输入你的内容请输入你的内容请输入你的内容请输入你的内容请输入你的内容请输入你的内容</a:t>
          </a:r>
          <a:r>
            <a:rPr lang="zh-CN" altLang="en-US" sz="2000" kern="1200" dirty="0">
              <a:latin typeface="微软雅黑 Light" panose="020B0502040204020203" pitchFamily="34" charset="-122"/>
              <a:ea typeface="微软雅黑 Light" panose="020B0502040204020203" pitchFamily="34" charset="-122"/>
            </a:rPr>
            <a:t>请输入你的内容</a:t>
          </a:r>
        </a:p>
      </dsp:txBody>
      <dsp:txXfrm>
        <a:off x="0" y="2080937"/>
        <a:ext cx="10902463" cy="1269450"/>
      </dsp:txXfrm>
    </dsp:sp>
    <dsp:sp modelId="{E49C613D-D3DF-4E7D-BDFD-997F6A0B6E8A}">
      <dsp:nvSpPr>
        <dsp:cNvPr id="0" name=""/>
        <dsp:cNvSpPr/>
      </dsp:nvSpPr>
      <dsp:spPr>
        <a:xfrm>
          <a:off x="545123" y="1718081"/>
          <a:ext cx="2743223" cy="554736"/>
        </a:xfrm>
        <a:prstGeom prst="snip2DiagRect">
          <a:avLst/>
        </a:prstGeom>
        <a:solidFill>
          <a:srgbClr val="00617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461" tIns="0" rIns="288461" bIns="0" numCol="1" spcCol="1270" anchor="ctr" anchorCtr="0">
          <a:noAutofit/>
        </a:bodyPr>
        <a:lstStyle/>
        <a:p>
          <a:pPr marL="0" lvl="0" indent="0" algn="l" defTabSz="1066800" rtl="0">
            <a:lnSpc>
              <a:spcPct val="90000"/>
            </a:lnSpc>
            <a:spcBef>
              <a:spcPct val="0"/>
            </a:spcBef>
            <a:spcAft>
              <a:spcPct val="35000"/>
            </a:spcAft>
            <a:buNone/>
          </a:pPr>
          <a:r>
            <a:rPr lang="zh-CN" sz="2400" kern="1200" dirty="0">
              <a:latin typeface="微软雅黑" panose="020B0503020204020204" pitchFamily="34" charset="-122"/>
              <a:ea typeface="微软雅黑" panose="020B0503020204020204" pitchFamily="34" charset="-122"/>
            </a:rPr>
            <a:t>这里是小标题</a:t>
          </a:r>
          <a:endParaRPr lang="zh-CN" altLang="en-US" sz="2400" kern="1200" dirty="0">
            <a:latin typeface="微软雅黑" panose="020B0503020204020204" pitchFamily="34" charset="-122"/>
            <a:ea typeface="微软雅黑" panose="020B0503020204020204" pitchFamily="34" charset="-122"/>
          </a:endParaRPr>
        </a:p>
      </dsp:txBody>
      <dsp:txXfrm>
        <a:off x="591352" y="1764310"/>
        <a:ext cx="2650765" cy="462278"/>
      </dsp:txXfrm>
    </dsp:sp>
    <dsp:sp modelId="{2A14C93A-D93D-4CC9-834D-DFDA95CDB0D6}">
      <dsp:nvSpPr>
        <dsp:cNvPr id="0" name=""/>
        <dsp:cNvSpPr/>
      </dsp:nvSpPr>
      <dsp:spPr>
        <a:xfrm>
          <a:off x="0" y="3783444"/>
          <a:ext cx="10902463" cy="1269450"/>
        </a:xfrm>
        <a:prstGeom prst="rect">
          <a:avLst/>
        </a:prstGeom>
        <a:noFill/>
        <a:ln w="28575" cap="flat" cmpd="sng" algn="ctr">
          <a:solidFill>
            <a:srgbClr val="006179"/>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6152" tIns="270764" rIns="846152" bIns="142240" numCol="1" spcCol="1270" anchor="t" anchorCtr="0">
          <a:noAutofit/>
        </a:bodyPr>
        <a:lstStyle/>
        <a:p>
          <a:pPr marL="228600" lvl="1" indent="-228600" algn="l" defTabSz="889000" rtl="0">
            <a:lnSpc>
              <a:spcPct val="100000"/>
            </a:lnSpc>
            <a:spcBef>
              <a:spcPct val="0"/>
            </a:spcBef>
            <a:spcAft>
              <a:spcPct val="15000"/>
            </a:spcAft>
            <a:buChar char="•"/>
          </a:pPr>
          <a:r>
            <a:rPr lang="zh-CN" sz="2000" kern="12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请输入你的内容请输入你的内容请输入你的内容请输入你的内容请输入你的内容请输入你的内容请输入你的内容请输入你的内容请输入你的内容</a:t>
          </a:r>
          <a:endParaRPr lang="zh-CN" altLang="en-US" sz="2000" kern="1200" dirty="0">
            <a:latin typeface="微软雅黑 Light" panose="020B0502040204020203" pitchFamily="34" charset="-122"/>
            <a:ea typeface="微软雅黑 Light" panose="020B0502040204020203" pitchFamily="34" charset="-122"/>
          </a:endParaRPr>
        </a:p>
      </dsp:txBody>
      <dsp:txXfrm>
        <a:off x="0" y="3783444"/>
        <a:ext cx="10902463" cy="1269450"/>
      </dsp:txXfrm>
    </dsp:sp>
    <dsp:sp modelId="{AE917735-8028-42A9-9DC0-60C5C9F16776}">
      <dsp:nvSpPr>
        <dsp:cNvPr id="0" name=""/>
        <dsp:cNvSpPr/>
      </dsp:nvSpPr>
      <dsp:spPr>
        <a:xfrm>
          <a:off x="497642" y="3446449"/>
          <a:ext cx="2743223" cy="554736"/>
        </a:xfrm>
        <a:prstGeom prst="snip2DiagRect">
          <a:avLst/>
        </a:prstGeom>
        <a:solidFill>
          <a:srgbClr val="00617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461" tIns="0" rIns="288461" bIns="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这里是</a:t>
          </a:r>
          <a:r>
            <a:rPr lang="zh-CN" sz="2400" kern="1200" dirty="0">
              <a:latin typeface="微软雅黑" panose="020B0503020204020204" pitchFamily="34" charset="-122"/>
              <a:ea typeface="微软雅黑" panose="020B0503020204020204" pitchFamily="34" charset="-122"/>
            </a:rPr>
            <a:t>小标题</a:t>
          </a:r>
          <a:endParaRPr lang="zh-CN" altLang="en-US" sz="2400" kern="1200" dirty="0">
            <a:latin typeface="微软雅黑" panose="020B0503020204020204" pitchFamily="34" charset="-122"/>
            <a:ea typeface="微软雅黑" panose="020B0503020204020204" pitchFamily="34" charset="-122"/>
          </a:endParaRPr>
        </a:p>
      </dsp:txBody>
      <dsp:txXfrm>
        <a:off x="543871" y="3492678"/>
        <a:ext cx="2650765" cy="46227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F82F14-066B-4372-B2D3-972D6C2F31A8}"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288834-3BAD-4879-836A-6649D685AFB5}" type="slidenum">
              <a:rPr lang="zh-CN" altLang="en-US" smtClean="0"/>
              <a:t>‹#›</a:t>
            </a:fld>
            <a:endParaRPr lang="zh-CN" altLang="en-US"/>
          </a:p>
        </p:txBody>
      </p:sp>
    </p:spTree>
    <p:extLst>
      <p:ext uri="{BB962C8B-B14F-4D97-AF65-F5344CB8AC3E}">
        <p14:creationId xmlns:p14="http://schemas.microsoft.com/office/powerpoint/2010/main" val="4131014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C288834-3BAD-4879-836A-6649D685AFB5}" type="slidenum">
              <a:rPr lang="zh-CN" altLang="en-US" smtClean="0"/>
              <a:t>1</a:t>
            </a:fld>
            <a:endParaRPr lang="zh-CN" altLang="en-US"/>
          </a:p>
        </p:txBody>
      </p:sp>
    </p:spTree>
    <p:extLst>
      <p:ext uri="{BB962C8B-B14F-4D97-AF65-F5344CB8AC3E}">
        <p14:creationId xmlns:p14="http://schemas.microsoft.com/office/powerpoint/2010/main" val="3832365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右击饼状图可编辑数据</a:t>
            </a:r>
          </a:p>
        </p:txBody>
      </p:sp>
      <p:sp>
        <p:nvSpPr>
          <p:cNvPr id="4" name="灯片编号占位符 3"/>
          <p:cNvSpPr>
            <a:spLocks noGrp="1"/>
          </p:cNvSpPr>
          <p:nvPr>
            <p:ph type="sldNum" sz="quarter" idx="10"/>
          </p:nvPr>
        </p:nvSpPr>
        <p:spPr/>
        <p:txBody>
          <a:bodyPr/>
          <a:lstStyle/>
          <a:p>
            <a:fld id="{8C288834-3BAD-4879-836A-6649D685AFB5}" type="slidenum">
              <a:rPr lang="zh-CN" altLang="en-US" smtClean="0"/>
              <a:t>10</a:t>
            </a:fld>
            <a:endParaRPr lang="zh-CN" altLang="en-US"/>
          </a:p>
        </p:txBody>
      </p:sp>
    </p:spTree>
    <p:extLst>
      <p:ext uri="{BB962C8B-B14F-4D97-AF65-F5344CB8AC3E}">
        <p14:creationId xmlns:p14="http://schemas.microsoft.com/office/powerpoint/2010/main" val="4217317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点击曲线图，右键</a:t>
            </a:r>
            <a:r>
              <a:rPr lang="en-US" altLang="zh-CN" dirty="0"/>
              <a:t>-</a:t>
            </a:r>
            <a:r>
              <a:rPr lang="zh-CN" altLang="en-US" dirty="0"/>
              <a:t>编辑数据</a:t>
            </a:r>
            <a:r>
              <a:rPr lang="en-US" altLang="zh-CN" dirty="0"/>
              <a:t>-</a:t>
            </a:r>
            <a:r>
              <a:rPr lang="zh-CN" altLang="en-US" dirty="0"/>
              <a:t>可对数据进行编辑</a:t>
            </a:r>
          </a:p>
        </p:txBody>
      </p:sp>
      <p:sp>
        <p:nvSpPr>
          <p:cNvPr id="4" name="灯片编号占位符 3"/>
          <p:cNvSpPr>
            <a:spLocks noGrp="1"/>
          </p:cNvSpPr>
          <p:nvPr>
            <p:ph type="sldNum" sz="quarter" idx="10"/>
          </p:nvPr>
        </p:nvSpPr>
        <p:spPr/>
        <p:txBody>
          <a:bodyPr/>
          <a:lstStyle/>
          <a:p>
            <a:fld id="{8C288834-3BAD-4879-836A-6649D685AFB5}" type="slidenum">
              <a:rPr lang="zh-CN" altLang="en-US" smtClean="0"/>
              <a:t>11</a:t>
            </a:fld>
            <a:endParaRPr lang="zh-CN" altLang="en-US"/>
          </a:p>
        </p:txBody>
      </p:sp>
    </p:spTree>
    <p:extLst>
      <p:ext uri="{BB962C8B-B14F-4D97-AF65-F5344CB8AC3E}">
        <p14:creationId xmlns:p14="http://schemas.microsoft.com/office/powerpoint/2010/main" val="3991024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右击饼状图，编辑数据即可进行更改</a:t>
            </a:r>
          </a:p>
        </p:txBody>
      </p:sp>
      <p:sp>
        <p:nvSpPr>
          <p:cNvPr id="4" name="灯片编号占位符 3"/>
          <p:cNvSpPr>
            <a:spLocks noGrp="1"/>
          </p:cNvSpPr>
          <p:nvPr>
            <p:ph type="sldNum" sz="quarter" idx="10"/>
          </p:nvPr>
        </p:nvSpPr>
        <p:spPr/>
        <p:txBody>
          <a:bodyPr/>
          <a:lstStyle/>
          <a:p>
            <a:fld id="{8C288834-3BAD-4879-836A-6649D685AFB5}" type="slidenum">
              <a:rPr lang="zh-CN" altLang="en-US" smtClean="0"/>
              <a:t>12</a:t>
            </a:fld>
            <a:endParaRPr lang="zh-CN" altLang="en-US"/>
          </a:p>
        </p:txBody>
      </p:sp>
    </p:spTree>
    <p:extLst>
      <p:ext uri="{BB962C8B-B14F-4D97-AF65-F5344CB8AC3E}">
        <p14:creationId xmlns:p14="http://schemas.microsoft.com/office/powerpoint/2010/main" val="3865529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13</a:t>
            </a:fld>
            <a:endParaRPr lang="zh-CN" altLang="en-US"/>
          </a:p>
        </p:txBody>
      </p:sp>
    </p:spTree>
    <p:extLst>
      <p:ext uri="{BB962C8B-B14F-4D97-AF65-F5344CB8AC3E}">
        <p14:creationId xmlns:p14="http://schemas.microsoft.com/office/powerpoint/2010/main" val="390156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14</a:t>
            </a:fld>
            <a:endParaRPr lang="zh-CN" altLang="en-US"/>
          </a:p>
        </p:txBody>
      </p:sp>
    </p:spTree>
    <p:extLst>
      <p:ext uri="{BB962C8B-B14F-4D97-AF65-F5344CB8AC3E}">
        <p14:creationId xmlns:p14="http://schemas.microsoft.com/office/powerpoint/2010/main" val="2432776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15</a:t>
            </a:fld>
            <a:endParaRPr lang="zh-CN" altLang="en-US"/>
          </a:p>
        </p:txBody>
      </p:sp>
    </p:spTree>
    <p:extLst>
      <p:ext uri="{BB962C8B-B14F-4D97-AF65-F5344CB8AC3E}">
        <p14:creationId xmlns:p14="http://schemas.microsoft.com/office/powerpoint/2010/main" val="3674409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16</a:t>
            </a:fld>
            <a:endParaRPr lang="zh-CN" altLang="en-US"/>
          </a:p>
        </p:txBody>
      </p:sp>
    </p:spTree>
    <p:extLst>
      <p:ext uri="{BB962C8B-B14F-4D97-AF65-F5344CB8AC3E}">
        <p14:creationId xmlns:p14="http://schemas.microsoft.com/office/powerpoint/2010/main" val="2213625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17</a:t>
            </a:fld>
            <a:endParaRPr lang="zh-CN" altLang="en-US"/>
          </a:p>
        </p:txBody>
      </p:sp>
    </p:spTree>
    <p:extLst>
      <p:ext uri="{BB962C8B-B14F-4D97-AF65-F5344CB8AC3E}">
        <p14:creationId xmlns:p14="http://schemas.microsoft.com/office/powerpoint/2010/main" val="2661424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18</a:t>
            </a:fld>
            <a:endParaRPr lang="zh-CN" altLang="en-US"/>
          </a:p>
        </p:txBody>
      </p:sp>
    </p:spTree>
    <p:extLst>
      <p:ext uri="{BB962C8B-B14F-4D97-AF65-F5344CB8AC3E}">
        <p14:creationId xmlns:p14="http://schemas.microsoft.com/office/powerpoint/2010/main" val="4387035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19</a:t>
            </a:fld>
            <a:endParaRPr lang="zh-CN" altLang="en-US"/>
          </a:p>
        </p:txBody>
      </p:sp>
    </p:spTree>
    <p:extLst>
      <p:ext uri="{BB962C8B-B14F-4D97-AF65-F5344CB8AC3E}">
        <p14:creationId xmlns:p14="http://schemas.microsoft.com/office/powerpoint/2010/main" val="3581145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C288834-3BAD-4879-836A-6649D685AFB5}" type="slidenum">
              <a:rPr lang="zh-CN" altLang="en-US" smtClean="0"/>
              <a:t>2</a:t>
            </a:fld>
            <a:endParaRPr lang="zh-CN" altLang="en-US"/>
          </a:p>
        </p:txBody>
      </p:sp>
    </p:spTree>
    <p:extLst>
      <p:ext uri="{BB962C8B-B14F-4D97-AF65-F5344CB8AC3E}">
        <p14:creationId xmlns:p14="http://schemas.microsoft.com/office/powerpoint/2010/main" val="18722854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20</a:t>
            </a:fld>
            <a:endParaRPr lang="zh-CN" altLang="en-US"/>
          </a:p>
        </p:txBody>
      </p:sp>
    </p:spTree>
    <p:extLst>
      <p:ext uri="{BB962C8B-B14F-4D97-AF65-F5344CB8AC3E}">
        <p14:creationId xmlns:p14="http://schemas.microsoft.com/office/powerpoint/2010/main" val="1829794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21</a:t>
            </a:fld>
            <a:endParaRPr lang="zh-CN" altLang="en-US"/>
          </a:p>
        </p:txBody>
      </p:sp>
    </p:spTree>
    <p:extLst>
      <p:ext uri="{BB962C8B-B14F-4D97-AF65-F5344CB8AC3E}">
        <p14:creationId xmlns:p14="http://schemas.microsoft.com/office/powerpoint/2010/main" val="9351108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C288834-3BAD-4879-836A-6649D685AFB5}" type="slidenum">
              <a:rPr lang="zh-CN" altLang="en-US" smtClean="0"/>
              <a:t>22</a:t>
            </a:fld>
            <a:endParaRPr lang="zh-CN" altLang="en-US"/>
          </a:p>
        </p:txBody>
      </p:sp>
    </p:spTree>
    <p:extLst>
      <p:ext uri="{BB962C8B-B14F-4D97-AF65-F5344CB8AC3E}">
        <p14:creationId xmlns:p14="http://schemas.microsoft.com/office/powerpoint/2010/main" val="1069945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23</a:t>
            </a:fld>
            <a:endParaRPr lang="zh-CN" altLang="en-US"/>
          </a:p>
        </p:txBody>
      </p:sp>
    </p:spTree>
    <p:extLst>
      <p:ext uri="{BB962C8B-B14F-4D97-AF65-F5344CB8AC3E}">
        <p14:creationId xmlns:p14="http://schemas.microsoft.com/office/powerpoint/2010/main" val="17636879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24</a:t>
            </a:fld>
            <a:endParaRPr lang="zh-CN" altLang="en-US"/>
          </a:p>
        </p:txBody>
      </p:sp>
    </p:spTree>
    <p:extLst>
      <p:ext uri="{BB962C8B-B14F-4D97-AF65-F5344CB8AC3E}">
        <p14:creationId xmlns:p14="http://schemas.microsoft.com/office/powerpoint/2010/main" val="1474854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3</a:t>
            </a:fld>
            <a:endParaRPr lang="zh-CN" altLang="en-US"/>
          </a:p>
        </p:txBody>
      </p:sp>
    </p:spTree>
    <p:extLst>
      <p:ext uri="{BB962C8B-B14F-4D97-AF65-F5344CB8AC3E}">
        <p14:creationId xmlns:p14="http://schemas.microsoft.com/office/powerpoint/2010/main" val="1135690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4</a:t>
            </a:fld>
            <a:endParaRPr lang="zh-CN" altLang="en-US"/>
          </a:p>
        </p:txBody>
      </p:sp>
    </p:spTree>
    <p:extLst>
      <p:ext uri="{BB962C8B-B14F-4D97-AF65-F5344CB8AC3E}">
        <p14:creationId xmlns:p14="http://schemas.microsoft.com/office/powerpoint/2010/main" val="4001687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5</a:t>
            </a:fld>
            <a:endParaRPr lang="zh-CN" altLang="en-US"/>
          </a:p>
        </p:txBody>
      </p:sp>
    </p:spTree>
    <p:extLst>
      <p:ext uri="{BB962C8B-B14F-4D97-AF65-F5344CB8AC3E}">
        <p14:creationId xmlns:p14="http://schemas.microsoft.com/office/powerpoint/2010/main" val="2416382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C288834-3BAD-4879-836A-6649D685AFB5}" type="slidenum">
              <a:rPr lang="zh-CN" altLang="en-US" smtClean="0"/>
              <a:t>6</a:t>
            </a:fld>
            <a:endParaRPr lang="zh-CN" altLang="en-US"/>
          </a:p>
        </p:txBody>
      </p:sp>
    </p:spTree>
    <p:extLst>
      <p:ext uri="{BB962C8B-B14F-4D97-AF65-F5344CB8AC3E}">
        <p14:creationId xmlns:p14="http://schemas.microsoft.com/office/powerpoint/2010/main" val="43538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7</a:t>
            </a:fld>
            <a:endParaRPr lang="zh-CN" altLang="en-US"/>
          </a:p>
        </p:txBody>
      </p:sp>
    </p:spTree>
    <p:extLst>
      <p:ext uri="{BB962C8B-B14F-4D97-AF65-F5344CB8AC3E}">
        <p14:creationId xmlns:p14="http://schemas.microsoft.com/office/powerpoint/2010/main" val="4268843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8</a:t>
            </a:fld>
            <a:endParaRPr lang="zh-CN" altLang="en-US"/>
          </a:p>
        </p:txBody>
      </p:sp>
    </p:spTree>
    <p:extLst>
      <p:ext uri="{BB962C8B-B14F-4D97-AF65-F5344CB8AC3E}">
        <p14:creationId xmlns:p14="http://schemas.microsoft.com/office/powerpoint/2010/main" val="1123096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88834-3BAD-4879-836A-6649D685AFB5}" type="slidenum">
              <a:rPr lang="zh-CN" altLang="en-US" smtClean="0"/>
              <a:t>9</a:t>
            </a:fld>
            <a:endParaRPr lang="zh-CN" altLang="en-US"/>
          </a:p>
        </p:txBody>
      </p:sp>
    </p:spTree>
    <p:extLst>
      <p:ext uri="{BB962C8B-B14F-4D97-AF65-F5344CB8AC3E}">
        <p14:creationId xmlns:p14="http://schemas.microsoft.com/office/powerpoint/2010/main" val="1198317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3049971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2534648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6"/>
            <a:ext cx="7734300" cy="581183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2672362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2375422"/>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3077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57907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2775823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127809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3734776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80133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2265770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1349502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2385816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B6A9A2F-4899-42A5-8C1E-8A488AF22E00}"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4025807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6A9A2F-4899-42A5-8C1E-8A488AF22E00}" type="datetimeFigureOut">
              <a:rPr lang="zh-CN" altLang="en-US" smtClean="0"/>
              <a:t>2019/4/13 Saturday</a:t>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7F5573-556A-4BC2-A8EA-F8AFBAD560E0}" type="slidenum">
              <a:rPr lang="zh-CN" altLang="en-US" smtClean="0"/>
              <a:t>‹#›</a:t>
            </a:fld>
            <a:endParaRPr lang="zh-CN" altLang="en-US"/>
          </a:p>
        </p:txBody>
      </p:sp>
    </p:spTree>
    <p:extLst>
      <p:ext uri="{BB962C8B-B14F-4D97-AF65-F5344CB8AC3E}">
        <p14:creationId xmlns:p14="http://schemas.microsoft.com/office/powerpoint/2010/main" val="4030431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6982415"/>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chart" Target="../charts/char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9.png"/><Relationship Id="rId7"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23.jp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25.jp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20.jpg"/><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2.png"/><Relationship Id="rId7" Type="http://schemas.openxmlformats.org/officeDocument/2006/relationships/diagramQuickStyle" Target="../diagrams/quickStyle1.xml"/><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8.png"/><Relationship Id="rId4" Type="http://schemas.openxmlformats.org/officeDocument/2006/relationships/image" Target="../media/image19.jpg"/><Relationship Id="rId9" Type="http://schemas.microsoft.com/office/2007/relationships/diagramDrawing" Target="../diagrams/drawing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9.png"/><Relationship Id="rId7"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10.png"/><Relationship Id="rId9"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32.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4.jpeg"/><Relationship Id="rId7" Type="http://schemas.openxmlformats.org/officeDocument/2006/relationships/image" Target="../media/image14.png"/><Relationship Id="rId2" Type="http://schemas.openxmlformats.org/officeDocument/2006/relationships/image" Target="../media/image33.png"/><Relationship Id="rId1" Type="http://schemas.openxmlformats.org/officeDocument/2006/relationships/slideLayout" Target="../slideLayouts/slideLayout12.xml"/><Relationship Id="rId6" Type="http://schemas.openxmlformats.org/officeDocument/2006/relationships/image" Target="../media/image36.png"/><Relationship Id="rId11" Type="http://schemas.openxmlformats.org/officeDocument/2006/relationships/image" Target="../media/image38.png"/><Relationship Id="rId5" Type="http://schemas.openxmlformats.org/officeDocument/2006/relationships/image" Target="../media/image30.JPG"/><Relationship Id="rId10" Type="http://schemas.openxmlformats.org/officeDocument/2006/relationships/image" Target="../media/image31.jpg"/><Relationship Id="rId4" Type="http://schemas.openxmlformats.org/officeDocument/2006/relationships/image" Target="../media/image35.jpeg"/><Relationship Id="rId9" Type="http://schemas.openxmlformats.org/officeDocument/2006/relationships/image" Target="../media/image37.png"/></Relationships>
</file>

<file path=ppt/slides/_rels/slide26.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40.png"/><Relationship Id="rId7" Type="http://schemas.openxmlformats.org/officeDocument/2006/relationships/image" Target="../media/image43.jpeg"/><Relationship Id="rId2" Type="http://schemas.openxmlformats.org/officeDocument/2006/relationships/image" Target="../media/image39.jpeg"/><Relationship Id="rId1" Type="http://schemas.openxmlformats.org/officeDocument/2006/relationships/slideLayout" Target="../slideLayouts/slideLayout12.xml"/><Relationship Id="rId6" Type="http://schemas.openxmlformats.org/officeDocument/2006/relationships/image" Target="../media/image42.jpeg"/><Relationship Id="rId11" Type="http://schemas.openxmlformats.org/officeDocument/2006/relationships/image" Target="../media/image46.jpeg"/><Relationship Id="rId5" Type="http://schemas.openxmlformats.org/officeDocument/2006/relationships/image" Target="../media/image4.jpg"/><Relationship Id="rId10" Type="http://schemas.openxmlformats.org/officeDocument/2006/relationships/image" Target="../media/image45.png"/><Relationship Id="rId4" Type="http://schemas.openxmlformats.org/officeDocument/2006/relationships/image" Target="../media/image41.jpg"/><Relationship Id="rId9" Type="http://schemas.openxmlformats.org/officeDocument/2006/relationships/image" Target="../media/image4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1.jp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16179"/>
        </a:solidFill>
        <a:effectLst/>
      </p:bgPr>
    </p:bg>
    <p:spTree>
      <p:nvGrpSpPr>
        <p:cNvPr id="1" name=""/>
        <p:cNvGrpSpPr/>
        <p:nvPr/>
      </p:nvGrpSpPr>
      <p:grpSpPr>
        <a:xfrm>
          <a:off x="0" y="0"/>
          <a:ext cx="0" cy="0"/>
          <a:chOff x="0" y="0"/>
          <a:chExt cx="0" cy="0"/>
        </a:xfrm>
      </p:grpSpPr>
      <p:sp>
        <p:nvSpPr>
          <p:cNvPr id="3" name="文本框 2"/>
          <p:cNvSpPr txBox="1"/>
          <p:nvPr/>
        </p:nvSpPr>
        <p:spPr>
          <a:xfrm>
            <a:off x="0" y="0"/>
            <a:ext cx="12192000" cy="5807243"/>
          </a:xfrm>
          <a:prstGeom prst="rect">
            <a:avLst/>
          </a:prstGeom>
          <a:noFill/>
        </p:spPr>
        <p:txBody>
          <a:bodyPr wrap="none" rtlCol="0">
            <a:prstTxWarp prst="textDeflate">
              <a:avLst>
                <a:gd name="adj" fmla="val 18143"/>
              </a:avLst>
            </a:prstTxWarp>
            <a:spAutoFit/>
          </a:bodyPr>
          <a:lstStyle/>
          <a:p>
            <a:r>
              <a:rPr lang="en-US" altLang="zh-CN" dirty="0">
                <a:blipFill dpi="0" rotWithShape="1">
                  <a:blip r:embed="rId3">
                    <a:extLst>
                      <a:ext uri="{28A0092B-C50C-407E-A947-70E740481C1C}">
                        <a14:useLocalDpi xmlns:a14="http://schemas.microsoft.com/office/drawing/2010/main" val="0"/>
                      </a:ext>
                    </a:extLst>
                  </a:blip>
                  <a:srcRect/>
                  <a:stretch>
                    <a:fillRect/>
                  </a:stretch>
                </a:blipFill>
                <a:latin typeface="黑体" panose="02010609060101010101" pitchFamily="49" charset="-122"/>
                <a:ea typeface="黑体" panose="02010609060101010101" pitchFamily="49" charset="-122"/>
              </a:rPr>
              <a:t>---------------</a:t>
            </a:r>
            <a:endParaRPr lang="zh-CN" altLang="en-US" dirty="0">
              <a:blipFill dpi="0" rotWithShape="1">
                <a:blip r:embed="rId3">
                  <a:extLst>
                    <a:ext uri="{28A0092B-C50C-407E-A947-70E740481C1C}">
                      <a14:useLocalDpi xmlns:a14="http://schemas.microsoft.com/office/drawing/2010/main" val="0"/>
                    </a:ext>
                  </a:extLst>
                </a:blip>
                <a:srcRect/>
                <a:stretch>
                  <a:fillRect/>
                </a:stretch>
              </a:blip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9488" y="1"/>
            <a:ext cx="1053025" cy="1053025"/>
          </a:xfrm>
          <a:prstGeom prst="rect">
            <a:avLst/>
          </a:prstGeom>
        </p:spPr>
      </p:pic>
      <p:sp>
        <p:nvSpPr>
          <p:cNvPr id="6" name="矩形 5"/>
          <p:cNvSpPr/>
          <p:nvPr/>
        </p:nvSpPr>
        <p:spPr>
          <a:xfrm>
            <a:off x="3541455" y="5162721"/>
            <a:ext cx="5109091" cy="830997"/>
          </a:xfrm>
          <a:prstGeom prst="rect">
            <a:avLst/>
          </a:prstGeom>
        </p:spPr>
        <p:txBody>
          <a:bodyPr wrap="none">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江南大学答辩模板</a:t>
            </a:r>
          </a:p>
        </p:txBody>
      </p:sp>
      <p:sp>
        <p:nvSpPr>
          <p:cNvPr id="7" name="矩形 6"/>
          <p:cNvSpPr/>
          <p:nvPr/>
        </p:nvSpPr>
        <p:spPr>
          <a:xfrm>
            <a:off x="6279499" y="6215747"/>
            <a:ext cx="2637260"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指导老师</a:t>
            </a:r>
            <a:r>
              <a:rPr lang="en-US" altLang="zh-CN" sz="2800" dirty="0">
                <a:solidFill>
                  <a:schemeClr val="bg1"/>
                </a:solidFill>
                <a:latin typeface="微软雅黑" panose="020B0503020204020204" pitchFamily="34" charset="-122"/>
                <a:ea typeface="微软雅黑" panose="020B0503020204020204" pitchFamily="34" charset="-122"/>
              </a:rPr>
              <a:t>:  </a:t>
            </a:r>
            <a:r>
              <a:rPr lang="zh-CN" altLang="en-US" sz="2800" dirty="0">
                <a:solidFill>
                  <a:schemeClr val="bg1"/>
                </a:solidFill>
                <a:latin typeface="微软雅黑" panose="020B0503020204020204" pitchFamily="34" charset="-122"/>
                <a:ea typeface="微软雅黑" panose="020B0503020204020204" pitchFamily="34" charset="-122"/>
              </a:rPr>
              <a:t>姓名</a:t>
            </a:r>
          </a:p>
        </p:txBody>
      </p:sp>
      <p:sp>
        <p:nvSpPr>
          <p:cNvPr id="8" name="矩形 7"/>
          <p:cNvSpPr/>
          <p:nvPr/>
        </p:nvSpPr>
        <p:spPr>
          <a:xfrm>
            <a:off x="2968197" y="6215747"/>
            <a:ext cx="2278188"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答辩人</a:t>
            </a:r>
            <a:r>
              <a:rPr lang="en-US" altLang="zh-CN" sz="2800" dirty="0">
                <a:solidFill>
                  <a:schemeClr val="bg1"/>
                </a:solidFill>
                <a:latin typeface="微软雅黑" panose="020B0503020204020204" pitchFamily="34" charset="-122"/>
                <a:ea typeface="微软雅黑" panose="020B0503020204020204" pitchFamily="34" charset="-122"/>
              </a:rPr>
              <a:t>:  </a:t>
            </a:r>
            <a:r>
              <a:rPr lang="zh-CN" altLang="en-US" sz="2800" dirty="0">
                <a:solidFill>
                  <a:schemeClr val="bg1"/>
                </a:solidFill>
                <a:latin typeface="微软雅黑" panose="020B0503020204020204" pitchFamily="34" charset="-122"/>
                <a:ea typeface="微软雅黑" panose="020B0503020204020204" pitchFamily="34" charset="-122"/>
              </a:rPr>
              <a:t>姓名</a:t>
            </a:r>
          </a:p>
        </p:txBody>
      </p:sp>
      <p:cxnSp>
        <p:nvCxnSpPr>
          <p:cNvPr id="11" name="直接连接符 10"/>
          <p:cNvCxnSpPr/>
          <p:nvPr/>
        </p:nvCxnSpPr>
        <p:spPr>
          <a:xfrm>
            <a:off x="3235970" y="6105652"/>
            <a:ext cx="563693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4043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521585" y="1368812"/>
            <a:ext cx="4493538" cy="4785926"/>
          </a:xfrm>
          <a:prstGeom prst="rect">
            <a:avLst/>
          </a:prstGeom>
          <a:noFill/>
        </p:spPr>
        <p:txBody>
          <a:bodyPr wrap="none" rtlCol="0">
            <a:spAutoFit/>
          </a:bodyPr>
          <a:lstStyle/>
          <a:p>
            <a:pPr>
              <a:lnSpc>
                <a:spcPct val="125000"/>
              </a:lnSpc>
            </a:pPr>
            <a:r>
              <a:rPr lang="zh-CN" altLang="en-US" sz="3600" dirty="0">
                <a:latin typeface="微软雅黑" panose="020B0503020204020204" pitchFamily="34" charset="-122"/>
                <a:ea typeface="微软雅黑" panose="020B0503020204020204" pitchFamily="34" charset="-122"/>
              </a:rPr>
              <a:t>这里饼图名称</a:t>
            </a:r>
            <a:endParaRPr lang="en-US" altLang="zh-CN" sz="3600" dirty="0">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rPr>
              <a:t>Please enter your title here</a:t>
            </a:r>
          </a:p>
          <a:p>
            <a:pPr>
              <a:lnSpc>
                <a:spcPct val="125000"/>
              </a:lnSpc>
            </a:pPr>
            <a:endParaRPr lang="en-US" altLang="zh-CN" sz="2000" dirty="0">
              <a:solidFill>
                <a:srgbClr val="13415E"/>
              </a:solidFill>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endParaRPr lang="en-US" altLang="zh-CN" sz="2400" dirty="0">
              <a:latin typeface="微软雅黑 Light" panose="020B0502040204020203" pitchFamily="34" charset="-122"/>
              <a:ea typeface="微软雅黑 Light" panose="020B0502040204020203" pitchFamily="34" charset="-122"/>
            </a:endParaRPr>
          </a:p>
        </p:txBody>
      </p:sp>
      <p:graphicFrame>
        <p:nvGraphicFramePr>
          <p:cNvPr id="5" name="图表 4"/>
          <p:cNvGraphicFramePr/>
          <p:nvPr>
            <p:extLst>
              <p:ext uri="{D42A27DB-BD31-4B8C-83A1-F6EECF244321}">
                <p14:modId xmlns:p14="http://schemas.microsoft.com/office/powerpoint/2010/main" val="161836254"/>
              </p:ext>
            </p:extLst>
          </p:nvPr>
        </p:nvGraphicFramePr>
        <p:xfrm>
          <a:off x="4368800" y="951923"/>
          <a:ext cx="8128000" cy="5418667"/>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组合 3"/>
          <p:cNvGrpSpPr/>
          <p:nvPr/>
        </p:nvGrpSpPr>
        <p:grpSpPr>
          <a:xfrm>
            <a:off x="0" y="-47902"/>
            <a:ext cx="12205161" cy="999825"/>
            <a:chOff x="0" y="-47902"/>
            <a:chExt cx="12205161" cy="999825"/>
          </a:xfrm>
        </p:grpSpPr>
        <p:sp>
          <p:nvSpPr>
            <p:cNvPr id="6" name="矩形 5"/>
            <p:cNvSpPr/>
            <p:nvPr/>
          </p:nvSpPr>
          <p:spPr>
            <a:xfrm>
              <a:off x="0" y="0"/>
              <a:ext cx="12205161" cy="951923"/>
            </a:xfrm>
            <a:prstGeom prst="rect">
              <a:avLst/>
            </a:prstGeom>
            <a:solidFill>
              <a:srgbClr val="016179"/>
            </a:solidFill>
            <a:ln>
              <a:solidFill>
                <a:srgbClr val="01617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7" name="文本框 6"/>
            <p:cNvSpPr txBox="1"/>
            <p:nvPr/>
          </p:nvSpPr>
          <p:spPr>
            <a:xfrm>
              <a:off x="396254" y="-47902"/>
              <a:ext cx="3266535" cy="938719"/>
            </a:xfrm>
            <a:prstGeom prst="rect">
              <a:avLst/>
            </a:prstGeom>
            <a:noFill/>
          </p:spPr>
          <p:txBody>
            <a:bodyPr wrap="none" rtlCol="0">
              <a:spAutoFit/>
            </a:bodyPr>
            <a:lstStyle/>
            <a:p>
              <a:pPr>
                <a:lnSpc>
                  <a:spcPct val="125000"/>
                </a:lnSpc>
              </a:pPr>
              <a:r>
                <a:rPr lang="zh-CN" altLang="en-US" sz="2800" b="1" dirty="0">
                  <a:solidFill>
                    <a:schemeClr val="bg1"/>
                  </a:solidFill>
                  <a:latin typeface="微软雅黑" panose="020B0503020204020204" pitchFamily="34" charset="-122"/>
                  <a:ea typeface="微软雅黑" panose="020B0503020204020204" pitchFamily="34" charset="-122"/>
                </a:rPr>
                <a:t>输入标题</a:t>
              </a:r>
              <a:endParaRPr lang="en-US" altLang="zh-CN" sz="2800" b="1" dirty="0">
                <a:solidFill>
                  <a:schemeClr val="bg1"/>
                </a:solidFill>
                <a:latin typeface="微软雅黑" panose="020B0503020204020204" pitchFamily="34" charset="-122"/>
                <a:ea typeface="微软雅黑" panose="020B0503020204020204"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78821" y="158724"/>
              <a:ext cx="1659368" cy="525466"/>
            </a:xfrm>
            <a:prstGeom prst="rect">
              <a:avLst/>
            </a:prstGeom>
          </p:spPr>
        </p:pic>
      </p:grpSp>
    </p:spTree>
    <p:extLst>
      <p:ext uri="{BB962C8B-B14F-4D97-AF65-F5344CB8AC3E}">
        <p14:creationId xmlns:p14="http://schemas.microsoft.com/office/powerpoint/2010/main" val="4077724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8365642" y="1688864"/>
            <a:ext cx="3826358" cy="4708981"/>
          </a:xfrm>
          <a:prstGeom prst="rect">
            <a:avLst/>
          </a:prstGeom>
          <a:noFill/>
        </p:spPr>
        <p:txBody>
          <a:bodyPr wrap="square" rtlCol="0">
            <a:spAutoFit/>
          </a:bodyPr>
          <a:lstStyle/>
          <a:p>
            <a:pPr>
              <a:lnSpc>
                <a:spcPct val="125000"/>
              </a:lnSpc>
            </a:pPr>
            <a:r>
              <a:rPr lang="zh-CN" altLang="en-US" sz="3200" dirty="0">
                <a:latin typeface="微软雅黑" panose="020B0503020204020204" pitchFamily="34" charset="-122"/>
                <a:ea typeface="微软雅黑" panose="020B0503020204020204" pitchFamily="34" charset="-122"/>
              </a:rPr>
              <a:t>这里是曲线名称</a:t>
            </a:r>
            <a:endParaRPr lang="en-US" altLang="zh-CN" sz="3200" dirty="0">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rgbClr val="13415E"/>
              </a:solidFill>
              <a:latin typeface="微软雅黑 Light" panose="020B0502040204020203" pitchFamily="34" charset="-122"/>
              <a:ea typeface="微软雅黑 Light" panose="020B0502040204020203" pitchFamily="34" charset="-122"/>
            </a:endParaRPr>
          </a:p>
          <a:p>
            <a:pPr>
              <a:lnSpc>
                <a:spcPct val="125000"/>
              </a:lnSpc>
            </a:pPr>
            <a:endParaRPr lang="en-US" altLang="zh-CN" sz="2000" dirty="0">
              <a:solidFill>
                <a:srgbClr val="13415E"/>
              </a:solidFill>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请输入你的内容请输入你的内容请输入你的内容请输入你的内容请输入你的内容请输入你的内容请输入你的内容请输入你的内容请输入你的内容请输入你的内容</a:t>
            </a:r>
            <a:endParaRPr lang="en-US" altLang="zh-CN" sz="2400" dirty="0">
              <a:latin typeface="微软雅黑 Light" panose="020B0502040204020203" pitchFamily="34" charset="-122"/>
              <a:ea typeface="微软雅黑 Light" panose="020B0502040204020203" pitchFamily="34" charset="-122"/>
            </a:endParaRPr>
          </a:p>
        </p:txBody>
      </p:sp>
      <p:grpSp>
        <p:nvGrpSpPr>
          <p:cNvPr id="7" name="组合 6"/>
          <p:cNvGrpSpPr/>
          <p:nvPr/>
        </p:nvGrpSpPr>
        <p:grpSpPr>
          <a:xfrm>
            <a:off x="0" y="-47902"/>
            <a:ext cx="12205161" cy="999825"/>
            <a:chOff x="0" y="-47902"/>
            <a:chExt cx="12205161" cy="999825"/>
          </a:xfrm>
        </p:grpSpPr>
        <p:sp>
          <p:nvSpPr>
            <p:cNvPr id="18" name="矩形 17"/>
            <p:cNvSpPr/>
            <p:nvPr/>
          </p:nvSpPr>
          <p:spPr>
            <a:xfrm>
              <a:off x="0" y="0"/>
              <a:ext cx="12205161" cy="951923"/>
            </a:xfrm>
            <a:prstGeom prst="rect">
              <a:avLst/>
            </a:prstGeom>
            <a:solidFill>
              <a:srgbClr val="016179"/>
            </a:solidFill>
            <a:ln>
              <a:solidFill>
                <a:srgbClr val="01617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9" name="文本框 18"/>
            <p:cNvSpPr txBox="1"/>
            <p:nvPr/>
          </p:nvSpPr>
          <p:spPr>
            <a:xfrm>
              <a:off x="396254" y="-47902"/>
              <a:ext cx="3266535" cy="938719"/>
            </a:xfrm>
            <a:prstGeom prst="rect">
              <a:avLst/>
            </a:prstGeom>
            <a:noFill/>
          </p:spPr>
          <p:txBody>
            <a:bodyPr wrap="none" rtlCol="0">
              <a:spAutoFit/>
            </a:bodyPr>
            <a:lstStyle/>
            <a:p>
              <a:pPr>
                <a:lnSpc>
                  <a:spcPct val="125000"/>
                </a:lnSpc>
              </a:pPr>
              <a:r>
                <a:rPr lang="zh-CN" altLang="en-US" sz="2800" b="1" dirty="0">
                  <a:solidFill>
                    <a:schemeClr val="bg1"/>
                  </a:solidFill>
                  <a:latin typeface="微软雅黑" panose="020B0503020204020204" pitchFamily="34" charset="-122"/>
                  <a:ea typeface="微软雅黑" panose="020B0503020204020204" pitchFamily="34" charset="-122"/>
                </a:rPr>
                <a:t>输入标题</a:t>
              </a:r>
              <a:endParaRPr lang="en-US" altLang="zh-CN" sz="2800" b="1" dirty="0">
                <a:solidFill>
                  <a:schemeClr val="bg1"/>
                </a:solidFill>
                <a:latin typeface="微软雅黑" panose="020B0503020204020204" pitchFamily="34" charset="-122"/>
                <a:ea typeface="微软雅黑" panose="020B0503020204020204"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78821" y="158724"/>
              <a:ext cx="1659368" cy="525466"/>
            </a:xfrm>
            <a:prstGeom prst="rect">
              <a:avLst/>
            </a:prstGeom>
          </p:spPr>
        </p:pic>
      </p:grpSp>
      <p:graphicFrame>
        <p:nvGraphicFramePr>
          <p:cNvPr id="6" name="图表 5"/>
          <p:cNvGraphicFramePr/>
          <p:nvPr>
            <p:extLst>
              <p:ext uri="{D42A27DB-BD31-4B8C-83A1-F6EECF244321}">
                <p14:modId xmlns:p14="http://schemas.microsoft.com/office/powerpoint/2010/main" val="2963955811"/>
              </p:ext>
            </p:extLst>
          </p:nvPr>
        </p:nvGraphicFramePr>
        <p:xfrm>
          <a:off x="243854" y="1578941"/>
          <a:ext cx="7744308" cy="506382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880149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12" name="图表 11"/>
          <p:cNvGraphicFramePr/>
          <p:nvPr>
            <p:extLst>
              <p:ext uri="{D42A27DB-BD31-4B8C-83A1-F6EECF244321}">
                <p14:modId xmlns:p14="http://schemas.microsoft.com/office/powerpoint/2010/main" val="1450760034"/>
              </p:ext>
            </p:extLst>
          </p:nvPr>
        </p:nvGraphicFramePr>
        <p:xfrm>
          <a:off x="606752" y="1753220"/>
          <a:ext cx="2095813" cy="24758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图表 12"/>
          <p:cNvGraphicFramePr/>
          <p:nvPr>
            <p:extLst>
              <p:ext uri="{D42A27DB-BD31-4B8C-83A1-F6EECF244321}">
                <p14:modId xmlns:p14="http://schemas.microsoft.com/office/powerpoint/2010/main" val="3479871825"/>
              </p:ext>
            </p:extLst>
          </p:nvPr>
        </p:nvGraphicFramePr>
        <p:xfrm>
          <a:off x="3609316" y="1753220"/>
          <a:ext cx="2095813" cy="247587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图表 13"/>
          <p:cNvGraphicFramePr/>
          <p:nvPr>
            <p:extLst>
              <p:ext uri="{D42A27DB-BD31-4B8C-83A1-F6EECF244321}">
                <p14:modId xmlns:p14="http://schemas.microsoft.com/office/powerpoint/2010/main" val="1061368704"/>
              </p:ext>
            </p:extLst>
          </p:nvPr>
        </p:nvGraphicFramePr>
        <p:xfrm>
          <a:off x="6611880" y="1753220"/>
          <a:ext cx="2095813" cy="247587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5" name="图表 14"/>
          <p:cNvGraphicFramePr/>
          <p:nvPr>
            <p:extLst>
              <p:ext uri="{D42A27DB-BD31-4B8C-83A1-F6EECF244321}">
                <p14:modId xmlns:p14="http://schemas.microsoft.com/office/powerpoint/2010/main" val="679351103"/>
              </p:ext>
            </p:extLst>
          </p:nvPr>
        </p:nvGraphicFramePr>
        <p:xfrm>
          <a:off x="9614443" y="1753220"/>
          <a:ext cx="2095813" cy="2475879"/>
        </p:xfrm>
        <a:graphic>
          <a:graphicData uri="http://schemas.openxmlformats.org/drawingml/2006/chart">
            <c:chart xmlns:c="http://schemas.openxmlformats.org/drawingml/2006/chart" xmlns:r="http://schemas.openxmlformats.org/officeDocument/2006/relationships" r:id="rId7"/>
          </a:graphicData>
        </a:graphic>
      </p:graphicFrame>
      <p:sp>
        <p:nvSpPr>
          <p:cNvPr id="16" name="文本框 15"/>
          <p:cNvSpPr txBox="1"/>
          <p:nvPr/>
        </p:nvSpPr>
        <p:spPr>
          <a:xfrm>
            <a:off x="485107" y="4229099"/>
            <a:ext cx="2339102" cy="1708160"/>
          </a:xfrm>
          <a:prstGeom prst="rect">
            <a:avLst/>
          </a:prstGeom>
          <a:noFill/>
        </p:spPr>
        <p:txBody>
          <a:bodyPr wrap="none" rtlCol="0">
            <a:spAutoFit/>
          </a:bodyPr>
          <a:lstStyle/>
          <a:p>
            <a:pPr algn="ctr">
              <a:lnSpc>
                <a:spcPct val="125000"/>
              </a:lnSpc>
            </a:pPr>
            <a:r>
              <a:rPr lang="zh-CN" altLang="en-US" sz="2800" b="1" dirty="0">
                <a:solidFill>
                  <a:srgbClr val="016179"/>
                </a:solidFill>
                <a:latin typeface="微软雅黑" panose="020B0503020204020204" pitchFamily="34" charset="-122"/>
                <a:ea typeface="微软雅黑" panose="020B0503020204020204" pitchFamily="34" charset="-122"/>
              </a:rPr>
              <a:t>小标题</a:t>
            </a:r>
            <a:endParaRPr lang="en-US" altLang="zh-CN" sz="2800" b="1" dirty="0">
              <a:solidFill>
                <a:srgbClr val="016179"/>
              </a:solidFill>
              <a:latin typeface="微软雅黑" panose="020B0503020204020204" pitchFamily="34" charset="-122"/>
              <a:ea typeface="微软雅黑" panose="020B0503020204020204" pitchFamily="34" charset="-122"/>
            </a:endParaRPr>
          </a:p>
          <a:p>
            <a:pPr algn="ctr">
              <a:lnSpc>
                <a:spcPct val="125000"/>
              </a:lnSpc>
              <a:spcBef>
                <a:spcPts val="1200"/>
              </a:spcBef>
            </a:pPr>
            <a:r>
              <a:rPr lang="zh-CN" altLang="en-US" sz="2400" dirty="0">
                <a:latin typeface="微软雅黑 Light" panose="020B0502040204020203" pitchFamily="34" charset="-122"/>
                <a:ea typeface="微软雅黑 Light" panose="020B0502040204020203" pitchFamily="34" charset="-122"/>
              </a:rPr>
              <a:t>这里是文字解释</a:t>
            </a:r>
            <a:endParaRPr lang="en-US" altLang="zh-CN" sz="2400" dirty="0">
              <a:latin typeface="微软雅黑 Light" panose="020B0502040204020203" pitchFamily="34" charset="-122"/>
              <a:ea typeface="微软雅黑 Light" panose="020B0502040204020203" pitchFamily="34" charset="-122"/>
            </a:endParaRPr>
          </a:p>
          <a:p>
            <a:pPr algn="ctr">
              <a:lnSpc>
                <a:spcPct val="125000"/>
              </a:lnSpc>
            </a:pPr>
            <a:r>
              <a:rPr lang="zh-CN" altLang="en-US" sz="2400" dirty="0">
                <a:latin typeface="微软雅黑 Light" panose="020B0502040204020203" pitchFamily="34" charset="-122"/>
                <a:ea typeface="微软雅黑 Light" panose="020B0502040204020203" pitchFamily="34" charset="-122"/>
              </a:rPr>
              <a:t>这里是文字解释</a:t>
            </a:r>
          </a:p>
        </p:txBody>
      </p:sp>
      <p:sp>
        <p:nvSpPr>
          <p:cNvPr id="17" name="文本框 16"/>
          <p:cNvSpPr txBox="1"/>
          <p:nvPr/>
        </p:nvSpPr>
        <p:spPr>
          <a:xfrm>
            <a:off x="3487671" y="4229099"/>
            <a:ext cx="2339102" cy="1708160"/>
          </a:xfrm>
          <a:prstGeom prst="rect">
            <a:avLst/>
          </a:prstGeom>
          <a:noFill/>
        </p:spPr>
        <p:txBody>
          <a:bodyPr wrap="none" rtlCol="0">
            <a:spAutoFit/>
          </a:bodyPr>
          <a:lstStyle/>
          <a:p>
            <a:pPr algn="ctr">
              <a:lnSpc>
                <a:spcPct val="125000"/>
              </a:lnSpc>
            </a:pPr>
            <a:r>
              <a:rPr lang="zh-CN" altLang="en-US" sz="2800" b="1" dirty="0">
                <a:solidFill>
                  <a:srgbClr val="016179"/>
                </a:solidFill>
                <a:latin typeface="微软雅黑" panose="020B0503020204020204" pitchFamily="34" charset="-122"/>
                <a:ea typeface="微软雅黑" panose="020B0503020204020204" pitchFamily="34" charset="-122"/>
              </a:rPr>
              <a:t>小标题</a:t>
            </a:r>
            <a:endParaRPr lang="en-US" altLang="zh-CN" sz="2800" b="1" dirty="0">
              <a:solidFill>
                <a:srgbClr val="016179"/>
              </a:solidFill>
              <a:latin typeface="微软雅黑" panose="020B0503020204020204" pitchFamily="34" charset="-122"/>
              <a:ea typeface="微软雅黑" panose="020B0503020204020204" pitchFamily="34" charset="-122"/>
            </a:endParaRPr>
          </a:p>
          <a:p>
            <a:pPr algn="ctr">
              <a:lnSpc>
                <a:spcPct val="125000"/>
              </a:lnSpc>
              <a:spcBef>
                <a:spcPts val="1200"/>
              </a:spcBef>
            </a:pPr>
            <a:r>
              <a:rPr lang="zh-CN" altLang="en-US" sz="2400" dirty="0">
                <a:latin typeface="微软雅黑 Light" panose="020B0502040204020203" pitchFamily="34" charset="-122"/>
                <a:ea typeface="微软雅黑 Light" panose="020B0502040204020203" pitchFamily="34" charset="-122"/>
              </a:rPr>
              <a:t>这里是文字解释</a:t>
            </a:r>
            <a:endParaRPr lang="en-US" altLang="zh-CN" sz="2400" dirty="0">
              <a:latin typeface="微软雅黑 Light" panose="020B0502040204020203" pitchFamily="34" charset="-122"/>
              <a:ea typeface="微软雅黑 Light" panose="020B0502040204020203" pitchFamily="34" charset="-122"/>
            </a:endParaRPr>
          </a:p>
          <a:p>
            <a:pPr algn="ctr">
              <a:lnSpc>
                <a:spcPct val="125000"/>
              </a:lnSpc>
            </a:pPr>
            <a:r>
              <a:rPr lang="zh-CN" altLang="en-US" sz="2400" dirty="0">
                <a:latin typeface="微软雅黑 Light" panose="020B0502040204020203" pitchFamily="34" charset="-122"/>
                <a:ea typeface="微软雅黑 Light" panose="020B0502040204020203" pitchFamily="34" charset="-122"/>
              </a:rPr>
              <a:t>这里是文字解释</a:t>
            </a:r>
          </a:p>
        </p:txBody>
      </p:sp>
      <p:sp>
        <p:nvSpPr>
          <p:cNvPr id="18" name="文本框 17"/>
          <p:cNvSpPr txBox="1"/>
          <p:nvPr/>
        </p:nvSpPr>
        <p:spPr>
          <a:xfrm>
            <a:off x="6490235" y="4229099"/>
            <a:ext cx="2339102" cy="1708160"/>
          </a:xfrm>
          <a:prstGeom prst="rect">
            <a:avLst/>
          </a:prstGeom>
          <a:noFill/>
        </p:spPr>
        <p:txBody>
          <a:bodyPr wrap="none" rtlCol="0">
            <a:spAutoFit/>
          </a:bodyPr>
          <a:lstStyle/>
          <a:p>
            <a:pPr algn="ctr">
              <a:lnSpc>
                <a:spcPct val="125000"/>
              </a:lnSpc>
            </a:pPr>
            <a:r>
              <a:rPr lang="zh-CN" altLang="en-US" sz="2800" b="1" dirty="0">
                <a:solidFill>
                  <a:srgbClr val="016179"/>
                </a:solidFill>
                <a:latin typeface="微软雅黑" panose="020B0503020204020204" pitchFamily="34" charset="-122"/>
                <a:ea typeface="微软雅黑" panose="020B0503020204020204" pitchFamily="34" charset="-122"/>
              </a:rPr>
              <a:t>小标题</a:t>
            </a:r>
            <a:endParaRPr lang="en-US" altLang="zh-CN" sz="2800" b="1" dirty="0">
              <a:solidFill>
                <a:srgbClr val="016179"/>
              </a:solidFill>
              <a:latin typeface="微软雅黑" panose="020B0503020204020204" pitchFamily="34" charset="-122"/>
              <a:ea typeface="微软雅黑" panose="020B0503020204020204" pitchFamily="34" charset="-122"/>
            </a:endParaRPr>
          </a:p>
          <a:p>
            <a:pPr algn="ctr">
              <a:lnSpc>
                <a:spcPct val="125000"/>
              </a:lnSpc>
              <a:spcBef>
                <a:spcPts val="1200"/>
              </a:spcBef>
            </a:pPr>
            <a:r>
              <a:rPr lang="zh-CN" altLang="en-US" sz="2400" dirty="0">
                <a:latin typeface="微软雅黑 Light" panose="020B0502040204020203" pitchFamily="34" charset="-122"/>
                <a:ea typeface="微软雅黑 Light" panose="020B0502040204020203" pitchFamily="34" charset="-122"/>
              </a:rPr>
              <a:t>这里是文字解释</a:t>
            </a:r>
            <a:endParaRPr lang="en-US" altLang="zh-CN" sz="2400" dirty="0">
              <a:latin typeface="微软雅黑 Light" panose="020B0502040204020203" pitchFamily="34" charset="-122"/>
              <a:ea typeface="微软雅黑 Light" panose="020B0502040204020203" pitchFamily="34" charset="-122"/>
            </a:endParaRPr>
          </a:p>
          <a:p>
            <a:pPr algn="ctr">
              <a:lnSpc>
                <a:spcPct val="125000"/>
              </a:lnSpc>
            </a:pPr>
            <a:r>
              <a:rPr lang="zh-CN" altLang="en-US" sz="2400" dirty="0">
                <a:latin typeface="微软雅黑 Light" panose="020B0502040204020203" pitchFamily="34" charset="-122"/>
                <a:ea typeface="微软雅黑 Light" panose="020B0502040204020203" pitchFamily="34" charset="-122"/>
              </a:rPr>
              <a:t>这里是文字解释</a:t>
            </a:r>
          </a:p>
        </p:txBody>
      </p:sp>
      <p:sp>
        <p:nvSpPr>
          <p:cNvPr id="19" name="文本框 18"/>
          <p:cNvSpPr txBox="1"/>
          <p:nvPr/>
        </p:nvSpPr>
        <p:spPr>
          <a:xfrm>
            <a:off x="9492798" y="4229099"/>
            <a:ext cx="2339102" cy="1708160"/>
          </a:xfrm>
          <a:prstGeom prst="rect">
            <a:avLst/>
          </a:prstGeom>
          <a:noFill/>
        </p:spPr>
        <p:txBody>
          <a:bodyPr wrap="none" rtlCol="0">
            <a:spAutoFit/>
          </a:bodyPr>
          <a:lstStyle/>
          <a:p>
            <a:pPr algn="ctr">
              <a:lnSpc>
                <a:spcPct val="125000"/>
              </a:lnSpc>
            </a:pPr>
            <a:r>
              <a:rPr lang="zh-CN" altLang="en-US" sz="2800" b="1" dirty="0">
                <a:solidFill>
                  <a:srgbClr val="016179"/>
                </a:solidFill>
                <a:latin typeface="微软雅黑" panose="020B0503020204020204" pitchFamily="34" charset="-122"/>
                <a:ea typeface="微软雅黑" panose="020B0503020204020204" pitchFamily="34" charset="-122"/>
              </a:rPr>
              <a:t>小标题</a:t>
            </a:r>
            <a:endParaRPr lang="en-US" altLang="zh-CN" sz="2800" b="1" dirty="0">
              <a:solidFill>
                <a:srgbClr val="016179"/>
              </a:solidFill>
              <a:latin typeface="微软雅黑" panose="020B0503020204020204" pitchFamily="34" charset="-122"/>
              <a:ea typeface="微软雅黑" panose="020B0503020204020204" pitchFamily="34" charset="-122"/>
            </a:endParaRPr>
          </a:p>
          <a:p>
            <a:pPr algn="ctr">
              <a:lnSpc>
                <a:spcPct val="125000"/>
              </a:lnSpc>
              <a:spcBef>
                <a:spcPts val="1200"/>
              </a:spcBef>
            </a:pPr>
            <a:r>
              <a:rPr lang="zh-CN" altLang="en-US" sz="2400" dirty="0">
                <a:latin typeface="微软雅黑 Light" panose="020B0502040204020203" pitchFamily="34" charset="-122"/>
                <a:ea typeface="微软雅黑 Light" panose="020B0502040204020203" pitchFamily="34" charset="-122"/>
              </a:rPr>
              <a:t>这里是文字解释</a:t>
            </a:r>
            <a:endParaRPr lang="en-US" altLang="zh-CN" sz="2400" dirty="0">
              <a:latin typeface="微软雅黑 Light" panose="020B0502040204020203" pitchFamily="34" charset="-122"/>
              <a:ea typeface="微软雅黑 Light" panose="020B0502040204020203" pitchFamily="34" charset="-122"/>
            </a:endParaRPr>
          </a:p>
          <a:p>
            <a:pPr algn="ctr">
              <a:lnSpc>
                <a:spcPct val="125000"/>
              </a:lnSpc>
            </a:pPr>
            <a:r>
              <a:rPr lang="zh-CN" altLang="en-US" sz="2400" dirty="0">
                <a:latin typeface="微软雅黑 Light" panose="020B0502040204020203" pitchFamily="34" charset="-122"/>
                <a:ea typeface="微软雅黑 Light" panose="020B0502040204020203" pitchFamily="34" charset="-122"/>
              </a:rPr>
              <a:t>这里是文字解释</a:t>
            </a:r>
          </a:p>
        </p:txBody>
      </p:sp>
      <p:grpSp>
        <p:nvGrpSpPr>
          <p:cNvPr id="20" name="组合 19"/>
          <p:cNvGrpSpPr/>
          <p:nvPr/>
        </p:nvGrpSpPr>
        <p:grpSpPr>
          <a:xfrm>
            <a:off x="10727142" y="244043"/>
            <a:ext cx="1273919" cy="415183"/>
            <a:chOff x="8993776" y="366789"/>
            <a:chExt cx="2739933" cy="892970"/>
          </a:xfrm>
        </p:grpSpPr>
        <p:pic>
          <p:nvPicPr>
            <p:cNvPr id="21" name="图片 20"/>
            <p:cNvPicPr>
              <a:picLocks noChangeAspect="1"/>
            </p:cNvPicPr>
            <p:nvPr/>
          </p:nvPicPr>
          <p:blipFill rotWithShape="1">
            <a:blip r:embed="rId8">
              <a:extLst>
                <a:ext uri="{28A0092B-C50C-407E-A947-70E740481C1C}">
                  <a14:useLocalDpi xmlns:a14="http://schemas.microsoft.com/office/drawing/2010/main" val="0"/>
                </a:ext>
              </a:extLst>
            </a:blip>
            <a:srcRect l="4098" t="65826" r="69933" b="28277"/>
            <a:stretch/>
          </p:blipFill>
          <p:spPr>
            <a:xfrm>
              <a:off x="8993776" y="366789"/>
              <a:ext cx="2550524" cy="892970"/>
            </a:xfrm>
            <a:prstGeom prst="rect">
              <a:avLst/>
            </a:prstGeom>
          </p:spPr>
        </p:pic>
        <p:sp>
          <p:nvSpPr>
            <p:cNvPr id="22" name="矩形 21"/>
            <p:cNvSpPr/>
            <p:nvPr/>
          </p:nvSpPr>
          <p:spPr>
            <a:xfrm>
              <a:off x="11674928" y="422938"/>
              <a:ext cx="58781" cy="780673"/>
            </a:xfrm>
            <a:prstGeom prst="rect">
              <a:avLst/>
            </a:prstGeom>
            <a:solidFill>
              <a:srgbClr val="00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23" name="矩形 22"/>
          <p:cNvSpPr/>
          <p:nvPr/>
        </p:nvSpPr>
        <p:spPr>
          <a:xfrm>
            <a:off x="0" y="-20218"/>
            <a:ext cx="12205161" cy="951923"/>
          </a:xfrm>
          <a:prstGeom prst="rect">
            <a:avLst/>
          </a:prstGeom>
          <a:solidFill>
            <a:srgbClr val="016179"/>
          </a:solidFill>
          <a:ln>
            <a:solidFill>
              <a:srgbClr val="01617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24" name="文本框 23"/>
          <p:cNvSpPr txBox="1"/>
          <p:nvPr/>
        </p:nvSpPr>
        <p:spPr>
          <a:xfrm>
            <a:off x="396254" y="-47902"/>
            <a:ext cx="3266535" cy="938719"/>
          </a:xfrm>
          <a:prstGeom prst="rect">
            <a:avLst/>
          </a:prstGeom>
          <a:noFill/>
        </p:spPr>
        <p:txBody>
          <a:bodyPr wrap="none" rtlCol="0">
            <a:spAutoFit/>
          </a:bodyPr>
          <a:lstStyle/>
          <a:p>
            <a:pPr>
              <a:lnSpc>
                <a:spcPct val="125000"/>
              </a:lnSpc>
            </a:pPr>
            <a:r>
              <a:rPr lang="zh-CN" altLang="en-US" sz="2800" b="1" dirty="0">
                <a:solidFill>
                  <a:schemeClr val="bg1"/>
                </a:solidFill>
                <a:latin typeface="微软雅黑" panose="020B0503020204020204" pitchFamily="34" charset="-122"/>
                <a:ea typeface="微软雅黑" panose="020B0503020204020204" pitchFamily="34" charset="-122"/>
              </a:rPr>
              <a:t>输入标题</a:t>
            </a:r>
            <a:endParaRPr lang="en-US" altLang="zh-CN" sz="2800" b="1" dirty="0">
              <a:solidFill>
                <a:schemeClr val="bg1"/>
              </a:solidFill>
              <a:latin typeface="微软雅黑" panose="020B0503020204020204" pitchFamily="34" charset="-122"/>
              <a:ea typeface="微软雅黑" panose="020B0503020204020204"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5" name="图片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93312" y="234260"/>
            <a:ext cx="1659368" cy="525466"/>
          </a:xfrm>
          <a:prstGeom prst="rect">
            <a:avLst/>
          </a:prstGeom>
        </p:spPr>
      </p:pic>
    </p:spTree>
    <p:extLst>
      <p:ext uri="{BB962C8B-B14F-4D97-AF65-F5344CB8AC3E}">
        <p14:creationId xmlns:p14="http://schemas.microsoft.com/office/powerpoint/2010/main" val="34165590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187" y="0"/>
            <a:ext cx="12201187" cy="6851561"/>
            <a:chOff x="-9187" y="0"/>
            <a:chExt cx="12201187" cy="6851561"/>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0370"/>
            <a:stretch/>
          </p:blipFill>
          <p:spPr>
            <a:xfrm>
              <a:off x="-9187" y="3479736"/>
              <a:ext cx="12201187" cy="3371825"/>
            </a:xfrm>
            <a:prstGeom prst="rect">
              <a:avLst/>
            </a:prstGeom>
          </p:spPr>
        </p:pic>
        <p:sp>
          <p:nvSpPr>
            <p:cNvPr id="14" name="矩形 13"/>
            <p:cNvSpPr/>
            <p:nvPr/>
          </p:nvSpPr>
          <p:spPr>
            <a:xfrm>
              <a:off x="0" y="0"/>
              <a:ext cx="12192000" cy="3606085"/>
            </a:xfrm>
            <a:prstGeom prst="rect">
              <a:avLst/>
            </a:prstGeom>
            <a:solidFill>
              <a:srgbClr val="0161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gr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3312" y="234260"/>
            <a:ext cx="1659368" cy="525466"/>
          </a:xfrm>
          <a:prstGeom prst="rect">
            <a:avLst/>
          </a:prstGeom>
        </p:spPr>
      </p:pic>
      <p:grpSp>
        <p:nvGrpSpPr>
          <p:cNvPr id="5" name="组合 4"/>
          <p:cNvGrpSpPr/>
          <p:nvPr/>
        </p:nvGrpSpPr>
        <p:grpSpPr>
          <a:xfrm>
            <a:off x="2492311" y="1277923"/>
            <a:ext cx="6615111" cy="1200328"/>
            <a:chOff x="2492311" y="1277923"/>
            <a:chExt cx="6615111" cy="1200328"/>
          </a:xfrm>
        </p:grpSpPr>
        <p:sp>
          <p:nvSpPr>
            <p:cNvPr id="10" name="文本框 9"/>
            <p:cNvSpPr txBox="1"/>
            <p:nvPr/>
          </p:nvSpPr>
          <p:spPr>
            <a:xfrm>
              <a:off x="3536667" y="1295210"/>
              <a:ext cx="5570755" cy="1015663"/>
            </a:xfrm>
            <a:prstGeom prst="rect">
              <a:avLst/>
            </a:prstGeom>
            <a:noFill/>
          </p:spPr>
          <p:txBody>
            <a:bodyPr wrap="none" rtlCol="0">
              <a:spAutoFit/>
            </a:bodyPr>
            <a:lstStyle/>
            <a:p>
              <a:r>
                <a:rPr lang="zh-CN" altLang="en-US" sz="6000" dirty="0">
                  <a:solidFill>
                    <a:schemeClr val="bg1"/>
                  </a:solidFill>
                  <a:latin typeface="微软雅黑" panose="020B0503020204020204" pitchFamily="34" charset="-122"/>
                  <a:ea typeface="微软雅黑" panose="020B0503020204020204" pitchFamily="34" charset="-122"/>
                </a:rPr>
                <a:t>请输入你的标题</a:t>
              </a:r>
            </a:p>
          </p:txBody>
        </p:sp>
        <p:sp>
          <p:nvSpPr>
            <p:cNvPr id="13" name="文本框 12"/>
            <p:cNvSpPr txBox="1"/>
            <p:nvPr/>
          </p:nvSpPr>
          <p:spPr>
            <a:xfrm>
              <a:off x="2562029" y="1277923"/>
              <a:ext cx="753733" cy="1200328"/>
            </a:xfrm>
            <a:prstGeom prst="rect">
              <a:avLst/>
            </a:prstGeom>
            <a:noFill/>
          </p:spPr>
          <p:txBody>
            <a:bodyPr wrap="none" rtlCol="0">
              <a:spAutoFit/>
            </a:bodyPr>
            <a:lstStyle/>
            <a:p>
              <a:r>
                <a:rPr lang="en-US" altLang="zh-CN" sz="7200" b="1" dirty="0">
                  <a:gradFill flip="none" rotWithShape="1">
                    <a:gsLst>
                      <a:gs pos="0">
                        <a:schemeClr val="bg1"/>
                      </a:gs>
                      <a:gs pos="71000">
                        <a:srgbClr val="016179"/>
                      </a:gs>
                      <a:gs pos="38000">
                        <a:schemeClr val="bg1"/>
                      </a:gs>
                      <a:gs pos="100000">
                        <a:srgbClr val="016179"/>
                      </a:gs>
                    </a:gsLst>
                    <a:lin ang="5400000" scaled="1"/>
                    <a:tileRect/>
                  </a:gradFill>
                  <a:latin typeface="微软雅黑" panose="020B0503020204020204" pitchFamily="34" charset="-122"/>
                  <a:ea typeface="微软雅黑" panose="020B0503020204020204" pitchFamily="34" charset="-122"/>
                </a:rPr>
                <a:t>3</a:t>
              </a:r>
              <a:endParaRPr lang="zh-CN" altLang="en-US" sz="7200" b="1" dirty="0">
                <a:gradFill flip="none" rotWithShape="1">
                  <a:gsLst>
                    <a:gs pos="0">
                      <a:schemeClr val="bg1"/>
                    </a:gs>
                    <a:gs pos="71000">
                      <a:srgbClr val="016179"/>
                    </a:gs>
                    <a:gs pos="38000">
                      <a:schemeClr val="bg1"/>
                    </a:gs>
                    <a:gs pos="100000">
                      <a:srgbClr val="016179"/>
                    </a:gs>
                  </a:gsLst>
                  <a:lin ang="5400000" scaled="1"/>
                  <a:tileRect/>
                </a:gradFill>
                <a:latin typeface="微软雅黑" panose="020B0503020204020204" pitchFamily="34" charset="-122"/>
                <a:ea typeface="微软雅黑" panose="020B0503020204020204" pitchFamily="34" charset="-122"/>
              </a:endParaRPr>
            </a:p>
          </p:txBody>
        </p:sp>
        <p:sp>
          <p:nvSpPr>
            <p:cNvPr id="12" name="空心弧 11"/>
            <p:cNvSpPr/>
            <p:nvPr/>
          </p:nvSpPr>
          <p:spPr>
            <a:xfrm rot="21270115">
              <a:off x="2492311" y="1318657"/>
              <a:ext cx="893170" cy="893171"/>
            </a:xfrm>
            <a:prstGeom prst="blockArc">
              <a:avLst>
                <a:gd name="adj1" fmla="val 2309807"/>
                <a:gd name="adj2" fmla="val 21070286"/>
                <a:gd name="adj3" fmla="val 1135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grpSp>
    </p:spTree>
    <p:extLst>
      <p:ext uri="{BB962C8B-B14F-4D97-AF65-F5344CB8AC3E}">
        <p14:creationId xmlns:p14="http://schemas.microsoft.com/office/powerpoint/2010/main" val="20440988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918187" y="789098"/>
            <a:ext cx="3266535" cy="1092607"/>
          </a:xfrm>
          <a:prstGeom prst="rect">
            <a:avLst/>
          </a:prstGeom>
          <a:noFill/>
        </p:spPr>
        <p:txBody>
          <a:bodyPr wrap="none" rtlCol="0">
            <a:spAutoFit/>
          </a:bodyPr>
          <a:lstStyle/>
          <a:p>
            <a:pPr>
              <a:lnSpc>
                <a:spcPct val="125000"/>
              </a:lnSpc>
            </a:pPr>
            <a:r>
              <a:rPr lang="zh-CN" altLang="en-US" sz="3200" b="1" dirty="0">
                <a:solidFill>
                  <a:srgbClr val="006179"/>
                </a:solidFill>
                <a:latin typeface="微软雅黑" panose="020B0503020204020204" pitchFamily="34" charset="-122"/>
                <a:ea typeface="微软雅黑" panose="020B0503020204020204" pitchFamily="34" charset="-122"/>
              </a:rPr>
              <a:t>这里是标题</a:t>
            </a:r>
            <a:endParaRPr lang="en-US" altLang="zh-CN" sz="3200" b="1" dirty="0">
              <a:solidFill>
                <a:srgbClr val="006179"/>
              </a:solidFill>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rgbClr val="13415E"/>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918187" y="2999596"/>
            <a:ext cx="8802410" cy="1015663"/>
          </a:xfrm>
          <a:prstGeom prst="rect">
            <a:avLst/>
          </a:prstGeom>
          <a:noFill/>
        </p:spPr>
        <p:txBody>
          <a:bodyPr wrap="none" rtlCol="0">
            <a:spAutoFit/>
          </a:bodyPr>
          <a:lstStyle/>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请输入你的内容请输入你的内容请输入你的内容请输入你的内容</a:t>
            </a: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请输入你的内容请输入你的内容请输入你的内容请输入你的内容</a:t>
            </a:r>
          </a:p>
        </p:txBody>
      </p:sp>
      <p:sp>
        <p:nvSpPr>
          <p:cNvPr id="11" name="文本框 10"/>
          <p:cNvSpPr txBox="1"/>
          <p:nvPr/>
        </p:nvSpPr>
        <p:spPr>
          <a:xfrm>
            <a:off x="918187" y="5133150"/>
            <a:ext cx="8802410" cy="1015663"/>
          </a:xfrm>
          <a:prstGeom prst="rect">
            <a:avLst/>
          </a:prstGeom>
          <a:noFill/>
        </p:spPr>
        <p:txBody>
          <a:bodyPr wrap="none" rtlCol="0">
            <a:spAutoFit/>
          </a:bodyPr>
          <a:lstStyle/>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请输入你的内容请输入你的内容请输入你的内容请输入你的内容</a:t>
            </a: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请输入你的内容请输入你的内容请输入你的内容请输入你的内容</a:t>
            </a:r>
          </a:p>
        </p:txBody>
      </p:sp>
      <p:grpSp>
        <p:nvGrpSpPr>
          <p:cNvPr id="15" name="组合 14"/>
          <p:cNvGrpSpPr/>
          <p:nvPr/>
        </p:nvGrpSpPr>
        <p:grpSpPr>
          <a:xfrm>
            <a:off x="1049954" y="4510109"/>
            <a:ext cx="2031325" cy="555172"/>
            <a:chOff x="1045266" y="2288358"/>
            <a:chExt cx="2031325" cy="555172"/>
          </a:xfrm>
        </p:grpSpPr>
        <p:sp>
          <p:nvSpPr>
            <p:cNvPr id="16" name="矩形 15"/>
            <p:cNvSpPr/>
            <p:nvPr/>
          </p:nvSpPr>
          <p:spPr>
            <a:xfrm>
              <a:off x="1047542" y="2288358"/>
              <a:ext cx="1974246" cy="555172"/>
            </a:xfrm>
            <a:prstGeom prst="rect">
              <a:avLst/>
            </a:prstGeom>
            <a:solidFill>
              <a:srgbClr val="006179"/>
            </a:solidFill>
            <a:ln>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400" b="1"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1045266" y="2323761"/>
              <a:ext cx="2031325"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请输入小标题</a:t>
              </a:r>
            </a:p>
          </p:txBody>
        </p:sp>
      </p:grpSp>
      <p:grpSp>
        <p:nvGrpSpPr>
          <p:cNvPr id="18" name="组合 17"/>
          <p:cNvGrpSpPr/>
          <p:nvPr/>
        </p:nvGrpSpPr>
        <p:grpSpPr>
          <a:xfrm>
            <a:off x="1048816" y="2345153"/>
            <a:ext cx="2031325" cy="555172"/>
            <a:chOff x="1045266" y="2288358"/>
            <a:chExt cx="2031325" cy="555172"/>
          </a:xfrm>
        </p:grpSpPr>
        <p:sp>
          <p:nvSpPr>
            <p:cNvPr id="19" name="矩形 18"/>
            <p:cNvSpPr/>
            <p:nvPr/>
          </p:nvSpPr>
          <p:spPr>
            <a:xfrm>
              <a:off x="1047542" y="2288358"/>
              <a:ext cx="1974246" cy="555172"/>
            </a:xfrm>
            <a:prstGeom prst="rect">
              <a:avLst/>
            </a:prstGeom>
            <a:solidFill>
              <a:srgbClr val="006179"/>
            </a:solidFill>
            <a:ln>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400" b="1"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1045266" y="2323761"/>
              <a:ext cx="2031325"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请输入小标题</a:t>
              </a:r>
            </a:p>
          </p:txBody>
        </p:sp>
      </p:grpSp>
      <p:grpSp>
        <p:nvGrpSpPr>
          <p:cNvPr id="21" name="组合 20"/>
          <p:cNvGrpSpPr/>
          <p:nvPr/>
        </p:nvGrpSpPr>
        <p:grpSpPr>
          <a:xfrm>
            <a:off x="10537042" y="214192"/>
            <a:ext cx="1320806" cy="385001"/>
            <a:chOff x="10229510" y="617243"/>
            <a:chExt cx="1320806" cy="385001"/>
          </a:xfrm>
        </p:grpSpPr>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9510" y="617243"/>
              <a:ext cx="1237504" cy="385001"/>
            </a:xfrm>
            <a:prstGeom prst="rect">
              <a:avLst/>
            </a:prstGeom>
          </p:spPr>
        </p:pic>
        <p:cxnSp>
          <p:nvCxnSpPr>
            <p:cNvPr id="26" name="直接连接符 25"/>
            <p:cNvCxnSpPr/>
            <p:nvPr/>
          </p:nvCxnSpPr>
          <p:spPr>
            <a:xfrm>
              <a:off x="11550316" y="626863"/>
              <a:ext cx="0" cy="365760"/>
            </a:xfrm>
            <a:prstGeom prst="line">
              <a:avLst/>
            </a:prstGeom>
            <a:ln w="41275">
              <a:solidFill>
                <a:srgbClr val="01617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7672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187" y="0"/>
            <a:ext cx="12201187" cy="6851561"/>
            <a:chOff x="-9187" y="0"/>
            <a:chExt cx="12201187" cy="6851561"/>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0370"/>
            <a:stretch/>
          </p:blipFill>
          <p:spPr>
            <a:xfrm>
              <a:off x="-9187" y="3479736"/>
              <a:ext cx="12201187" cy="3371825"/>
            </a:xfrm>
            <a:prstGeom prst="rect">
              <a:avLst/>
            </a:prstGeom>
          </p:spPr>
        </p:pic>
        <p:sp>
          <p:nvSpPr>
            <p:cNvPr id="14" name="矩形 13"/>
            <p:cNvSpPr/>
            <p:nvPr/>
          </p:nvSpPr>
          <p:spPr>
            <a:xfrm>
              <a:off x="0" y="0"/>
              <a:ext cx="12192000" cy="3606085"/>
            </a:xfrm>
            <a:prstGeom prst="rect">
              <a:avLst/>
            </a:prstGeom>
            <a:solidFill>
              <a:srgbClr val="0161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gr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3312" y="234260"/>
            <a:ext cx="1659368" cy="525466"/>
          </a:xfrm>
          <a:prstGeom prst="rect">
            <a:avLst/>
          </a:prstGeom>
        </p:spPr>
      </p:pic>
      <p:grpSp>
        <p:nvGrpSpPr>
          <p:cNvPr id="5" name="组合 4"/>
          <p:cNvGrpSpPr/>
          <p:nvPr/>
        </p:nvGrpSpPr>
        <p:grpSpPr>
          <a:xfrm>
            <a:off x="2492311" y="1277923"/>
            <a:ext cx="6615111" cy="1200328"/>
            <a:chOff x="2492311" y="1277923"/>
            <a:chExt cx="6615111" cy="1200328"/>
          </a:xfrm>
        </p:grpSpPr>
        <p:sp>
          <p:nvSpPr>
            <p:cNvPr id="10" name="文本框 9"/>
            <p:cNvSpPr txBox="1"/>
            <p:nvPr/>
          </p:nvSpPr>
          <p:spPr>
            <a:xfrm>
              <a:off x="3536667" y="1295210"/>
              <a:ext cx="5570755" cy="1015663"/>
            </a:xfrm>
            <a:prstGeom prst="rect">
              <a:avLst/>
            </a:prstGeom>
            <a:noFill/>
          </p:spPr>
          <p:txBody>
            <a:bodyPr wrap="none" rtlCol="0">
              <a:spAutoFit/>
            </a:bodyPr>
            <a:lstStyle/>
            <a:p>
              <a:r>
                <a:rPr lang="zh-CN" altLang="en-US" sz="6000" dirty="0">
                  <a:solidFill>
                    <a:schemeClr val="bg1"/>
                  </a:solidFill>
                  <a:latin typeface="微软雅黑" panose="020B0503020204020204" pitchFamily="34" charset="-122"/>
                  <a:ea typeface="微软雅黑" panose="020B0503020204020204" pitchFamily="34" charset="-122"/>
                </a:rPr>
                <a:t>请输入你的标题</a:t>
              </a:r>
            </a:p>
          </p:txBody>
        </p:sp>
        <p:sp>
          <p:nvSpPr>
            <p:cNvPr id="13" name="文本框 12"/>
            <p:cNvSpPr txBox="1"/>
            <p:nvPr/>
          </p:nvSpPr>
          <p:spPr>
            <a:xfrm>
              <a:off x="2562029" y="1277923"/>
              <a:ext cx="753733" cy="1200328"/>
            </a:xfrm>
            <a:prstGeom prst="rect">
              <a:avLst/>
            </a:prstGeom>
            <a:noFill/>
          </p:spPr>
          <p:txBody>
            <a:bodyPr wrap="none" rtlCol="0">
              <a:spAutoFit/>
            </a:bodyPr>
            <a:lstStyle/>
            <a:p>
              <a:r>
                <a:rPr lang="en-US" altLang="zh-CN" sz="7200" b="1" dirty="0">
                  <a:gradFill flip="none" rotWithShape="1">
                    <a:gsLst>
                      <a:gs pos="0">
                        <a:schemeClr val="bg1"/>
                      </a:gs>
                      <a:gs pos="71000">
                        <a:srgbClr val="016179"/>
                      </a:gs>
                      <a:gs pos="38000">
                        <a:schemeClr val="bg1"/>
                      </a:gs>
                      <a:gs pos="100000">
                        <a:srgbClr val="016179"/>
                      </a:gs>
                    </a:gsLst>
                    <a:lin ang="5400000" scaled="1"/>
                    <a:tileRect/>
                  </a:gradFill>
                  <a:latin typeface="微软雅黑" panose="020B0503020204020204" pitchFamily="34" charset="-122"/>
                  <a:ea typeface="微软雅黑" panose="020B0503020204020204" pitchFamily="34" charset="-122"/>
                </a:rPr>
                <a:t>4</a:t>
              </a:r>
              <a:endParaRPr lang="zh-CN" altLang="en-US" sz="7200" b="1" dirty="0">
                <a:gradFill flip="none" rotWithShape="1">
                  <a:gsLst>
                    <a:gs pos="0">
                      <a:schemeClr val="bg1"/>
                    </a:gs>
                    <a:gs pos="71000">
                      <a:srgbClr val="016179"/>
                    </a:gs>
                    <a:gs pos="38000">
                      <a:schemeClr val="bg1"/>
                    </a:gs>
                    <a:gs pos="100000">
                      <a:srgbClr val="016179"/>
                    </a:gs>
                  </a:gsLst>
                  <a:lin ang="5400000" scaled="1"/>
                  <a:tileRect/>
                </a:gradFill>
                <a:latin typeface="微软雅黑" panose="020B0503020204020204" pitchFamily="34" charset="-122"/>
                <a:ea typeface="微软雅黑" panose="020B0503020204020204" pitchFamily="34" charset="-122"/>
              </a:endParaRPr>
            </a:p>
          </p:txBody>
        </p:sp>
        <p:sp>
          <p:nvSpPr>
            <p:cNvPr id="12" name="空心弧 11"/>
            <p:cNvSpPr/>
            <p:nvPr/>
          </p:nvSpPr>
          <p:spPr>
            <a:xfrm rot="21270115">
              <a:off x="2492311" y="1318657"/>
              <a:ext cx="893170" cy="893171"/>
            </a:xfrm>
            <a:prstGeom prst="blockArc">
              <a:avLst>
                <a:gd name="adj1" fmla="val 2309807"/>
                <a:gd name="adj2" fmla="val 21070286"/>
                <a:gd name="adj3" fmla="val 1135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grpSp>
    </p:spTree>
    <p:extLst>
      <p:ext uri="{BB962C8B-B14F-4D97-AF65-F5344CB8AC3E}">
        <p14:creationId xmlns:p14="http://schemas.microsoft.com/office/powerpoint/2010/main" val="2358577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14151" t="740" r="20075" b="-740"/>
          <a:stretch/>
        </p:blipFill>
        <p:spPr>
          <a:xfrm>
            <a:off x="3938019" y="1478863"/>
            <a:ext cx="4273191" cy="4872699"/>
          </a:xfrm>
          <a:prstGeom prst="rect">
            <a:avLst/>
          </a:prstGeom>
          <a:effectLst>
            <a:outerShdw blurRad="50800" dist="38100" dir="2700000" algn="tl" rotWithShape="0">
              <a:prstClr val="black">
                <a:alpha val="40000"/>
              </a:prstClr>
            </a:outerShdw>
          </a:effectLst>
        </p:spPr>
      </p:pic>
      <p:sp>
        <p:nvSpPr>
          <p:cNvPr id="4" name="矩形 3"/>
          <p:cNvSpPr/>
          <p:nvPr/>
        </p:nvSpPr>
        <p:spPr>
          <a:xfrm>
            <a:off x="308094" y="1542166"/>
            <a:ext cx="3366473" cy="4746089"/>
          </a:xfrm>
          <a:prstGeom prst="rect">
            <a:avLst/>
          </a:prstGeom>
          <a:solidFill>
            <a:srgbClr val="01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sz="1351" dirty="0"/>
          </a:p>
        </p:txBody>
      </p:sp>
      <p:sp>
        <p:nvSpPr>
          <p:cNvPr id="12" name="矩形 11"/>
          <p:cNvSpPr/>
          <p:nvPr/>
        </p:nvSpPr>
        <p:spPr>
          <a:xfrm>
            <a:off x="8474664" y="1542168"/>
            <a:ext cx="3366473" cy="4746089"/>
          </a:xfrm>
          <a:prstGeom prst="rect">
            <a:avLst/>
          </a:prstGeom>
          <a:solidFill>
            <a:srgbClr val="01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3" name="文本框 12"/>
          <p:cNvSpPr txBox="1"/>
          <p:nvPr/>
        </p:nvSpPr>
        <p:spPr>
          <a:xfrm>
            <a:off x="492484" y="1637662"/>
            <a:ext cx="3030344" cy="4555093"/>
          </a:xfrm>
          <a:prstGeom prst="rect">
            <a:avLst/>
          </a:prstGeom>
          <a:noFill/>
        </p:spPr>
        <p:txBody>
          <a:bodyPr wrap="square" rtlCol="0">
            <a:spAutoFit/>
          </a:bodyPr>
          <a:lstStyle/>
          <a:p>
            <a:pPr algn="ctr">
              <a:lnSpc>
                <a:spcPct val="125000"/>
              </a:lnSpc>
              <a:spcAft>
                <a:spcPts val="1800"/>
              </a:spcAft>
            </a:pPr>
            <a:r>
              <a:rPr lang="zh-CN" altLang="en-US" sz="2800" dirty="0">
                <a:solidFill>
                  <a:schemeClr val="bg1"/>
                </a:solidFill>
                <a:latin typeface="微软雅黑" panose="020B0503020204020204" pitchFamily="34" charset="-122"/>
                <a:ea typeface="微软雅黑" panose="020B0503020204020204" pitchFamily="34" charset="-122"/>
              </a:rPr>
              <a:t>输入标题</a:t>
            </a:r>
            <a:endParaRPr lang="en-US" altLang="zh-CN" sz="2800" dirty="0">
              <a:solidFill>
                <a:schemeClr val="bg1"/>
              </a:solidFill>
              <a:latin typeface="微软雅黑" panose="020B0503020204020204" pitchFamily="34" charset="-122"/>
              <a:ea typeface="微软雅黑" panose="020B0503020204020204" pitchFamily="34" charset="-122"/>
            </a:endParaRPr>
          </a:p>
          <a:p>
            <a:pPr indent="457189">
              <a:lnSpc>
                <a:spcPct val="125000"/>
              </a:lnSpc>
            </a:pPr>
            <a:r>
              <a:rPr lang="zh-CN" altLang="en-US" sz="2400" dirty="0">
                <a:solidFill>
                  <a:schemeClr val="bg1"/>
                </a:solidFill>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请输入你的内容请输入你的内容请输入你的内容请输入你的内容请输入你的内容请输入你的内容请输入你的内容请输入你的内容请输入你的内容请输入你的内容</a:t>
            </a:r>
          </a:p>
        </p:txBody>
      </p:sp>
      <p:sp>
        <p:nvSpPr>
          <p:cNvPr id="14" name="文本框 13"/>
          <p:cNvSpPr txBox="1"/>
          <p:nvPr/>
        </p:nvSpPr>
        <p:spPr>
          <a:xfrm>
            <a:off x="8642727" y="1637662"/>
            <a:ext cx="3030344" cy="4555093"/>
          </a:xfrm>
          <a:prstGeom prst="rect">
            <a:avLst/>
          </a:prstGeom>
          <a:noFill/>
        </p:spPr>
        <p:txBody>
          <a:bodyPr wrap="square" rtlCol="0">
            <a:spAutoFit/>
          </a:bodyPr>
          <a:lstStyle/>
          <a:p>
            <a:pPr algn="ctr">
              <a:lnSpc>
                <a:spcPct val="125000"/>
              </a:lnSpc>
              <a:spcAft>
                <a:spcPts val="1800"/>
              </a:spcAft>
            </a:pPr>
            <a:r>
              <a:rPr lang="zh-CN" altLang="en-US" sz="2800" dirty="0">
                <a:solidFill>
                  <a:schemeClr val="bg1"/>
                </a:solidFill>
                <a:latin typeface="微软雅黑" panose="020B0503020204020204" pitchFamily="34" charset="-122"/>
                <a:ea typeface="微软雅黑" panose="020B0503020204020204" pitchFamily="34" charset="-122"/>
              </a:rPr>
              <a:t>输入标题</a:t>
            </a:r>
            <a:endParaRPr lang="en-US" altLang="zh-CN" sz="2800" dirty="0">
              <a:solidFill>
                <a:schemeClr val="bg1"/>
              </a:solidFill>
              <a:latin typeface="微软雅黑" panose="020B0503020204020204" pitchFamily="34" charset="-122"/>
              <a:ea typeface="微软雅黑" panose="020B0503020204020204" pitchFamily="34" charset="-122"/>
            </a:endParaRPr>
          </a:p>
          <a:p>
            <a:pPr indent="457189">
              <a:lnSpc>
                <a:spcPct val="125000"/>
              </a:lnSpc>
            </a:pPr>
            <a:r>
              <a:rPr lang="zh-CN" altLang="en-US" sz="2400" dirty="0">
                <a:solidFill>
                  <a:schemeClr val="bg1"/>
                </a:solidFill>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请输入你的内容请输入你的内容请输入你的内容请输入你的内容请输入你的内容请输入你的内容请输入你的内容请输入你的内容请输入你的内容请输入你的内容</a:t>
            </a:r>
          </a:p>
        </p:txBody>
      </p:sp>
      <p:sp>
        <p:nvSpPr>
          <p:cNvPr id="15" name="文本框 14"/>
          <p:cNvSpPr txBox="1"/>
          <p:nvPr/>
        </p:nvSpPr>
        <p:spPr>
          <a:xfrm>
            <a:off x="328066" y="42529"/>
            <a:ext cx="3194914" cy="1092607"/>
          </a:xfrm>
          <a:prstGeom prst="rect">
            <a:avLst/>
          </a:prstGeom>
          <a:noFill/>
        </p:spPr>
        <p:txBody>
          <a:bodyPr wrap="none" rtlCol="0">
            <a:spAutoFit/>
          </a:bodyPr>
          <a:lstStyle/>
          <a:p>
            <a:pPr>
              <a:lnSpc>
                <a:spcPct val="125000"/>
              </a:lnSpc>
            </a:pPr>
            <a:r>
              <a:rPr lang="zh-CN" altLang="en-US" sz="3200" dirty="0">
                <a:solidFill>
                  <a:srgbClr val="13415E"/>
                </a:solidFill>
                <a:latin typeface="微软雅黑" panose="020B0503020204020204" pitchFamily="34" charset="-122"/>
                <a:ea typeface="微软雅黑" panose="020B0503020204020204" pitchFamily="34" charset="-122"/>
              </a:rPr>
              <a:t>输入标题</a:t>
            </a:r>
            <a:endParaRPr lang="en-US" altLang="zh-CN" sz="3200" dirty="0">
              <a:solidFill>
                <a:srgbClr val="13415E"/>
              </a:solidFill>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Pease enter your title here</a:t>
            </a:r>
          </a:p>
        </p:txBody>
      </p:sp>
      <p:grpSp>
        <p:nvGrpSpPr>
          <p:cNvPr id="16" name="组合 15"/>
          <p:cNvGrpSpPr/>
          <p:nvPr/>
        </p:nvGrpSpPr>
        <p:grpSpPr>
          <a:xfrm>
            <a:off x="10537042" y="214192"/>
            <a:ext cx="1320806" cy="385001"/>
            <a:chOff x="10229510" y="617243"/>
            <a:chExt cx="1320806" cy="385001"/>
          </a:xfrm>
        </p:grpSpPr>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9510" y="617243"/>
              <a:ext cx="1237504" cy="385001"/>
            </a:xfrm>
            <a:prstGeom prst="rect">
              <a:avLst/>
            </a:prstGeom>
          </p:spPr>
        </p:pic>
        <p:cxnSp>
          <p:nvCxnSpPr>
            <p:cNvPr id="18" name="直接连接符 17"/>
            <p:cNvCxnSpPr/>
            <p:nvPr/>
          </p:nvCxnSpPr>
          <p:spPr>
            <a:xfrm>
              <a:off x="11550316" y="626863"/>
              <a:ext cx="0" cy="365760"/>
            </a:xfrm>
            <a:prstGeom prst="line">
              <a:avLst/>
            </a:prstGeom>
            <a:ln w="41275">
              <a:solidFill>
                <a:srgbClr val="01617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87147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42492" y="0"/>
            <a:ext cx="9249508" cy="6858000"/>
          </a:xfrm>
          <a:prstGeom prst="rect">
            <a:avLst/>
          </a:prstGeom>
        </p:spPr>
      </p:pic>
      <p:sp>
        <p:nvSpPr>
          <p:cNvPr id="10" name="文本框 9"/>
          <p:cNvSpPr txBox="1"/>
          <p:nvPr/>
        </p:nvSpPr>
        <p:spPr>
          <a:xfrm>
            <a:off x="521585" y="1368812"/>
            <a:ext cx="4493538" cy="4785926"/>
          </a:xfrm>
          <a:prstGeom prst="rect">
            <a:avLst/>
          </a:prstGeom>
          <a:noFill/>
        </p:spPr>
        <p:txBody>
          <a:bodyPr wrap="none" rtlCol="0">
            <a:spAutoFit/>
          </a:bodyPr>
          <a:lstStyle/>
          <a:p>
            <a:pPr>
              <a:lnSpc>
                <a:spcPct val="125000"/>
              </a:lnSpc>
            </a:pPr>
            <a:r>
              <a:rPr lang="zh-CN" altLang="en-US" sz="3600" dirty="0">
                <a:latin typeface="微软雅黑" panose="020B0503020204020204" pitchFamily="34" charset="-122"/>
                <a:ea typeface="微软雅黑" panose="020B0503020204020204" pitchFamily="34" charset="-122"/>
              </a:rPr>
              <a:t>这里是标题</a:t>
            </a:r>
            <a:endParaRPr lang="en-US" altLang="zh-CN" sz="3600" dirty="0">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rPr>
              <a:t>Please enter your title here</a:t>
            </a:r>
          </a:p>
          <a:p>
            <a:pPr>
              <a:lnSpc>
                <a:spcPct val="125000"/>
              </a:lnSpc>
            </a:pPr>
            <a:endParaRPr lang="en-US" altLang="zh-CN" sz="2000" dirty="0">
              <a:solidFill>
                <a:srgbClr val="13415E"/>
              </a:solidFill>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endParaRPr lang="en-US" altLang="zh-CN"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423037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7260164" y="414344"/>
            <a:ext cx="3775393" cy="2708434"/>
          </a:xfrm>
          <a:prstGeom prst="rect">
            <a:avLst/>
          </a:prstGeom>
          <a:noFill/>
        </p:spPr>
        <p:txBody>
          <a:bodyPr wrap="none" rtlCol="0">
            <a:spAutoFit/>
          </a:bodyPr>
          <a:lstStyle/>
          <a:p>
            <a:pPr>
              <a:lnSpc>
                <a:spcPct val="125000"/>
              </a:lnSpc>
            </a:pPr>
            <a:r>
              <a:rPr lang="zh-CN" altLang="en-US" sz="2800" dirty="0">
                <a:latin typeface="微软雅黑" panose="020B0503020204020204" pitchFamily="34" charset="-122"/>
                <a:ea typeface="微软雅黑" panose="020B0503020204020204" pitchFamily="34" charset="-122"/>
              </a:rPr>
              <a:t>这里是标题</a:t>
            </a:r>
            <a:endParaRPr lang="en-US" altLang="zh-CN" sz="2800" dirty="0">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Please enter your title here</a:t>
            </a:r>
          </a:p>
          <a:p>
            <a:pPr>
              <a:lnSpc>
                <a:spcPct val="125000"/>
              </a:lnSpc>
              <a:spcBef>
                <a:spcPts val="1200"/>
              </a:spcBef>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933801" y="3823163"/>
            <a:ext cx="3775393" cy="2708434"/>
          </a:xfrm>
          <a:prstGeom prst="rect">
            <a:avLst/>
          </a:prstGeom>
          <a:noFill/>
        </p:spPr>
        <p:txBody>
          <a:bodyPr wrap="none" rtlCol="0">
            <a:spAutoFit/>
          </a:bodyPr>
          <a:lstStyle/>
          <a:p>
            <a:pPr algn="r">
              <a:lnSpc>
                <a:spcPct val="125000"/>
              </a:lnSpc>
            </a:pPr>
            <a:r>
              <a:rPr lang="zh-CN" altLang="en-US" sz="2800" dirty="0">
                <a:latin typeface="微软雅黑" panose="020B0503020204020204" pitchFamily="34" charset="-122"/>
                <a:ea typeface="微软雅黑" panose="020B0503020204020204" pitchFamily="34" charset="-122"/>
              </a:rPr>
              <a:t>这里是标题</a:t>
            </a:r>
            <a:endParaRPr lang="en-US" altLang="zh-CN" sz="2800" dirty="0">
              <a:latin typeface="微软雅黑" panose="020B0503020204020204" pitchFamily="34" charset="-122"/>
              <a:ea typeface="微软雅黑" panose="020B0503020204020204" pitchFamily="34" charset="-122"/>
            </a:endParaRPr>
          </a:p>
          <a:p>
            <a:pPr algn="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Please enter your title here</a:t>
            </a:r>
          </a:p>
          <a:p>
            <a:pPr algn="r">
              <a:lnSpc>
                <a:spcPct val="125000"/>
              </a:lnSpc>
              <a:spcBef>
                <a:spcPts val="1200"/>
              </a:spcBef>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gn="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gn="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gn="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p:txBody>
      </p:sp>
      <p:pic>
        <p:nvPicPr>
          <p:cNvPr id="18" name="图片 17"/>
          <p:cNvPicPr>
            <a:picLocks noChangeAspect="1"/>
          </p:cNvPicPr>
          <p:nvPr/>
        </p:nvPicPr>
        <p:blipFill rotWithShape="1">
          <a:blip r:embed="rId4"/>
          <a:srcRect l="-803" t="8665" r="803" b="15015"/>
          <a:stretch/>
        </p:blipFill>
        <p:spPr>
          <a:xfrm>
            <a:off x="-47572" y="-6392"/>
            <a:ext cx="6143572" cy="3451721"/>
          </a:xfrm>
          <a:prstGeom prst="rect">
            <a:avLst/>
          </a:prstGeom>
        </p:spPr>
      </p:pic>
      <p:pic>
        <p:nvPicPr>
          <p:cNvPr id="4" name="图片 3"/>
          <p:cNvPicPr preferRelativeResize="0">
            <a:picLocks/>
          </p:cNvPicPr>
          <p:nvPr/>
        </p:nvPicPr>
        <p:blipFill rotWithShape="1">
          <a:blip r:embed="rId5">
            <a:extLst>
              <a:ext uri="{28A0092B-C50C-407E-A947-70E740481C1C}">
                <a14:useLocalDpi xmlns:a14="http://schemas.microsoft.com/office/drawing/2010/main" val="0"/>
              </a:ext>
            </a:extLst>
          </a:blip>
          <a:srcRect l="382" t="20691" r="-382" b="37989"/>
          <a:stretch/>
        </p:blipFill>
        <p:spPr>
          <a:xfrm>
            <a:off x="6096000" y="3445330"/>
            <a:ext cx="6126480" cy="3474720"/>
          </a:xfrm>
          <a:prstGeom prst="rect">
            <a:avLst/>
          </a:prstGeom>
        </p:spPr>
      </p:pic>
    </p:spTree>
    <p:extLst>
      <p:ext uri="{BB962C8B-B14F-4D97-AF65-F5344CB8AC3E}">
        <p14:creationId xmlns:p14="http://schemas.microsoft.com/office/powerpoint/2010/main" val="2258824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176773" y="1898665"/>
            <a:ext cx="3266535" cy="1092607"/>
          </a:xfrm>
          <a:prstGeom prst="rect">
            <a:avLst/>
          </a:prstGeom>
          <a:noFill/>
        </p:spPr>
        <p:txBody>
          <a:bodyPr wrap="none" rtlCol="0">
            <a:spAutoFit/>
          </a:bodyPr>
          <a:lstStyle/>
          <a:p>
            <a:pPr algn="ctr">
              <a:lnSpc>
                <a:spcPct val="125000"/>
              </a:lnSpc>
            </a:pPr>
            <a:r>
              <a:rPr lang="zh-CN" altLang="en-US" sz="3200" dirty="0">
                <a:latin typeface="微软雅黑" panose="020B0503020204020204" pitchFamily="34" charset="-122"/>
                <a:ea typeface="微软雅黑" panose="020B0503020204020204" pitchFamily="34" charset="-122"/>
              </a:rPr>
              <a:t>这里是标题</a:t>
            </a:r>
            <a:endParaRPr lang="en-US" altLang="zh-CN" sz="3200" dirty="0">
              <a:latin typeface="微软雅黑" panose="020B0503020204020204" pitchFamily="34" charset="-122"/>
              <a:ea typeface="微软雅黑" panose="020B0503020204020204" pitchFamily="34" charset="-122"/>
            </a:endParaRPr>
          </a:p>
          <a:p>
            <a:pPr algn="ct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rgbClr val="13415E"/>
              </a:solidFill>
              <a:latin typeface="微软雅黑 Light" panose="020B0502040204020203" pitchFamily="34" charset="-122"/>
              <a:ea typeface="微软雅黑 Light" panose="020B0502040204020203" pitchFamily="34" charset="-122"/>
            </a:endParaRPr>
          </a:p>
        </p:txBody>
      </p:sp>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9352" y="993760"/>
            <a:ext cx="7308544" cy="5229703"/>
          </a:xfrm>
          <a:prstGeom prst="rect">
            <a:avLst/>
          </a:prstGeom>
        </p:spPr>
      </p:pic>
      <p:pic>
        <p:nvPicPr>
          <p:cNvPr id="23" name="图片 22"/>
          <p:cNvPicPr>
            <a:picLocks noChangeAspect="1"/>
          </p:cNvPicPr>
          <p:nvPr/>
        </p:nvPicPr>
        <p:blipFill rotWithShape="1">
          <a:blip r:embed="rId5">
            <a:extLst>
              <a:ext uri="{28A0092B-C50C-407E-A947-70E740481C1C}">
                <a14:useLocalDpi xmlns:a14="http://schemas.microsoft.com/office/drawing/2010/main" val="0"/>
              </a:ext>
            </a:extLst>
          </a:blip>
          <a:srcRect l="14425" r="6933" b="21204"/>
          <a:stretch/>
        </p:blipFill>
        <p:spPr>
          <a:xfrm>
            <a:off x="401149" y="1898665"/>
            <a:ext cx="5992585" cy="3172279"/>
          </a:xfrm>
          <a:prstGeom prst="rect">
            <a:avLst/>
          </a:prstGeom>
        </p:spPr>
      </p:pic>
      <p:sp>
        <p:nvSpPr>
          <p:cNvPr id="25" name="文本框 24"/>
          <p:cNvSpPr txBox="1"/>
          <p:nvPr/>
        </p:nvSpPr>
        <p:spPr>
          <a:xfrm>
            <a:off x="6563789" y="3375325"/>
            <a:ext cx="5691751" cy="1908215"/>
          </a:xfrm>
          <a:prstGeom prst="rect">
            <a:avLst/>
          </a:prstGeom>
          <a:noFill/>
        </p:spPr>
        <p:txBody>
          <a:bodyPr wrap="none" rtlCol="0">
            <a:spAutoFit/>
          </a:bodyPr>
          <a:lstStyle/>
          <a:p>
            <a:pPr algn="ct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p>
          <a:p>
            <a:pPr algn="ct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gn="ct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a:t>
            </a:r>
          </a:p>
          <a:p>
            <a:pPr algn="ct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p>
          <a:p>
            <a:endParaRPr lang="zh-CN" altLang="en-US" dirty="0"/>
          </a:p>
        </p:txBody>
      </p:sp>
      <p:grpSp>
        <p:nvGrpSpPr>
          <p:cNvPr id="12" name="组合 11"/>
          <p:cNvGrpSpPr/>
          <p:nvPr/>
        </p:nvGrpSpPr>
        <p:grpSpPr>
          <a:xfrm>
            <a:off x="10537042" y="214192"/>
            <a:ext cx="1320806" cy="385001"/>
            <a:chOff x="10229510" y="617243"/>
            <a:chExt cx="1320806" cy="385001"/>
          </a:xfrm>
        </p:grpSpPr>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29510" y="617243"/>
              <a:ext cx="1237504" cy="385001"/>
            </a:xfrm>
            <a:prstGeom prst="rect">
              <a:avLst/>
            </a:prstGeom>
          </p:spPr>
        </p:pic>
        <p:cxnSp>
          <p:nvCxnSpPr>
            <p:cNvPr id="14" name="直接连接符 13"/>
            <p:cNvCxnSpPr/>
            <p:nvPr/>
          </p:nvCxnSpPr>
          <p:spPr>
            <a:xfrm>
              <a:off x="11550316" y="626863"/>
              <a:ext cx="0" cy="365760"/>
            </a:xfrm>
            <a:prstGeom prst="line">
              <a:avLst/>
            </a:prstGeom>
            <a:ln w="41275">
              <a:solidFill>
                <a:srgbClr val="01617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56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263851" y="5533080"/>
            <a:ext cx="4081307" cy="677108"/>
            <a:chOff x="4019141" y="1925927"/>
            <a:chExt cx="4081307" cy="677108"/>
          </a:xfrm>
        </p:grpSpPr>
        <p:sp>
          <p:nvSpPr>
            <p:cNvPr id="3" name="文本框 2"/>
            <p:cNvSpPr txBox="1"/>
            <p:nvPr/>
          </p:nvSpPr>
          <p:spPr>
            <a:xfrm>
              <a:off x="4684128" y="1925927"/>
              <a:ext cx="3416320" cy="646331"/>
            </a:xfrm>
            <a:prstGeom prst="rect">
              <a:avLst/>
            </a:prstGeom>
            <a:noFill/>
          </p:spPr>
          <p:txBody>
            <a:bodyPr wrap="none" rtlCol="0">
              <a:spAutoFit/>
            </a:bodyPr>
            <a:lstStyle/>
            <a:p>
              <a:r>
                <a:rPr lang="zh-CN" altLang="en-US" sz="3600" dirty="0">
                  <a:solidFill>
                    <a:srgbClr val="006179"/>
                  </a:solidFill>
                  <a:latin typeface="微软雅黑" panose="020B0503020204020204" pitchFamily="34" charset="-122"/>
                  <a:ea typeface="微软雅黑" panose="020B0503020204020204" pitchFamily="34" charset="-122"/>
                </a:rPr>
                <a:t>请输入你的标题</a:t>
              </a:r>
            </a:p>
          </p:txBody>
        </p:sp>
        <p:grpSp>
          <p:nvGrpSpPr>
            <p:cNvPr id="4" name="组合 3"/>
            <p:cNvGrpSpPr/>
            <p:nvPr/>
          </p:nvGrpSpPr>
          <p:grpSpPr>
            <a:xfrm>
              <a:off x="4019141" y="1956704"/>
              <a:ext cx="545911" cy="646331"/>
              <a:chOff x="-968991" y="1710350"/>
              <a:chExt cx="545911" cy="646331"/>
            </a:xfrm>
          </p:grpSpPr>
          <p:sp>
            <p:nvSpPr>
              <p:cNvPr id="5" name="空心弧 4"/>
              <p:cNvSpPr/>
              <p:nvPr/>
            </p:nvSpPr>
            <p:spPr>
              <a:xfrm rot="21270115">
                <a:off x="-968991" y="1760561"/>
                <a:ext cx="545911" cy="545911"/>
              </a:xfrm>
              <a:prstGeom prst="blockArc">
                <a:avLst>
                  <a:gd name="adj1" fmla="val 2309807"/>
                  <a:gd name="adj2" fmla="val 21070286"/>
                  <a:gd name="adj3" fmla="val 11359"/>
                </a:avLst>
              </a:prstGeom>
              <a:solidFill>
                <a:srgbClr val="00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sp>
            <p:nvSpPr>
              <p:cNvPr id="6" name="文本框 5"/>
              <p:cNvSpPr txBox="1"/>
              <p:nvPr/>
            </p:nvSpPr>
            <p:spPr>
              <a:xfrm>
                <a:off x="-919962" y="1710350"/>
                <a:ext cx="418704" cy="646331"/>
              </a:xfrm>
              <a:prstGeom prst="rect">
                <a:avLst/>
              </a:prstGeom>
              <a:noFill/>
            </p:spPr>
            <p:txBody>
              <a:bodyPr wrap="none" rtlCol="0">
                <a:spAutoFit/>
              </a:bodyPr>
              <a:lstStyle/>
              <a:p>
                <a:r>
                  <a:rPr lang="en-US" altLang="zh-CN" sz="3600" b="1" dirty="0">
                    <a:solidFill>
                      <a:srgbClr val="006179"/>
                    </a:solidFill>
                    <a:latin typeface="Times New Roman" panose="02020603050405020304" pitchFamily="18" charset="0"/>
                    <a:cs typeface="Times New Roman" panose="02020603050405020304" pitchFamily="18" charset="0"/>
                  </a:rPr>
                  <a:t>4</a:t>
                </a:r>
                <a:endParaRPr lang="zh-CN" altLang="en-US" sz="3600" b="1" dirty="0">
                  <a:solidFill>
                    <a:srgbClr val="006179"/>
                  </a:solidFill>
                  <a:latin typeface="Times New Roman" panose="02020603050405020304" pitchFamily="18" charset="0"/>
                  <a:cs typeface="Times New Roman" panose="02020603050405020304" pitchFamily="18" charset="0"/>
                </a:endParaRPr>
              </a:p>
            </p:txBody>
          </p:sp>
        </p:grpSp>
      </p:grpSp>
      <p:grpSp>
        <p:nvGrpSpPr>
          <p:cNvPr id="7" name="组合 6"/>
          <p:cNvGrpSpPr/>
          <p:nvPr/>
        </p:nvGrpSpPr>
        <p:grpSpPr>
          <a:xfrm>
            <a:off x="4263851" y="3399761"/>
            <a:ext cx="4081307" cy="677108"/>
            <a:chOff x="4019141" y="1925927"/>
            <a:chExt cx="4081307" cy="677108"/>
          </a:xfrm>
        </p:grpSpPr>
        <p:sp>
          <p:nvSpPr>
            <p:cNvPr id="8" name="文本框 7"/>
            <p:cNvSpPr txBox="1"/>
            <p:nvPr/>
          </p:nvSpPr>
          <p:spPr>
            <a:xfrm>
              <a:off x="4684128" y="1925927"/>
              <a:ext cx="3416320" cy="646331"/>
            </a:xfrm>
            <a:prstGeom prst="rect">
              <a:avLst/>
            </a:prstGeom>
            <a:noFill/>
          </p:spPr>
          <p:txBody>
            <a:bodyPr wrap="none" rtlCol="0">
              <a:spAutoFit/>
            </a:bodyPr>
            <a:lstStyle/>
            <a:p>
              <a:r>
                <a:rPr lang="zh-CN" altLang="en-US" sz="3600" dirty="0">
                  <a:solidFill>
                    <a:srgbClr val="006179"/>
                  </a:solidFill>
                  <a:latin typeface="微软雅黑" panose="020B0503020204020204" pitchFamily="34" charset="-122"/>
                  <a:ea typeface="微软雅黑" panose="020B0503020204020204" pitchFamily="34" charset="-122"/>
                </a:rPr>
                <a:t>请输入你的标题</a:t>
              </a:r>
            </a:p>
          </p:txBody>
        </p:sp>
        <p:grpSp>
          <p:nvGrpSpPr>
            <p:cNvPr id="9" name="组合 8"/>
            <p:cNvGrpSpPr/>
            <p:nvPr/>
          </p:nvGrpSpPr>
          <p:grpSpPr>
            <a:xfrm>
              <a:off x="4019141" y="1956704"/>
              <a:ext cx="545911" cy="646331"/>
              <a:chOff x="-968991" y="1710350"/>
              <a:chExt cx="545911" cy="646331"/>
            </a:xfrm>
          </p:grpSpPr>
          <p:sp>
            <p:nvSpPr>
              <p:cNvPr id="10" name="空心弧 9"/>
              <p:cNvSpPr/>
              <p:nvPr/>
            </p:nvSpPr>
            <p:spPr>
              <a:xfrm rot="21270115">
                <a:off x="-968991" y="1760561"/>
                <a:ext cx="545911" cy="545911"/>
              </a:xfrm>
              <a:prstGeom prst="blockArc">
                <a:avLst>
                  <a:gd name="adj1" fmla="val 2309807"/>
                  <a:gd name="adj2" fmla="val 21070286"/>
                  <a:gd name="adj3" fmla="val 11359"/>
                </a:avLst>
              </a:prstGeom>
              <a:solidFill>
                <a:srgbClr val="00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sp>
            <p:nvSpPr>
              <p:cNvPr id="11" name="文本框 10"/>
              <p:cNvSpPr txBox="1"/>
              <p:nvPr/>
            </p:nvSpPr>
            <p:spPr>
              <a:xfrm>
                <a:off x="-919962" y="1710350"/>
                <a:ext cx="418704" cy="646331"/>
              </a:xfrm>
              <a:prstGeom prst="rect">
                <a:avLst/>
              </a:prstGeom>
              <a:noFill/>
            </p:spPr>
            <p:txBody>
              <a:bodyPr wrap="none" rtlCol="0">
                <a:spAutoFit/>
              </a:bodyPr>
              <a:lstStyle/>
              <a:p>
                <a:r>
                  <a:rPr lang="en-US" altLang="zh-CN" sz="3600" b="1" dirty="0">
                    <a:solidFill>
                      <a:srgbClr val="006179"/>
                    </a:solidFill>
                    <a:latin typeface="Times New Roman" panose="02020603050405020304" pitchFamily="18" charset="0"/>
                    <a:cs typeface="Times New Roman" panose="02020603050405020304" pitchFamily="18" charset="0"/>
                  </a:rPr>
                  <a:t>2</a:t>
                </a:r>
                <a:endParaRPr lang="zh-CN" altLang="en-US" sz="3600" b="1" dirty="0">
                  <a:solidFill>
                    <a:srgbClr val="006179"/>
                  </a:solidFill>
                  <a:latin typeface="Times New Roman" panose="02020603050405020304" pitchFamily="18" charset="0"/>
                  <a:cs typeface="Times New Roman" panose="02020603050405020304" pitchFamily="18" charset="0"/>
                </a:endParaRPr>
              </a:p>
            </p:txBody>
          </p:sp>
        </p:grpSp>
      </p:grpSp>
      <p:sp>
        <p:nvSpPr>
          <p:cNvPr id="12" name="文本框 11"/>
          <p:cNvSpPr txBox="1"/>
          <p:nvPr/>
        </p:nvSpPr>
        <p:spPr>
          <a:xfrm>
            <a:off x="4793400" y="238738"/>
            <a:ext cx="2605200" cy="1446550"/>
          </a:xfrm>
          <a:prstGeom prst="rect">
            <a:avLst/>
          </a:prstGeom>
          <a:noFill/>
          <a:effectLst>
            <a:outerShdw blurRad="50800" dist="38100" dir="5400000" algn="t" rotWithShape="0">
              <a:prstClr val="black">
                <a:alpha val="40000"/>
              </a:prstClr>
            </a:outerShdw>
          </a:effectLst>
        </p:spPr>
        <p:txBody>
          <a:bodyPr vert="horz" wrap="none" rtlCol="0">
            <a:spAutoFit/>
          </a:bodyPr>
          <a:lstStyle/>
          <a:p>
            <a:r>
              <a:rPr lang="zh-CN" altLang="en-US" sz="8800" b="1" spc="600" dirty="0">
                <a:solidFill>
                  <a:srgbClr val="006179"/>
                </a:solidFill>
                <a:latin typeface="微软雅黑" panose="020B0503020204020204" pitchFamily="34" charset="-122"/>
                <a:ea typeface="微软雅黑" panose="020B0503020204020204" pitchFamily="34" charset="-122"/>
              </a:rPr>
              <a:t>目录</a:t>
            </a:r>
          </a:p>
        </p:txBody>
      </p:sp>
      <p:grpSp>
        <p:nvGrpSpPr>
          <p:cNvPr id="13" name="组合 12"/>
          <p:cNvGrpSpPr/>
          <p:nvPr/>
        </p:nvGrpSpPr>
        <p:grpSpPr>
          <a:xfrm>
            <a:off x="4263851" y="4466420"/>
            <a:ext cx="4081307" cy="677108"/>
            <a:chOff x="4019141" y="1925927"/>
            <a:chExt cx="4081307" cy="677108"/>
          </a:xfrm>
        </p:grpSpPr>
        <p:sp>
          <p:nvSpPr>
            <p:cNvPr id="14" name="文本框 13"/>
            <p:cNvSpPr txBox="1"/>
            <p:nvPr/>
          </p:nvSpPr>
          <p:spPr>
            <a:xfrm>
              <a:off x="4684128" y="1925927"/>
              <a:ext cx="3416320" cy="646331"/>
            </a:xfrm>
            <a:prstGeom prst="rect">
              <a:avLst/>
            </a:prstGeom>
            <a:noFill/>
          </p:spPr>
          <p:txBody>
            <a:bodyPr wrap="none" rtlCol="0">
              <a:spAutoFit/>
            </a:bodyPr>
            <a:lstStyle/>
            <a:p>
              <a:r>
                <a:rPr lang="zh-CN" altLang="en-US" sz="3600" dirty="0">
                  <a:solidFill>
                    <a:srgbClr val="006179"/>
                  </a:solidFill>
                  <a:latin typeface="微软雅黑" panose="020B0503020204020204" pitchFamily="34" charset="-122"/>
                  <a:ea typeface="微软雅黑" panose="020B0503020204020204" pitchFamily="34" charset="-122"/>
                </a:rPr>
                <a:t>请输入你的标题</a:t>
              </a:r>
            </a:p>
          </p:txBody>
        </p:sp>
        <p:grpSp>
          <p:nvGrpSpPr>
            <p:cNvPr id="15" name="组合 14"/>
            <p:cNvGrpSpPr/>
            <p:nvPr/>
          </p:nvGrpSpPr>
          <p:grpSpPr>
            <a:xfrm>
              <a:off x="4019141" y="1956704"/>
              <a:ext cx="545911" cy="646331"/>
              <a:chOff x="-968991" y="1710350"/>
              <a:chExt cx="545911" cy="646331"/>
            </a:xfrm>
          </p:grpSpPr>
          <p:sp>
            <p:nvSpPr>
              <p:cNvPr id="16" name="空心弧 15"/>
              <p:cNvSpPr/>
              <p:nvPr/>
            </p:nvSpPr>
            <p:spPr>
              <a:xfrm rot="21270115">
                <a:off x="-968991" y="1760561"/>
                <a:ext cx="545911" cy="545911"/>
              </a:xfrm>
              <a:prstGeom prst="blockArc">
                <a:avLst>
                  <a:gd name="adj1" fmla="val 2309807"/>
                  <a:gd name="adj2" fmla="val 21070286"/>
                  <a:gd name="adj3" fmla="val 11359"/>
                </a:avLst>
              </a:prstGeom>
              <a:solidFill>
                <a:srgbClr val="00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sp>
            <p:nvSpPr>
              <p:cNvPr id="17" name="文本框 16"/>
              <p:cNvSpPr txBox="1"/>
              <p:nvPr/>
            </p:nvSpPr>
            <p:spPr>
              <a:xfrm>
                <a:off x="-919962" y="1710350"/>
                <a:ext cx="418704" cy="646331"/>
              </a:xfrm>
              <a:prstGeom prst="rect">
                <a:avLst/>
              </a:prstGeom>
              <a:noFill/>
            </p:spPr>
            <p:txBody>
              <a:bodyPr wrap="none" rtlCol="0">
                <a:spAutoFit/>
              </a:bodyPr>
              <a:lstStyle/>
              <a:p>
                <a:r>
                  <a:rPr lang="en-US" altLang="zh-CN" sz="3600" b="1" dirty="0">
                    <a:solidFill>
                      <a:srgbClr val="006179"/>
                    </a:solidFill>
                    <a:latin typeface="Times New Roman" panose="02020603050405020304" pitchFamily="18" charset="0"/>
                    <a:cs typeface="Times New Roman" panose="02020603050405020304" pitchFamily="18" charset="0"/>
                  </a:rPr>
                  <a:t>3</a:t>
                </a:r>
                <a:endParaRPr lang="zh-CN" altLang="en-US" sz="3600" b="1" dirty="0">
                  <a:solidFill>
                    <a:srgbClr val="006179"/>
                  </a:solidFill>
                  <a:latin typeface="Times New Roman" panose="02020603050405020304" pitchFamily="18" charset="0"/>
                  <a:cs typeface="Times New Roman" panose="02020603050405020304" pitchFamily="18" charset="0"/>
                </a:endParaRPr>
              </a:p>
            </p:txBody>
          </p:sp>
        </p:grpSp>
      </p:grpSp>
      <p:grpSp>
        <p:nvGrpSpPr>
          <p:cNvPr id="18" name="组合 17"/>
          <p:cNvGrpSpPr/>
          <p:nvPr/>
        </p:nvGrpSpPr>
        <p:grpSpPr>
          <a:xfrm>
            <a:off x="4263851" y="2333103"/>
            <a:ext cx="4081307" cy="677108"/>
            <a:chOff x="4019141" y="1925927"/>
            <a:chExt cx="4081307" cy="677108"/>
          </a:xfrm>
        </p:grpSpPr>
        <p:sp>
          <p:nvSpPr>
            <p:cNvPr id="19" name="文本框 18"/>
            <p:cNvSpPr txBox="1"/>
            <p:nvPr/>
          </p:nvSpPr>
          <p:spPr>
            <a:xfrm>
              <a:off x="4684128" y="1925927"/>
              <a:ext cx="3416320" cy="646331"/>
            </a:xfrm>
            <a:prstGeom prst="rect">
              <a:avLst/>
            </a:prstGeom>
            <a:noFill/>
          </p:spPr>
          <p:txBody>
            <a:bodyPr wrap="none" rtlCol="0">
              <a:spAutoFit/>
            </a:bodyPr>
            <a:lstStyle/>
            <a:p>
              <a:r>
                <a:rPr lang="zh-CN" altLang="en-US" sz="3600" dirty="0">
                  <a:solidFill>
                    <a:srgbClr val="006179"/>
                  </a:solidFill>
                  <a:latin typeface="微软雅黑" panose="020B0503020204020204" pitchFamily="34" charset="-122"/>
                  <a:ea typeface="微软雅黑" panose="020B0503020204020204" pitchFamily="34" charset="-122"/>
                </a:rPr>
                <a:t>请输入你的标题</a:t>
              </a:r>
            </a:p>
          </p:txBody>
        </p:sp>
        <p:grpSp>
          <p:nvGrpSpPr>
            <p:cNvPr id="20" name="组合 19"/>
            <p:cNvGrpSpPr/>
            <p:nvPr/>
          </p:nvGrpSpPr>
          <p:grpSpPr>
            <a:xfrm>
              <a:off x="4019141" y="1956704"/>
              <a:ext cx="545911" cy="646331"/>
              <a:chOff x="-968991" y="1710350"/>
              <a:chExt cx="545911" cy="646331"/>
            </a:xfrm>
          </p:grpSpPr>
          <p:sp>
            <p:nvSpPr>
              <p:cNvPr id="21" name="空心弧 20"/>
              <p:cNvSpPr/>
              <p:nvPr/>
            </p:nvSpPr>
            <p:spPr>
              <a:xfrm rot="21270115">
                <a:off x="-968991" y="1760561"/>
                <a:ext cx="545911" cy="545911"/>
              </a:xfrm>
              <a:prstGeom prst="blockArc">
                <a:avLst>
                  <a:gd name="adj1" fmla="val 2309807"/>
                  <a:gd name="adj2" fmla="val 21070286"/>
                  <a:gd name="adj3" fmla="val 11359"/>
                </a:avLst>
              </a:prstGeom>
              <a:solidFill>
                <a:srgbClr val="00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sp>
            <p:nvSpPr>
              <p:cNvPr id="22" name="文本框 21"/>
              <p:cNvSpPr txBox="1"/>
              <p:nvPr/>
            </p:nvSpPr>
            <p:spPr>
              <a:xfrm>
                <a:off x="-919962" y="1710350"/>
                <a:ext cx="418704" cy="646331"/>
              </a:xfrm>
              <a:prstGeom prst="rect">
                <a:avLst/>
              </a:prstGeom>
              <a:noFill/>
            </p:spPr>
            <p:txBody>
              <a:bodyPr wrap="none" rtlCol="0">
                <a:spAutoFit/>
              </a:bodyPr>
              <a:lstStyle/>
              <a:p>
                <a:r>
                  <a:rPr lang="en-US" altLang="zh-CN" sz="3600" b="1" dirty="0">
                    <a:solidFill>
                      <a:srgbClr val="006179"/>
                    </a:solidFill>
                    <a:latin typeface="Times New Roman" panose="02020603050405020304" pitchFamily="18" charset="0"/>
                    <a:ea typeface="新宋体" panose="02010609030101010101" pitchFamily="49" charset="-122"/>
                    <a:cs typeface="Times New Roman" panose="02020603050405020304" pitchFamily="18" charset="0"/>
                  </a:rPr>
                  <a:t>1</a:t>
                </a:r>
                <a:endParaRPr lang="zh-CN" altLang="en-US" sz="3600" b="1" dirty="0">
                  <a:solidFill>
                    <a:srgbClr val="006179"/>
                  </a:solidFill>
                  <a:latin typeface="Times New Roman" panose="02020603050405020304" pitchFamily="18" charset="0"/>
                  <a:ea typeface="新宋体" panose="02010609030101010101" pitchFamily="49" charset="-122"/>
                  <a:cs typeface="Times New Roman" panose="02020603050405020304" pitchFamily="18" charset="0"/>
                </a:endParaRPr>
              </a:p>
            </p:txBody>
          </p:sp>
        </p:grpSp>
      </p:grpSp>
    </p:spTree>
    <p:extLst>
      <p:ext uri="{BB962C8B-B14F-4D97-AF65-F5344CB8AC3E}">
        <p14:creationId xmlns:p14="http://schemas.microsoft.com/office/powerpoint/2010/main" val="3747178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463275" y="974998"/>
            <a:ext cx="3020058" cy="1092607"/>
          </a:xfrm>
          <a:prstGeom prst="rect">
            <a:avLst/>
          </a:prstGeom>
          <a:noFill/>
        </p:spPr>
        <p:txBody>
          <a:bodyPr wrap="none" rtlCol="0">
            <a:spAutoFit/>
          </a:bodyPr>
          <a:lstStyle/>
          <a:p>
            <a:pPr>
              <a:lnSpc>
                <a:spcPct val="125000"/>
              </a:lnSpc>
            </a:pPr>
            <a:r>
              <a:rPr lang="zh-CN" altLang="en-US" sz="3200" dirty="0">
                <a:solidFill>
                  <a:schemeClr val="bg1"/>
                </a:solidFill>
                <a:latin typeface="微软雅黑" panose="020B0503020204020204" pitchFamily="34" charset="-122"/>
                <a:ea typeface="微软雅黑" panose="020B0503020204020204" pitchFamily="34" charset="-122"/>
              </a:rPr>
              <a:t>这里是标题</a:t>
            </a:r>
            <a:endParaRPr lang="en-US" altLang="zh-CN" sz="3200" dirty="0">
              <a:solidFill>
                <a:schemeClr val="bg1"/>
              </a:solidFill>
              <a:latin typeface="微软雅黑" panose="020B0503020204020204" pitchFamily="34" charset="-122"/>
              <a:ea typeface="微软雅黑" panose="020B0503020204020204" pitchFamily="34" charset="-122"/>
            </a:endParaRPr>
          </a:p>
          <a:p>
            <a:pPr>
              <a:lnSpc>
                <a:spcPct val="125000"/>
              </a:lnSpc>
            </a:pPr>
            <a:r>
              <a:rPr lang="en-US" altLang="zh-CN" sz="2000" dirty="0">
                <a:solidFill>
                  <a:schemeClr val="bg1"/>
                </a:solidFill>
              </a:rPr>
              <a:t>Please enter your title here</a:t>
            </a:r>
            <a:endParaRPr lang="zh-CN" altLang="en-US" sz="2000" dirty="0">
              <a:solidFill>
                <a:schemeClr val="bg1"/>
              </a:solidFill>
            </a:endParaRPr>
          </a:p>
        </p:txBody>
      </p:sp>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6127918" cy="3429000"/>
          </a:xfrm>
          <a:prstGeom prst="rect">
            <a:avLst/>
          </a:prstGeom>
          <a:effectLst>
            <a:outerShdw blurRad="50800" dist="38100" dir="2700000" algn="tl" rotWithShape="0">
              <a:prstClr val="black">
                <a:alpha val="40000"/>
              </a:prstClr>
            </a:outerShdw>
          </a:effectLst>
        </p:spPr>
      </p:pic>
      <p:pic>
        <p:nvPicPr>
          <p:cNvPr id="26" name="图片 25"/>
          <p:cNvPicPr>
            <a:picLocks noChangeAspect="1"/>
          </p:cNvPicPr>
          <p:nvPr/>
        </p:nvPicPr>
        <p:blipFill rotWithShape="1">
          <a:blip r:embed="rId5">
            <a:extLst>
              <a:ext uri="{28A0092B-C50C-407E-A947-70E740481C1C}">
                <a14:useLocalDpi xmlns:a14="http://schemas.microsoft.com/office/drawing/2010/main" val="0"/>
              </a:ext>
            </a:extLst>
          </a:blip>
          <a:srcRect l="803" t="17485" r="-803" b="7315"/>
          <a:stretch/>
        </p:blipFill>
        <p:spPr>
          <a:xfrm>
            <a:off x="6096000" y="3442447"/>
            <a:ext cx="6264729" cy="3415553"/>
          </a:xfrm>
          <a:prstGeom prst="rect">
            <a:avLst/>
          </a:prstGeom>
          <a:ln>
            <a:noFill/>
          </a:ln>
          <a:effectLst>
            <a:outerShdw blurRad="50800" dist="38100" dir="13500000" algn="br" rotWithShape="0">
              <a:prstClr val="black">
                <a:alpha val="40000"/>
              </a:prstClr>
            </a:outerShdw>
          </a:effectLst>
        </p:spPr>
      </p:pic>
      <p:sp>
        <p:nvSpPr>
          <p:cNvPr id="28" name="矩形 27"/>
          <p:cNvSpPr/>
          <p:nvPr/>
        </p:nvSpPr>
        <p:spPr>
          <a:xfrm>
            <a:off x="5520363" y="3429000"/>
            <a:ext cx="596806" cy="3429000"/>
          </a:xfrm>
          <a:prstGeom prst="rect">
            <a:avLst/>
          </a:prstGeom>
          <a:solidFill>
            <a:srgbClr val="005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7460267" y="360283"/>
            <a:ext cx="3775393" cy="2600712"/>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这里是标题</a:t>
            </a:r>
            <a:endParaRPr lang="en-US" altLang="zh-CN" sz="2800" dirty="0">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Please enter your title here</a:t>
            </a:r>
          </a:p>
          <a:p>
            <a:pPr>
              <a:lnSpc>
                <a:spcPct val="125000"/>
              </a:lnSpc>
              <a:spcBef>
                <a:spcPts val="1200"/>
              </a:spcBef>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p:txBody>
      </p:sp>
      <p:sp>
        <p:nvSpPr>
          <p:cNvPr id="30" name="文本框 29"/>
          <p:cNvSpPr txBox="1"/>
          <p:nvPr/>
        </p:nvSpPr>
        <p:spPr>
          <a:xfrm>
            <a:off x="860763" y="3796006"/>
            <a:ext cx="3775393" cy="2600712"/>
          </a:xfrm>
          <a:prstGeom prst="rect">
            <a:avLst/>
          </a:prstGeom>
          <a:noFill/>
        </p:spPr>
        <p:txBody>
          <a:bodyPr wrap="none" rtlCol="0">
            <a:spAutoFit/>
          </a:bodyPr>
          <a:lstStyle/>
          <a:p>
            <a:pPr algn="r"/>
            <a:r>
              <a:rPr lang="zh-CN" altLang="en-US" sz="2800" dirty="0">
                <a:latin typeface="微软雅黑" panose="020B0503020204020204" pitchFamily="34" charset="-122"/>
                <a:ea typeface="微软雅黑" panose="020B0503020204020204" pitchFamily="34" charset="-122"/>
              </a:rPr>
              <a:t>这里是标题</a:t>
            </a:r>
            <a:endParaRPr lang="en-US" altLang="zh-CN" sz="2800" dirty="0">
              <a:latin typeface="微软雅黑" panose="020B0503020204020204" pitchFamily="34" charset="-122"/>
              <a:ea typeface="微软雅黑" panose="020B0503020204020204" pitchFamily="34" charset="-122"/>
            </a:endParaRPr>
          </a:p>
          <a:p>
            <a:pPr algn="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Please enter your title here</a:t>
            </a:r>
          </a:p>
          <a:p>
            <a:pPr algn="r">
              <a:lnSpc>
                <a:spcPct val="125000"/>
              </a:lnSpc>
              <a:spcBef>
                <a:spcPts val="1200"/>
              </a:spcBef>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gn="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gn="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a:p>
            <a:pPr algn="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a:t>
            </a:r>
            <a:endParaRPr lang="en-US" altLang="zh-CN" sz="2000" dirty="0">
              <a:latin typeface="微软雅黑 Light" panose="020B0502040204020203" pitchFamily="34" charset="-122"/>
              <a:ea typeface="微软雅黑 Light" panose="020B0502040204020203" pitchFamily="34" charset="-122"/>
            </a:endParaRPr>
          </a:p>
        </p:txBody>
      </p:sp>
      <p:sp>
        <p:nvSpPr>
          <p:cNvPr id="27" name="矩形 26"/>
          <p:cNvSpPr/>
          <p:nvPr/>
        </p:nvSpPr>
        <p:spPr>
          <a:xfrm>
            <a:off x="6119446" y="0"/>
            <a:ext cx="615043" cy="3439186"/>
          </a:xfrm>
          <a:prstGeom prst="rect">
            <a:avLst/>
          </a:prstGeom>
          <a:solidFill>
            <a:srgbClr val="C77D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37185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10727142" y="244043"/>
            <a:ext cx="1273919" cy="415183"/>
            <a:chOff x="8993776" y="366789"/>
            <a:chExt cx="2739933" cy="89297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4098" t="65826" r="69933" b="28277"/>
            <a:stretch/>
          </p:blipFill>
          <p:spPr>
            <a:xfrm>
              <a:off x="8993776" y="366789"/>
              <a:ext cx="2550524" cy="892970"/>
            </a:xfrm>
            <a:prstGeom prst="rect">
              <a:avLst/>
            </a:prstGeom>
          </p:spPr>
        </p:pic>
        <p:sp>
          <p:nvSpPr>
            <p:cNvPr id="11" name="矩形 10"/>
            <p:cNvSpPr/>
            <p:nvPr/>
          </p:nvSpPr>
          <p:spPr>
            <a:xfrm>
              <a:off x="11674928" y="422938"/>
              <a:ext cx="58781" cy="780673"/>
            </a:xfrm>
            <a:prstGeom prst="rect">
              <a:avLst/>
            </a:prstGeom>
            <a:solidFill>
              <a:srgbClr val="00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34" name="矩形 33"/>
          <p:cNvSpPr/>
          <p:nvPr/>
        </p:nvSpPr>
        <p:spPr>
          <a:xfrm>
            <a:off x="0" y="-20218"/>
            <a:ext cx="12205161" cy="951923"/>
          </a:xfrm>
          <a:prstGeom prst="rect">
            <a:avLst/>
          </a:prstGeom>
          <a:solidFill>
            <a:srgbClr val="016179"/>
          </a:solidFill>
          <a:ln>
            <a:solidFill>
              <a:srgbClr val="01617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28" name="文本框 27"/>
          <p:cNvSpPr txBox="1"/>
          <p:nvPr/>
        </p:nvSpPr>
        <p:spPr>
          <a:xfrm>
            <a:off x="396254" y="-47902"/>
            <a:ext cx="3266535" cy="938719"/>
          </a:xfrm>
          <a:prstGeom prst="rect">
            <a:avLst/>
          </a:prstGeom>
          <a:noFill/>
        </p:spPr>
        <p:txBody>
          <a:bodyPr wrap="none" rtlCol="0">
            <a:spAutoFit/>
          </a:bodyPr>
          <a:lstStyle/>
          <a:p>
            <a:pPr>
              <a:lnSpc>
                <a:spcPct val="125000"/>
              </a:lnSpc>
            </a:pPr>
            <a:r>
              <a:rPr lang="zh-CN" altLang="en-US" sz="2800" b="1" dirty="0">
                <a:solidFill>
                  <a:schemeClr val="bg1"/>
                </a:solidFill>
                <a:latin typeface="微软雅黑" panose="020B0503020204020204" pitchFamily="34" charset="-122"/>
                <a:ea typeface="微软雅黑" panose="020B0503020204020204" pitchFamily="34" charset="-122"/>
              </a:rPr>
              <a:t>输入标题</a:t>
            </a:r>
            <a:endParaRPr lang="en-US" altLang="zh-CN" sz="2800" b="1" dirty="0">
              <a:solidFill>
                <a:schemeClr val="bg1"/>
              </a:solidFill>
              <a:latin typeface="微软雅黑" panose="020B0503020204020204" pitchFamily="34" charset="-122"/>
              <a:ea typeface="微软雅黑" panose="020B0503020204020204"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graphicFrame>
        <p:nvGraphicFramePr>
          <p:cNvPr id="29" name="图示 28"/>
          <p:cNvGraphicFramePr/>
          <p:nvPr>
            <p:extLst>
              <p:ext uri="{D42A27DB-BD31-4B8C-83A1-F6EECF244321}">
                <p14:modId xmlns:p14="http://schemas.microsoft.com/office/powerpoint/2010/main" val="3310733491"/>
              </p:ext>
            </p:extLst>
          </p:nvPr>
        </p:nvGraphicFramePr>
        <p:xfrm>
          <a:off x="788792" y="1389648"/>
          <a:ext cx="10902463" cy="50684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图片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93312" y="234260"/>
            <a:ext cx="1659368" cy="525466"/>
          </a:xfrm>
          <a:prstGeom prst="rect">
            <a:avLst/>
          </a:prstGeom>
        </p:spPr>
      </p:pic>
    </p:spTree>
    <p:extLst>
      <p:ext uri="{BB962C8B-B14F-4D97-AF65-F5344CB8AC3E}">
        <p14:creationId xmlns:p14="http://schemas.microsoft.com/office/powerpoint/2010/main" val="36008146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文本框 12"/>
          <p:cNvSpPr txBox="1"/>
          <p:nvPr/>
        </p:nvSpPr>
        <p:spPr>
          <a:xfrm>
            <a:off x="803887" y="511512"/>
            <a:ext cx="3057247" cy="1064137"/>
          </a:xfrm>
          <a:prstGeom prst="rect">
            <a:avLst/>
          </a:prstGeom>
          <a:noFill/>
        </p:spPr>
        <p:txBody>
          <a:bodyPr wrap="none" rtlCol="0">
            <a:spAutoFit/>
          </a:bodyPr>
          <a:lstStyle/>
          <a:p>
            <a:pPr>
              <a:lnSpc>
                <a:spcPct val="125000"/>
              </a:lnSpc>
            </a:pPr>
            <a:r>
              <a:rPr lang="zh-CN" altLang="en-US" sz="3200" dirty="0">
                <a:latin typeface="微软雅黑" panose="020B0503020204020204" pitchFamily="34" charset="-122"/>
                <a:ea typeface="微软雅黑" panose="020B0503020204020204" pitchFamily="34" charset="-122"/>
              </a:rPr>
              <a:t>这里可以写总结</a:t>
            </a:r>
            <a:endParaRPr lang="en-US" altLang="zh-CN" sz="3200" dirty="0">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rPr>
              <a:t>Please enter your title here</a:t>
            </a:r>
            <a:endParaRPr lang="zh-CN" altLang="en-US" sz="2000" dirty="0">
              <a:solidFill>
                <a:srgbClr val="13415E"/>
              </a:solidFill>
            </a:endParaRPr>
          </a:p>
        </p:txBody>
      </p:sp>
      <p:sp>
        <p:nvSpPr>
          <p:cNvPr id="14" name="文本框 13"/>
          <p:cNvSpPr txBox="1"/>
          <p:nvPr/>
        </p:nvSpPr>
        <p:spPr>
          <a:xfrm>
            <a:off x="803887" y="2007314"/>
            <a:ext cx="4493538" cy="2862322"/>
          </a:xfrm>
          <a:prstGeom prst="rect">
            <a:avLst/>
          </a:prstGeom>
          <a:noFill/>
        </p:spPr>
        <p:txBody>
          <a:bodyPr wrap="none" rtlCol="0">
            <a:spAutoFit/>
          </a:bodyPr>
          <a:lstStyle/>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p>
          <a:p>
            <a:pPr>
              <a:lnSpc>
                <a:spcPct val="125000"/>
              </a:lnSpc>
            </a:pPr>
            <a:r>
              <a:rPr lang="zh-CN" altLang="en-US" sz="2400" dirty="0">
                <a:latin typeface="微软雅黑 Light" panose="020B0502040204020203" pitchFamily="34" charset="-122"/>
                <a:ea typeface="微软雅黑 Light" panose="020B0502040204020203" pitchFamily="34" charset="-122"/>
              </a:rPr>
              <a:t>请输入你的内容请输入你的内容</a:t>
            </a:r>
          </a:p>
        </p:txBody>
      </p:sp>
      <p:pic>
        <p:nvPicPr>
          <p:cNvPr id="16" name="图片 15"/>
          <p:cNvPicPr>
            <a:picLocks noChangeAspect="1"/>
          </p:cNvPicPr>
          <p:nvPr/>
        </p:nvPicPr>
        <p:blipFill rotWithShape="1">
          <a:blip r:embed="rId4"/>
          <a:srcRect t="11358" b="2468"/>
          <a:stretch/>
        </p:blipFill>
        <p:spPr>
          <a:xfrm>
            <a:off x="4995333" y="-20205"/>
            <a:ext cx="7196667" cy="6878206"/>
          </a:xfrm>
          <a:prstGeom prst="rect">
            <a:avLst/>
          </a:prstGeom>
        </p:spPr>
      </p:pic>
    </p:spTree>
    <p:extLst>
      <p:ext uri="{BB962C8B-B14F-4D97-AF65-F5344CB8AC3E}">
        <p14:creationId xmlns:p14="http://schemas.microsoft.com/office/powerpoint/2010/main" val="72904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4"/>
          <a:stretch>
            <a:fillRect/>
          </a:stretch>
        </p:blipFill>
        <p:spPr>
          <a:xfrm>
            <a:off x="-109183" y="6400800"/>
            <a:ext cx="12405815" cy="538441"/>
          </a:xfrm>
          <a:prstGeom prst="rect">
            <a:avLst/>
          </a:prstGeom>
        </p:spPr>
      </p:pic>
      <p:sp>
        <p:nvSpPr>
          <p:cNvPr id="19" name="矩形 18"/>
          <p:cNvSpPr/>
          <p:nvPr/>
        </p:nvSpPr>
        <p:spPr>
          <a:xfrm>
            <a:off x="1739713" y="1247357"/>
            <a:ext cx="2245992" cy="2201795"/>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29" name="矩形 28"/>
          <p:cNvSpPr/>
          <p:nvPr/>
        </p:nvSpPr>
        <p:spPr>
          <a:xfrm>
            <a:off x="3961309" y="3437275"/>
            <a:ext cx="2132417" cy="2215476"/>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31" name="文本框 30"/>
          <p:cNvSpPr txBox="1"/>
          <p:nvPr/>
        </p:nvSpPr>
        <p:spPr>
          <a:xfrm>
            <a:off x="1856006" y="1364849"/>
            <a:ext cx="1980029" cy="2015936"/>
          </a:xfrm>
          <a:prstGeom prst="rect">
            <a:avLst/>
          </a:prstGeom>
          <a:noFill/>
        </p:spPr>
        <p:txBody>
          <a:bodyPr wrap="none" rtlCol="0">
            <a:spAutoFit/>
          </a:bodyPr>
          <a:lstStyle/>
          <a:p>
            <a:pPr>
              <a:lnSpc>
                <a:spcPct val="125000"/>
              </a:lnSpc>
            </a:pPr>
            <a:r>
              <a:rPr lang="zh-CN" altLang="en-US" sz="2000" b="1" dirty="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p:txBody>
      </p:sp>
      <p:sp>
        <p:nvSpPr>
          <p:cNvPr id="32" name="文本框 31"/>
          <p:cNvSpPr txBox="1"/>
          <p:nvPr/>
        </p:nvSpPr>
        <p:spPr>
          <a:xfrm>
            <a:off x="6215332" y="1398259"/>
            <a:ext cx="1980029" cy="2015936"/>
          </a:xfrm>
          <a:prstGeom prst="rect">
            <a:avLst/>
          </a:prstGeom>
          <a:noFill/>
        </p:spPr>
        <p:txBody>
          <a:bodyPr wrap="none" rtlCol="0">
            <a:spAutoFit/>
          </a:bodyPr>
          <a:lstStyle/>
          <a:p>
            <a:pPr>
              <a:lnSpc>
                <a:spcPct val="125000"/>
              </a:lnSpc>
            </a:pPr>
            <a:r>
              <a:rPr lang="zh-CN" altLang="en-US" sz="2000" b="1" dirty="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p:txBody>
      </p:sp>
      <p:sp>
        <p:nvSpPr>
          <p:cNvPr id="33" name="文本框 32"/>
          <p:cNvSpPr txBox="1"/>
          <p:nvPr/>
        </p:nvSpPr>
        <p:spPr>
          <a:xfrm>
            <a:off x="8499856" y="3608614"/>
            <a:ext cx="1980029" cy="2015936"/>
          </a:xfrm>
          <a:prstGeom prst="rect">
            <a:avLst/>
          </a:prstGeom>
          <a:noFill/>
        </p:spPr>
        <p:txBody>
          <a:bodyPr wrap="none" rtlCol="0">
            <a:spAutoFit/>
          </a:bodyPr>
          <a:lstStyle/>
          <a:p>
            <a:pPr>
              <a:lnSpc>
                <a:spcPct val="125000"/>
              </a:lnSpc>
            </a:pPr>
            <a:r>
              <a:rPr lang="zh-CN" altLang="en-US" sz="2000" b="1" dirty="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p:txBody>
      </p:sp>
      <p:sp>
        <p:nvSpPr>
          <p:cNvPr id="34" name="文本框 33"/>
          <p:cNvSpPr txBox="1"/>
          <p:nvPr/>
        </p:nvSpPr>
        <p:spPr>
          <a:xfrm>
            <a:off x="4068601" y="3548413"/>
            <a:ext cx="1980029" cy="2015936"/>
          </a:xfrm>
          <a:prstGeom prst="rect">
            <a:avLst/>
          </a:prstGeom>
          <a:noFill/>
        </p:spPr>
        <p:txBody>
          <a:bodyPr wrap="none" rtlCol="0">
            <a:spAutoFit/>
          </a:bodyPr>
          <a:lstStyle/>
          <a:p>
            <a:pPr>
              <a:lnSpc>
                <a:spcPct val="125000"/>
              </a:lnSpc>
            </a:pPr>
            <a:r>
              <a:rPr lang="zh-CN" altLang="en-US" sz="2000" b="1" dirty="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请输入你的文字</a:t>
            </a:r>
          </a:p>
        </p:txBody>
      </p:sp>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5335" t="-461" r="26284" b="461"/>
          <a:stretch/>
        </p:blipFill>
        <p:spPr>
          <a:xfrm>
            <a:off x="1733282" y="3454582"/>
            <a:ext cx="2215167" cy="2203599"/>
          </a:xfrm>
          <a:prstGeom prst="rect">
            <a:avLst/>
          </a:prstGeom>
        </p:spPr>
      </p:pic>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l="24214" t="-1373" r="597" b="1373"/>
          <a:stretch/>
        </p:blipFill>
        <p:spPr>
          <a:xfrm>
            <a:off x="8294757" y="1215491"/>
            <a:ext cx="2175433" cy="2214460"/>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54878" y="1240074"/>
            <a:ext cx="2138847" cy="2214461"/>
          </a:xfrm>
          <a:prstGeom prst="rect">
            <a:avLst/>
          </a:prstGeom>
        </p:spPr>
      </p:pic>
      <p:sp>
        <p:nvSpPr>
          <p:cNvPr id="28" name="矩形 27"/>
          <p:cNvSpPr/>
          <p:nvPr/>
        </p:nvSpPr>
        <p:spPr>
          <a:xfrm>
            <a:off x="6079753" y="1253850"/>
            <a:ext cx="2229137" cy="2195303"/>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pic>
        <p:nvPicPr>
          <p:cNvPr id="9" name="图片 8"/>
          <p:cNvPicPr>
            <a:picLocks noChangeAspect="1"/>
          </p:cNvPicPr>
          <p:nvPr/>
        </p:nvPicPr>
        <p:blipFill>
          <a:blip r:embed="rId8">
            <a:duotone>
              <a:prstClr val="black"/>
              <a:srgbClr val="13415E">
                <a:tint val="45000"/>
                <a:satMod val="400000"/>
              </a:srgbClr>
            </a:duotone>
            <a:extLst>
              <a:ext uri="{28A0092B-C50C-407E-A947-70E740481C1C}">
                <a14:useLocalDpi xmlns:a14="http://schemas.microsoft.com/office/drawing/2010/main" val="0"/>
              </a:ext>
            </a:extLst>
          </a:blip>
          <a:stretch>
            <a:fillRect/>
          </a:stretch>
        </p:blipFill>
        <p:spPr>
          <a:xfrm>
            <a:off x="6106584" y="3462929"/>
            <a:ext cx="2215165" cy="2200683"/>
          </a:xfrm>
          <a:prstGeom prst="rect">
            <a:avLst/>
          </a:prstGeom>
        </p:spPr>
      </p:pic>
      <p:grpSp>
        <p:nvGrpSpPr>
          <p:cNvPr id="21" name="组合 20"/>
          <p:cNvGrpSpPr/>
          <p:nvPr/>
        </p:nvGrpSpPr>
        <p:grpSpPr>
          <a:xfrm>
            <a:off x="10537042" y="214192"/>
            <a:ext cx="1320806" cy="385001"/>
            <a:chOff x="10229510" y="617243"/>
            <a:chExt cx="1320806" cy="385001"/>
          </a:xfrm>
        </p:grpSpPr>
        <p:pic>
          <p:nvPicPr>
            <p:cNvPr id="22" name="图片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29510" y="617243"/>
              <a:ext cx="1237504" cy="385001"/>
            </a:xfrm>
            <a:prstGeom prst="rect">
              <a:avLst/>
            </a:prstGeom>
          </p:spPr>
        </p:pic>
        <p:cxnSp>
          <p:nvCxnSpPr>
            <p:cNvPr id="23" name="直接连接符 22"/>
            <p:cNvCxnSpPr/>
            <p:nvPr/>
          </p:nvCxnSpPr>
          <p:spPr>
            <a:xfrm>
              <a:off x="11550316" y="626863"/>
              <a:ext cx="0" cy="365760"/>
            </a:xfrm>
            <a:prstGeom prst="line">
              <a:avLst/>
            </a:prstGeom>
            <a:ln w="41275">
              <a:solidFill>
                <a:srgbClr val="016179"/>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8321750" y="3429951"/>
            <a:ext cx="2148439" cy="2233661"/>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Tree>
    <p:extLst>
      <p:ext uri="{BB962C8B-B14F-4D97-AF65-F5344CB8AC3E}">
        <p14:creationId xmlns:p14="http://schemas.microsoft.com/office/powerpoint/2010/main" val="2446188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stretch>
            <a:fillRect/>
          </a:stretch>
        </p:blipFill>
        <p:spPr>
          <a:xfrm>
            <a:off x="-109183" y="6400800"/>
            <a:ext cx="12405815" cy="538441"/>
          </a:xfrm>
          <a:prstGeom prst="rect">
            <a:avLst/>
          </a:prstGeom>
        </p:spPr>
      </p:pic>
      <p:grpSp>
        <p:nvGrpSpPr>
          <p:cNvPr id="9" name="组合 8"/>
          <p:cNvGrpSpPr/>
          <p:nvPr/>
        </p:nvGrpSpPr>
        <p:grpSpPr>
          <a:xfrm>
            <a:off x="6305631" y="1523734"/>
            <a:ext cx="5907871" cy="3837256"/>
            <a:chOff x="3169742" y="1077351"/>
            <a:chExt cx="6667234" cy="4251960"/>
          </a:xfrm>
          <a:blipFill dpi="0" rotWithShape="1">
            <a:blip r:embed="rId5">
              <a:extLst>
                <a:ext uri="{28A0092B-C50C-407E-A947-70E740481C1C}">
                  <a14:useLocalDpi xmlns:a14="http://schemas.microsoft.com/office/drawing/2010/main" val="0"/>
                </a:ext>
              </a:extLst>
            </a:blip>
            <a:srcRect/>
            <a:stretch>
              <a:fillRect/>
            </a:stretch>
          </a:blipFill>
        </p:grpSpPr>
        <p:sp>
          <p:nvSpPr>
            <p:cNvPr id="6" name="矩形 5"/>
            <p:cNvSpPr/>
            <p:nvPr/>
          </p:nvSpPr>
          <p:spPr>
            <a:xfrm>
              <a:off x="6613249" y="1186167"/>
              <a:ext cx="468923" cy="38404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01951" y="1488831"/>
              <a:ext cx="468923" cy="38404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990652" y="1565618"/>
              <a:ext cx="468923" cy="30396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368053" y="1984042"/>
              <a:ext cx="468923" cy="2180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679354" y="1330173"/>
              <a:ext cx="468923" cy="3566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24548" y="1565619"/>
              <a:ext cx="468923" cy="3566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235846" y="1186167"/>
              <a:ext cx="468923" cy="41148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547145" y="1077351"/>
              <a:ext cx="468923" cy="3566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858443" y="1488831"/>
              <a:ext cx="468923" cy="27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169742" y="2054847"/>
              <a:ext cx="468923" cy="2377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1539536" y="4109120"/>
            <a:ext cx="3374642" cy="523220"/>
          </a:xfrm>
          <a:prstGeom prst="rect">
            <a:avLst/>
          </a:prstGeom>
        </p:spPr>
        <p:txBody>
          <a:bodyPr wrap="none">
            <a:spAutoFit/>
          </a:bodyPr>
          <a:lstStyle/>
          <a:p>
            <a:r>
              <a:rPr lang="zh-CN" altLang="en-US" sz="2800" dirty="0">
                <a:solidFill>
                  <a:srgbClr val="016179"/>
                </a:solidFill>
                <a:latin typeface="微软雅黑" panose="020B0503020204020204" pitchFamily="34" charset="-122"/>
                <a:ea typeface="微软雅黑" panose="020B0503020204020204" pitchFamily="34" charset="-122"/>
              </a:rPr>
              <a:t>笃学尚行  止于至善 </a:t>
            </a:r>
          </a:p>
        </p:txBody>
      </p:sp>
      <p:cxnSp>
        <p:nvCxnSpPr>
          <p:cNvPr id="14" name="直接连接符 13"/>
          <p:cNvCxnSpPr/>
          <p:nvPr/>
        </p:nvCxnSpPr>
        <p:spPr>
          <a:xfrm>
            <a:off x="1169457" y="3943506"/>
            <a:ext cx="4114800" cy="0"/>
          </a:xfrm>
          <a:prstGeom prst="line">
            <a:avLst/>
          </a:prstGeom>
          <a:ln w="28575">
            <a:solidFill>
              <a:srgbClr val="016179"/>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62318" y="2399617"/>
            <a:ext cx="5529078" cy="1569660"/>
          </a:xfrm>
          <a:prstGeom prst="rect">
            <a:avLst/>
          </a:prstGeom>
        </p:spPr>
        <p:txBody>
          <a:bodyPr wrap="none">
            <a:spAutoFit/>
          </a:bodyPr>
          <a:lstStyle/>
          <a:p>
            <a:pPr lvl="0"/>
            <a:r>
              <a:rPr lang="en-US" altLang="zh-CN" sz="9600" b="1" dirty="0">
                <a:solidFill>
                  <a:srgbClr val="016179"/>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THANKS</a:t>
            </a:r>
            <a:endParaRPr lang="zh-CN" altLang="en-US" sz="9600" b="1" dirty="0">
              <a:solidFill>
                <a:srgbClr val="016179"/>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9519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45320" y="100397"/>
            <a:ext cx="4291956" cy="227400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9199" y="100397"/>
            <a:ext cx="3363457" cy="2493818"/>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44579" y="100397"/>
            <a:ext cx="3362775" cy="2493818"/>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320" y="2719820"/>
            <a:ext cx="8145607" cy="2915903"/>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05285" y="2636452"/>
            <a:ext cx="1904762" cy="2285714"/>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4368" y="2826928"/>
            <a:ext cx="1777778" cy="1904762"/>
          </a:xfrm>
          <a:prstGeom prst="rect">
            <a:avLst/>
          </a:prstGeom>
        </p:spPr>
      </p:pic>
      <p:pic>
        <p:nvPicPr>
          <p:cNvPr id="8" name="图片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43186" y="2801532"/>
            <a:ext cx="1955555" cy="1955555"/>
          </a:xfrm>
          <a:prstGeom prst="rect">
            <a:avLst/>
          </a:prstGeom>
        </p:spPr>
      </p:pic>
      <p:pic>
        <p:nvPicPr>
          <p:cNvPr id="9" name="图片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31881" y="2763436"/>
            <a:ext cx="2412698" cy="2031746"/>
          </a:xfrm>
          <a:prstGeom prst="rect">
            <a:avLst/>
          </a:prstGeom>
        </p:spPr>
      </p:pic>
      <p:pic>
        <p:nvPicPr>
          <p:cNvPr id="11" name="图片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801966" y="2587723"/>
            <a:ext cx="3048000" cy="3048000"/>
          </a:xfrm>
          <a:prstGeom prst="rect">
            <a:avLst/>
          </a:prstGeom>
        </p:spPr>
      </p:pic>
      <p:pic>
        <p:nvPicPr>
          <p:cNvPr id="12" name="图片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41516" y="4759533"/>
            <a:ext cx="2463492" cy="876190"/>
          </a:xfrm>
          <a:prstGeom prst="rect">
            <a:avLst/>
          </a:prstGeom>
        </p:spPr>
      </p:pic>
      <p:sp>
        <p:nvSpPr>
          <p:cNvPr id="13" name="文本框 12"/>
          <p:cNvSpPr txBox="1"/>
          <p:nvPr/>
        </p:nvSpPr>
        <p:spPr>
          <a:xfrm>
            <a:off x="574731" y="5932851"/>
            <a:ext cx="10790133" cy="769441"/>
          </a:xfrm>
          <a:prstGeom prst="rect">
            <a:avLst/>
          </a:prstGeom>
          <a:noFill/>
        </p:spPr>
        <p:txBody>
          <a:bodyPr wrap="none" rtlCol="0">
            <a:spAutoFit/>
          </a:bodyPr>
          <a:lstStyle/>
          <a:p>
            <a:r>
              <a:rPr lang="zh-CN" altLang="en-US" sz="4400" dirty="0">
                <a:latin typeface="微软雅黑" panose="020B0503020204020204" pitchFamily="34" charset="-122"/>
                <a:ea typeface="微软雅黑" panose="020B0503020204020204" pitchFamily="34" charset="-122"/>
              </a:rPr>
              <a:t>此部分为幻灯片所用素材，此</a:t>
            </a:r>
            <a:r>
              <a:rPr lang="en-US" altLang="zh-CN" sz="4400" dirty="0">
                <a:latin typeface="微软雅黑" panose="020B0503020204020204" pitchFamily="34" charset="-122"/>
                <a:ea typeface="微软雅黑" panose="020B0503020204020204" pitchFamily="34" charset="-122"/>
              </a:rPr>
              <a:t>PPT</a:t>
            </a:r>
            <a:r>
              <a:rPr lang="zh-CN" altLang="en-US" sz="4400" dirty="0">
                <a:latin typeface="微软雅黑" panose="020B0503020204020204" pitchFamily="34" charset="-122"/>
                <a:ea typeface="微软雅黑" panose="020B0503020204020204" pitchFamily="34" charset="-122"/>
              </a:rPr>
              <a:t>不可商用</a:t>
            </a:r>
          </a:p>
        </p:txBody>
      </p:sp>
    </p:spTree>
    <p:extLst>
      <p:ext uri="{BB962C8B-B14F-4D97-AF65-F5344CB8AC3E}">
        <p14:creationId xmlns:p14="http://schemas.microsoft.com/office/powerpoint/2010/main" val="20420370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53037" y="26372"/>
            <a:ext cx="2785910" cy="234985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4479" y="26372"/>
            <a:ext cx="2392375" cy="232620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48" y="2117577"/>
            <a:ext cx="3138017" cy="2254405"/>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48" y="26372"/>
            <a:ext cx="3134248" cy="1953227"/>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28243" y="2572092"/>
            <a:ext cx="2635499" cy="1954077"/>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17488" y="4845844"/>
            <a:ext cx="2368838" cy="1776629"/>
          </a:xfrm>
          <a:prstGeom prst="rect">
            <a:avLst/>
          </a:prstGeom>
        </p:spPr>
      </p:pic>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048" y="4509960"/>
            <a:ext cx="3176712" cy="2112513"/>
          </a:xfrm>
          <a:prstGeom prst="rect">
            <a:avLst/>
          </a:prstGeom>
        </p:spPr>
      </p:pic>
      <p:pic>
        <p:nvPicPr>
          <p:cNvPr id="12" name="图片 11"/>
          <p:cNvPicPr>
            <a:picLocks noChangeAspect="1"/>
          </p:cNvPicPr>
          <p:nvPr/>
        </p:nvPicPr>
        <p:blipFill>
          <a:blip r:embed="rId9"/>
          <a:stretch>
            <a:fillRect/>
          </a:stretch>
        </p:blipFill>
        <p:spPr>
          <a:xfrm>
            <a:off x="8775130" y="26372"/>
            <a:ext cx="3311196" cy="4040914"/>
          </a:xfrm>
          <a:prstGeom prst="rect">
            <a:avLst/>
          </a:prstGeom>
        </p:spPr>
      </p:pic>
      <p:pic>
        <p:nvPicPr>
          <p:cNvPr id="13" name="图片 12"/>
          <p:cNvPicPr>
            <a:picLocks noChangeAspect="1"/>
          </p:cNvPicPr>
          <p:nvPr/>
        </p:nvPicPr>
        <p:blipFill>
          <a:blip r:embed="rId10"/>
          <a:stretch>
            <a:fillRect/>
          </a:stretch>
        </p:blipFill>
        <p:spPr>
          <a:xfrm>
            <a:off x="3324479" y="4678810"/>
            <a:ext cx="6299290" cy="1943663"/>
          </a:xfrm>
          <a:prstGeom prst="rect">
            <a:avLst/>
          </a:prstGeom>
        </p:spPr>
      </p:pic>
      <p:pic>
        <p:nvPicPr>
          <p:cNvPr id="14" name="图片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24479" y="2583662"/>
            <a:ext cx="2432448" cy="1824336"/>
          </a:xfrm>
          <a:prstGeom prst="rect">
            <a:avLst/>
          </a:prstGeom>
        </p:spPr>
      </p:pic>
    </p:spTree>
    <p:extLst>
      <p:ext uri="{BB962C8B-B14F-4D97-AF65-F5344CB8AC3E}">
        <p14:creationId xmlns:p14="http://schemas.microsoft.com/office/powerpoint/2010/main" val="35125001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CD8BEB4-58B9-4AF1-9C05-0E4D71E99A5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7137" y="3700457"/>
            <a:ext cx="1980000" cy="1980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187" y="0"/>
            <a:ext cx="12201187" cy="6851561"/>
            <a:chOff x="-9187" y="0"/>
            <a:chExt cx="12201187" cy="6851561"/>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0370"/>
            <a:stretch/>
          </p:blipFill>
          <p:spPr>
            <a:xfrm>
              <a:off x="-9187" y="3479736"/>
              <a:ext cx="12201187" cy="3371825"/>
            </a:xfrm>
            <a:prstGeom prst="rect">
              <a:avLst/>
            </a:prstGeom>
          </p:spPr>
        </p:pic>
        <p:sp>
          <p:nvSpPr>
            <p:cNvPr id="14" name="矩形 13"/>
            <p:cNvSpPr/>
            <p:nvPr/>
          </p:nvSpPr>
          <p:spPr>
            <a:xfrm>
              <a:off x="0" y="0"/>
              <a:ext cx="12192000" cy="3606085"/>
            </a:xfrm>
            <a:prstGeom prst="rect">
              <a:avLst/>
            </a:prstGeom>
            <a:solidFill>
              <a:srgbClr val="0161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gr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3312" y="234260"/>
            <a:ext cx="1659368" cy="525466"/>
          </a:xfrm>
          <a:prstGeom prst="rect">
            <a:avLst/>
          </a:prstGeom>
        </p:spPr>
      </p:pic>
      <p:grpSp>
        <p:nvGrpSpPr>
          <p:cNvPr id="5" name="组合 4"/>
          <p:cNvGrpSpPr/>
          <p:nvPr/>
        </p:nvGrpSpPr>
        <p:grpSpPr>
          <a:xfrm>
            <a:off x="2492311" y="1277923"/>
            <a:ext cx="6615111" cy="1200328"/>
            <a:chOff x="2492311" y="1277923"/>
            <a:chExt cx="6615111" cy="1200328"/>
          </a:xfrm>
        </p:grpSpPr>
        <p:sp>
          <p:nvSpPr>
            <p:cNvPr id="10" name="文本框 9"/>
            <p:cNvSpPr txBox="1"/>
            <p:nvPr/>
          </p:nvSpPr>
          <p:spPr>
            <a:xfrm>
              <a:off x="3536667" y="1295210"/>
              <a:ext cx="5570755" cy="1015663"/>
            </a:xfrm>
            <a:prstGeom prst="rect">
              <a:avLst/>
            </a:prstGeom>
            <a:noFill/>
          </p:spPr>
          <p:txBody>
            <a:bodyPr wrap="none" rtlCol="0">
              <a:spAutoFit/>
            </a:bodyPr>
            <a:lstStyle/>
            <a:p>
              <a:r>
                <a:rPr lang="zh-CN" altLang="en-US" sz="6000" dirty="0">
                  <a:solidFill>
                    <a:schemeClr val="bg1"/>
                  </a:solidFill>
                  <a:latin typeface="微软雅黑" panose="020B0503020204020204" pitchFamily="34" charset="-122"/>
                  <a:ea typeface="微软雅黑" panose="020B0503020204020204" pitchFamily="34" charset="-122"/>
                </a:rPr>
                <a:t>请输入你的标题</a:t>
              </a:r>
            </a:p>
          </p:txBody>
        </p:sp>
        <p:sp>
          <p:nvSpPr>
            <p:cNvPr id="13" name="文本框 12"/>
            <p:cNvSpPr txBox="1"/>
            <p:nvPr/>
          </p:nvSpPr>
          <p:spPr>
            <a:xfrm>
              <a:off x="2562029" y="1277923"/>
              <a:ext cx="753733" cy="1200328"/>
            </a:xfrm>
            <a:prstGeom prst="rect">
              <a:avLst/>
            </a:prstGeom>
            <a:noFill/>
          </p:spPr>
          <p:txBody>
            <a:bodyPr wrap="none" rtlCol="0">
              <a:spAutoFit/>
            </a:bodyPr>
            <a:lstStyle/>
            <a:p>
              <a:r>
                <a:rPr lang="en-US" altLang="zh-CN" sz="7200" b="1" dirty="0">
                  <a:gradFill flip="none" rotWithShape="1">
                    <a:gsLst>
                      <a:gs pos="0">
                        <a:schemeClr val="bg1"/>
                      </a:gs>
                      <a:gs pos="71000">
                        <a:srgbClr val="016179"/>
                      </a:gs>
                      <a:gs pos="38000">
                        <a:schemeClr val="bg1"/>
                      </a:gs>
                      <a:gs pos="100000">
                        <a:srgbClr val="016179"/>
                      </a:gs>
                    </a:gsLst>
                    <a:lin ang="5400000" scaled="1"/>
                    <a:tileRect/>
                  </a:gradFill>
                  <a:latin typeface="微软雅黑" panose="020B0503020204020204" pitchFamily="34" charset="-122"/>
                  <a:ea typeface="微软雅黑" panose="020B0503020204020204" pitchFamily="34" charset="-122"/>
                </a:rPr>
                <a:t>1</a:t>
              </a:r>
              <a:endParaRPr lang="zh-CN" altLang="en-US" sz="7200" b="1" dirty="0">
                <a:gradFill flip="none" rotWithShape="1">
                  <a:gsLst>
                    <a:gs pos="0">
                      <a:schemeClr val="bg1"/>
                    </a:gs>
                    <a:gs pos="71000">
                      <a:srgbClr val="016179"/>
                    </a:gs>
                    <a:gs pos="38000">
                      <a:schemeClr val="bg1"/>
                    </a:gs>
                    <a:gs pos="100000">
                      <a:srgbClr val="016179"/>
                    </a:gs>
                  </a:gsLst>
                  <a:lin ang="5400000" scaled="1"/>
                  <a:tileRect/>
                </a:gradFill>
                <a:latin typeface="微软雅黑" panose="020B0503020204020204" pitchFamily="34" charset="-122"/>
                <a:ea typeface="微软雅黑" panose="020B0503020204020204" pitchFamily="34" charset="-122"/>
              </a:endParaRPr>
            </a:p>
          </p:txBody>
        </p:sp>
        <p:sp>
          <p:nvSpPr>
            <p:cNvPr id="12" name="空心弧 11"/>
            <p:cNvSpPr/>
            <p:nvPr/>
          </p:nvSpPr>
          <p:spPr>
            <a:xfrm rot="21270115">
              <a:off x="2492311" y="1318657"/>
              <a:ext cx="893170" cy="893171"/>
            </a:xfrm>
            <a:prstGeom prst="blockArc">
              <a:avLst>
                <a:gd name="adj1" fmla="val 2309807"/>
                <a:gd name="adj2" fmla="val 21070286"/>
                <a:gd name="adj3" fmla="val 1135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grpSp>
    </p:spTree>
    <p:extLst>
      <p:ext uri="{BB962C8B-B14F-4D97-AF65-F5344CB8AC3E}">
        <p14:creationId xmlns:p14="http://schemas.microsoft.com/office/powerpoint/2010/main" val="2180807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109183" y="6400800"/>
            <a:ext cx="12405815" cy="538441"/>
          </a:xfrm>
          <a:prstGeom prst="rect">
            <a:avLst/>
          </a:prstGeom>
        </p:spPr>
      </p:pic>
      <p:grpSp>
        <p:nvGrpSpPr>
          <p:cNvPr id="3" name="组合 2"/>
          <p:cNvGrpSpPr/>
          <p:nvPr/>
        </p:nvGrpSpPr>
        <p:grpSpPr>
          <a:xfrm>
            <a:off x="4346976" y="-113349"/>
            <a:ext cx="3118079" cy="3968756"/>
            <a:chOff x="4371914" y="959867"/>
            <a:chExt cx="3118079" cy="3968756"/>
          </a:xfrm>
        </p:grpSpPr>
        <p:sp>
          <p:nvSpPr>
            <p:cNvPr id="22" name="任意多边形 21"/>
            <p:cNvSpPr/>
            <p:nvPr/>
          </p:nvSpPr>
          <p:spPr>
            <a:xfrm rot="2760000">
              <a:off x="6672852" y="2701567"/>
              <a:ext cx="1365418" cy="268865"/>
            </a:xfrm>
            <a:custGeom>
              <a:avLst/>
              <a:gdLst>
                <a:gd name="connsiteX0" fmla="*/ 2637757 w 2882456"/>
                <a:gd name="connsiteY0" fmla="*/ 0 h 473301"/>
                <a:gd name="connsiteX1" fmla="*/ 2882456 w 2882456"/>
                <a:gd name="connsiteY1" fmla="*/ 236650 h 473301"/>
                <a:gd name="connsiteX2" fmla="*/ 2637757 w 2882456"/>
                <a:gd name="connsiteY2" fmla="*/ 473300 h 473301"/>
                <a:gd name="connsiteX3" fmla="*/ 2637756 w 2882456"/>
                <a:gd name="connsiteY3" fmla="*/ 473300 h 473301"/>
                <a:gd name="connsiteX4" fmla="*/ 2637756 w 2882456"/>
                <a:gd name="connsiteY4" fmla="*/ 473300 h 473301"/>
                <a:gd name="connsiteX5" fmla="*/ 244709 w 2882456"/>
                <a:gd name="connsiteY5" fmla="*/ 473300 h 473301"/>
                <a:gd name="connsiteX6" fmla="*/ 244699 w 2882456"/>
                <a:gd name="connsiteY6" fmla="*/ 473301 h 473301"/>
                <a:gd name="connsiteX7" fmla="*/ 244689 w 2882456"/>
                <a:gd name="connsiteY7" fmla="*/ 473300 h 473301"/>
                <a:gd name="connsiteX8" fmla="*/ 203649 w 2882456"/>
                <a:gd name="connsiteY8" fmla="*/ 473300 h 473301"/>
                <a:gd name="connsiteX9" fmla="*/ 203649 w 2882456"/>
                <a:gd name="connsiteY9" fmla="*/ 469299 h 473301"/>
                <a:gd name="connsiteX10" fmla="*/ 195384 w 2882456"/>
                <a:gd name="connsiteY10" fmla="*/ 468493 h 473301"/>
                <a:gd name="connsiteX11" fmla="*/ 0 w 2882456"/>
                <a:gd name="connsiteY11" fmla="*/ 236651 h 473301"/>
                <a:gd name="connsiteX12" fmla="*/ 195384 w 2882456"/>
                <a:gd name="connsiteY12" fmla="*/ 4809 h 473301"/>
                <a:gd name="connsiteX13" fmla="*/ 203649 w 2882456"/>
                <a:gd name="connsiteY13" fmla="*/ 4003 h 473301"/>
                <a:gd name="connsiteX14" fmla="*/ 203649 w 2882456"/>
                <a:gd name="connsiteY14" fmla="*/ 1 h 473301"/>
                <a:gd name="connsiteX15" fmla="*/ 244699 w 2882456"/>
                <a:gd name="connsiteY15" fmla="*/ 1 h 473301"/>
                <a:gd name="connsiteX16" fmla="*/ 2637747 w 2882456"/>
                <a:gd name="connsiteY16" fmla="*/ 1 h 47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82456" h="473301">
                  <a:moveTo>
                    <a:pt x="2637757" y="0"/>
                  </a:moveTo>
                  <a:cubicBezTo>
                    <a:pt x="2772901" y="0"/>
                    <a:pt x="2882456" y="105952"/>
                    <a:pt x="2882456" y="236650"/>
                  </a:cubicBezTo>
                  <a:cubicBezTo>
                    <a:pt x="2882456" y="367348"/>
                    <a:pt x="2772901" y="473300"/>
                    <a:pt x="2637757" y="473300"/>
                  </a:cubicBezTo>
                  <a:lnTo>
                    <a:pt x="2637756" y="473300"/>
                  </a:lnTo>
                  <a:lnTo>
                    <a:pt x="2637756" y="473300"/>
                  </a:lnTo>
                  <a:lnTo>
                    <a:pt x="244709" y="473300"/>
                  </a:lnTo>
                  <a:lnTo>
                    <a:pt x="244699" y="473301"/>
                  </a:lnTo>
                  <a:lnTo>
                    <a:pt x="244689" y="473300"/>
                  </a:lnTo>
                  <a:lnTo>
                    <a:pt x="203649" y="473300"/>
                  </a:lnTo>
                  <a:lnTo>
                    <a:pt x="203649" y="469299"/>
                  </a:lnTo>
                  <a:lnTo>
                    <a:pt x="195384" y="468493"/>
                  </a:lnTo>
                  <a:cubicBezTo>
                    <a:pt x="83878" y="446426"/>
                    <a:pt x="0" y="351012"/>
                    <a:pt x="0" y="236651"/>
                  </a:cubicBezTo>
                  <a:cubicBezTo>
                    <a:pt x="0" y="122290"/>
                    <a:pt x="83878" y="26876"/>
                    <a:pt x="195384" y="4809"/>
                  </a:cubicBezTo>
                  <a:lnTo>
                    <a:pt x="203649" y="4003"/>
                  </a:lnTo>
                  <a:lnTo>
                    <a:pt x="203649" y="1"/>
                  </a:lnTo>
                  <a:lnTo>
                    <a:pt x="244699" y="1"/>
                  </a:lnTo>
                  <a:lnTo>
                    <a:pt x="2637747" y="1"/>
                  </a:lnTo>
                  <a:close/>
                </a:path>
              </a:pathLst>
            </a:custGeom>
            <a:solidFill>
              <a:srgbClr val="006179"/>
            </a:solidFill>
            <a:ln>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24" name="任意多边形 23"/>
            <p:cNvSpPr/>
            <p:nvPr/>
          </p:nvSpPr>
          <p:spPr>
            <a:xfrm rot="2760000">
              <a:off x="3789294" y="3656847"/>
              <a:ext cx="1416396" cy="251155"/>
            </a:xfrm>
            <a:custGeom>
              <a:avLst/>
              <a:gdLst>
                <a:gd name="connsiteX0" fmla="*/ 2637757 w 2882456"/>
                <a:gd name="connsiteY0" fmla="*/ 0 h 473301"/>
                <a:gd name="connsiteX1" fmla="*/ 2882456 w 2882456"/>
                <a:gd name="connsiteY1" fmla="*/ 236650 h 473301"/>
                <a:gd name="connsiteX2" fmla="*/ 2637757 w 2882456"/>
                <a:gd name="connsiteY2" fmla="*/ 473300 h 473301"/>
                <a:gd name="connsiteX3" fmla="*/ 2637756 w 2882456"/>
                <a:gd name="connsiteY3" fmla="*/ 473300 h 473301"/>
                <a:gd name="connsiteX4" fmla="*/ 2637756 w 2882456"/>
                <a:gd name="connsiteY4" fmla="*/ 473300 h 473301"/>
                <a:gd name="connsiteX5" fmla="*/ 244709 w 2882456"/>
                <a:gd name="connsiteY5" fmla="*/ 473300 h 473301"/>
                <a:gd name="connsiteX6" fmla="*/ 244699 w 2882456"/>
                <a:gd name="connsiteY6" fmla="*/ 473301 h 473301"/>
                <a:gd name="connsiteX7" fmla="*/ 244689 w 2882456"/>
                <a:gd name="connsiteY7" fmla="*/ 473300 h 473301"/>
                <a:gd name="connsiteX8" fmla="*/ 203649 w 2882456"/>
                <a:gd name="connsiteY8" fmla="*/ 473300 h 473301"/>
                <a:gd name="connsiteX9" fmla="*/ 203649 w 2882456"/>
                <a:gd name="connsiteY9" fmla="*/ 469299 h 473301"/>
                <a:gd name="connsiteX10" fmla="*/ 195384 w 2882456"/>
                <a:gd name="connsiteY10" fmla="*/ 468493 h 473301"/>
                <a:gd name="connsiteX11" fmla="*/ 0 w 2882456"/>
                <a:gd name="connsiteY11" fmla="*/ 236651 h 473301"/>
                <a:gd name="connsiteX12" fmla="*/ 195384 w 2882456"/>
                <a:gd name="connsiteY12" fmla="*/ 4809 h 473301"/>
                <a:gd name="connsiteX13" fmla="*/ 203649 w 2882456"/>
                <a:gd name="connsiteY13" fmla="*/ 4003 h 473301"/>
                <a:gd name="connsiteX14" fmla="*/ 203649 w 2882456"/>
                <a:gd name="connsiteY14" fmla="*/ 1 h 473301"/>
                <a:gd name="connsiteX15" fmla="*/ 244699 w 2882456"/>
                <a:gd name="connsiteY15" fmla="*/ 1 h 473301"/>
                <a:gd name="connsiteX16" fmla="*/ 2637747 w 2882456"/>
                <a:gd name="connsiteY16" fmla="*/ 1 h 47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82456" h="473301">
                  <a:moveTo>
                    <a:pt x="2637757" y="0"/>
                  </a:moveTo>
                  <a:cubicBezTo>
                    <a:pt x="2772901" y="0"/>
                    <a:pt x="2882456" y="105952"/>
                    <a:pt x="2882456" y="236650"/>
                  </a:cubicBezTo>
                  <a:cubicBezTo>
                    <a:pt x="2882456" y="367348"/>
                    <a:pt x="2772901" y="473300"/>
                    <a:pt x="2637757" y="473300"/>
                  </a:cubicBezTo>
                  <a:lnTo>
                    <a:pt x="2637756" y="473300"/>
                  </a:lnTo>
                  <a:lnTo>
                    <a:pt x="2637756" y="473300"/>
                  </a:lnTo>
                  <a:lnTo>
                    <a:pt x="244709" y="473300"/>
                  </a:lnTo>
                  <a:lnTo>
                    <a:pt x="244699" y="473301"/>
                  </a:lnTo>
                  <a:lnTo>
                    <a:pt x="244689" y="473300"/>
                  </a:lnTo>
                  <a:lnTo>
                    <a:pt x="203649" y="473300"/>
                  </a:lnTo>
                  <a:lnTo>
                    <a:pt x="203649" y="469299"/>
                  </a:lnTo>
                  <a:lnTo>
                    <a:pt x="195384" y="468493"/>
                  </a:lnTo>
                  <a:cubicBezTo>
                    <a:pt x="83878" y="446426"/>
                    <a:pt x="0" y="351012"/>
                    <a:pt x="0" y="236651"/>
                  </a:cubicBezTo>
                  <a:cubicBezTo>
                    <a:pt x="0" y="122290"/>
                    <a:pt x="83878" y="26876"/>
                    <a:pt x="195384" y="4809"/>
                  </a:cubicBezTo>
                  <a:lnTo>
                    <a:pt x="203649" y="4003"/>
                  </a:lnTo>
                  <a:lnTo>
                    <a:pt x="203649" y="1"/>
                  </a:lnTo>
                  <a:lnTo>
                    <a:pt x="244699" y="1"/>
                  </a:lnTo>
                  <a:lnTo>
                    <a:pt x="2637747" y="1"/>
                  </a:lnTo>
                  <a:close/>
                </a:path>
              </a:pathLst>
            </a:custGeom>
            <a:solidFill>
              <a:srgbClr val="006179"/>
            </a:solidFill>
            <a:ln>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2" name="任意多边形 11"/>
            <p:cNvSpPr/>
            <p:nvPr/>
          </p:nvSpPr>
          <p:spPr>
            <a:xfrm rot="2783285">
              <a:off x="3862308" y="1806855"/>
              <a:ext cx="3968756" cy="2274779"/>
            </a:xfrm>
            <a:custGeom>
              <a:avLst/>
              <a:gdLst>
                <a:gd name="connsiteX0" fmla="*/ 974077 w 3968756"/>
                <a:gd name="connsiteY0" fmla="*/ 34262 h 2274779"/>
                <a:gd name="connsiteX1" fmla="*/ 1039068 w 3968756"/>
                <a:gd name="connsiteY1" fmla="*/ 4809 h 2274779"/>
                <a:gd name="connsiteX2" fmla="*/ 1045993 w 3968756"/>
                <a:gd name="connsiteY2" fmla="*/ 4003 h 2274779"/>
                <a:gd name="connsiteX3" fmla="*/ 1045993 w 3968756"/>
                <a:gd name="connsiteY3" fmla="*/ 1 h 2274779"/>
                <a:gd name="connsiteX4" fmla="*/ 1080386 w 3968756"/>
                <a:gd name="connsiteY4" fmla="*/ 1 h 2274779"/>
                <a:gd name="connsiteX5" fmla="*/ 3085367 w 3968756"/>
                <a:gd name="connsiteY5" fmla="*/ 1 h 2274779"/>
                <a:gd name="connsiteX6" fmla="*/ 3085376 w 3968756"/>
                <a:gd name="connsiteY6" fmla="*/ 0 h 2274779"/>
                <a:gd name="connsiteX7" fmla="*/ 3290393 w 3968756"/>
                <a:gd name="connsiteY7" fmla="*/ 236650 h 2274779"/>
                <a:gd name="connsiteX8" fmla="*/ 3165178 w 3968756"/>
                <a:gd name="connsiteY8" fmla="*/ 454703 h 2274779"/>
                <a:gd name="connsiteX9" fmla="*/ 3152921 w 3968756"/>
                <a:gd name="connsiteY9" fmla="*/ 459095 h 2274779"/>
                <a:gd name="connsiteX10" fmla="*/ 3200902 w 3968756"/>
                <a:gd name="connsiteY10" fmla="*/ 468463 h 2274779"/>
                <a:gd name="connsiteX11" fmla="*/ 3350353 w 3968756"/>
                <a:gd name="connsiteY11" fmla="*/ 686516 h 2274779"/>
                <a:gd name="connsiteX12" fmla="*/ 3242468 w 3968756"/>
                <a:gd name="connsiteY12" fmla="*/ 882749 h 2274779"/>
                <a:gd name="connsiteX13" fmla="*/ 3220730 w 3968756"/>
                <a:gd name="connsiteY13" fmla="*/ 894160 h 2274779"/>
                <a:gd name="connsiteX14" fmla="*/ 3631824 w 3968756"/>
                <a:gd name="connsiteY14" fmla="*/ 894160 h 2274779"/>
                <a:gd name="connsiteX15" fmla="*/ 3631838 w 3968756"/>
                <a:gd name="connsiteY15" fmla="*/ 894159 h 2274779"/>
                <a:gd name="connsiteX16" fmla="*/ 3968756 w 3968756"/>
                <a:gd name="connsiteY16" fmla="*/ 1130809 h 2274779"/>
                <a:gd name="connsiteX17" fmla="*/ 3631838 w 3968756"/>
                <a:gd name="connsiteY17" fmla="*/ 1367459 h 2274779"/>
                <a:gd name="connsiteX18" fmla="*/ 3631836 w 3968756"/>
                <a:gd name="connsiteY18" fmla="*/ 1367459 h 2274779"/>
                <a:gd name="connsiteX19" fmla="*/ 3389035 w 3968756"/>
                <a:gd name="connsiteY19" fmla="*/ 1367459 h 2274779"/>
                <a:gd name="connsiteX20" fmla="*/ 3394043 w 3968756"/>
                <a:gd name="connsiteY20" fmla="*/ 1368862 h 2274779"/>
                <a:gd name="connsiteX21" fmla="*/ 3554232 w 3968756"/>
                <a:gd name="connsiteY21" fmla="*/ 1586915 h 2274779"/>
                <a:gd name="connsiteX22" fmla="*/ 3438595 w 3968756"/>
                <a:gd name="connsiteY22" fmla="*/ 1783149 h 2274779"/>
                <a:gd name="connsiteX23" fmla="*/ 3401166 w 3968756"/>
                <a:gd name="connsiteY23" fmla="*/ 1801479 h 2274779"/>
                <a:gd name="connsiteX24" fmla="*/ 3562201 w 3968756"/>
                <a:gd name="connsiteY24" fmla="*/ 1801479 h 2274779"/>
                <a:gd name="connsiteX25" fmla="*/ 3562210 w 3968756"/>
                <a:gd name="connsiteY25" fmla="*/ 1801478 h 2274779"/>
                <a:gd name="connsiteX26" fmla="*/ 3780999 w 3968756"/>
                <a:gd name="connsiteY26" fmla="*/ 2038128 h 2274779"/>
                <a:gd name="connsiteX27" fmla="*/ 3562210 w 3968756"/>
                <a:gd name="connsiteY27" fmla="*/ 2274778 h 2274779"/>
                <a:gd name="connsiteX28" fmla="*/ 3562209 w 3968756"/>
                <a:gd name="connsiteY28" fmla="*/ 2274778 h 2274779"/>
                <a:gd name="connsiteX29" fmla="*/ 1422552 w 3968756"/>
                <a:gd name="connsiteY29" fmla="*/ 2274778 h 2274779"/>
                <a:gd name="connsiteX30" fmla="*/ 1422543 w 3968756"/>
                <a:gd name="connsiteY30" fmla="*/ 2274779 h 2274779"/>
                <a:gd name="connsiteX31" fmla="*/ 1422534 w 3968756"/>
                <a:gd name="connsiteY31" fmla="*/ 2274778 h 2274779"/>
                <a:gd name="connsiteX32" fmla="*/ 1385839 w 3968756"/>
                <a:gd name="connsiteY32" fmla="*/ 2274778 h 2274779"/>
                <a:gd name="connsiteX33" fmla="*/ 1385839 w 3968756"/>
                <a:gd name="connsiteY33" fmla="*/ 2270777 h 2274779"/>
                <a:gd name="connsiteX34" fmla="*/ 1378449 w 3968756"/>
                <a:gd name="connsiteY34" fmla="*/ 2269971 h 2274779"/>
                <a:gd name="connsiteX35" fmla="*/ 1203754 w 3968756"/>
                <a:gd name="connsiteY35" fmla="*/ 2038129 h 2274779"/>
                <a:gd name="connsiteX36" fmla="*/ 1309093 w 3968756"/>
                <a:gd name="connsiteY36" fmla="*/ 1835740 h 2274779"/>
                <a:gd name="connsiteX37" fmla="*/ 1337763 w 3968756"/>
                <a:gd name="connsiteY37" fmla="*/ 1823565 h 2274779"/>
                <a:gd name="connsiteX38" fmla="*/ 726964 w 3968756"/>
                <a:gd name="connsiteY38" fmla="*/ 1823565 h 2274779"/>
                <a:gd name="connsiteX39" fmla="*/ 726953 w 3968756"/>
                <a:gd name="connsiteY39" fmla="*/ 1823566 h 2274779"/>
                <a:gd name="connsiteX40" fmla="*/ 726943 w 3968756"/>
                <a:gd name="connsiteY40" fmla="*/ 1823565 h 2274779"/>
                <a:gd name="connsiteX41" fmla="*/ 682954 w 3968756"/>
                <a:gd name="connsiteY41" fmla="*/ 1823565 h 2274779"/>
                <a:gd name="connsiteX42" fmla="*/ 682954 w 3968756"/>
                <a:gd name="connsiteY42" fmla="*/ 1819564 h 2274779"/>
                <a:gd name="connsiteX43" fmla="*/ 674095 w 3968756"/>
                <a:gd name="connsiteY43" fmla="*/ 1818758 h 2274779"/>
                <a:gd name="connsiteX44" fmla="*/ 464673 w 3968756"/>
                <a:gd name="connsiteY44" fmla="*/ 1586916 h 2274779"/>
                <a:gd name="connsiteX45" fmla="*/ 590951 w 3968756"/>
                <a:gd name="connsiteY45" fmla="*/ 1384526 h 2274779"/>
                <a:gd name="connsiteX46" fmla="*/ 639132 w 3968756"/>
                <a:gd name="connsiteY46" fmla="*/ 1367459 h 2274779"/>
                <a:gd name="connsiteX47" fmla="*/ 336931 w 3968756"/>
                <a:gd name="connsiteY47" fmla="*/ 1367459 h 2274779"/>
                <a:gd name="connsiteX48" fmla="*/ 336918 w 3968756"/>
                <a:gd name="connsiteY48" fmla="*/ 1367460 h 2274779"/>
                <a:gd name="connsiteX49" fmla="*/ 336904 w 3968756"/>
                <a:gd name="connsiteY49" fmla="*/ 1367459 h 2274779"/>
                <a:gd name="connsiteX50" fmla="*/ 280397 w 3968756"/>
                <a:gd name="connsiteY50" fmla="*/ 1367459 h 2274779"/>
                <a:gd name="connsiteX51" fmla="*/ 280397 w 3968756"/>
                <a:gd name="connsiteY51" fmla="*/ 1363458 h 2274779"/>
                <a:gd name="connsiteX52" fmla="*/ 269017 w 3968756"/>
                <a:gd name="connsiteY52" fmla="*/ 1362652 h 2274779"/>
                <a:gd name="connsiteX53" fmla="*/ 0 w 3968756"/>
                <a:gd name="connsiteY53" fmla="*/ 1130810 h 2274779"/>
                <a:gd name="connsiteX54" fmla="*/ 269017 w 3968756"/>
                <a:gd name="connsiteY54" fmla="*/ 898968 h 2274779"/>
                <a:gd name="connsiteX55" fmla="*/ 280397 w 3968756"/>
                <a:gd name="connsiteY55" fmla="*/ 898162 h 2274779"/>
                <a:gd name="connsiteX56" fmla="*/ 280397 w 3968756"/>
                <a:gd name="connsiteY56" fmla="*/ 894160 h 2274779"/>
                <a:gd name="connsiteX57" fmla="*/ 336918 w 3968756"/>
                <a:gd name="connsiteY57" fmla="*/ 894160 h 2274779"/>
                <a:gd name="connsiteX58" fmla="*/ 599550 w 3968756"/>
                <a:gd name="connsiteY58" fmla="*/ 894160 h 2274779"/>
                <a:gd name="connsiteX59" fmla="*/ 585711 w 3968756"/>
                <a:gd name="connsiteY59" fmla="*/ 888906 h 2274779"/>
                <a:gd name="connsiteX60" fmla="*/ 467897 w 3968756"/>
                <a:gd name="connsiteY60" fmla="*/ 686517 h 2274779"/>
                <a:gd name="connsiteX61" fmla="*/ 663281 w 3968756"/>
                <a:gd name="connsiteY61" fmla="*/ 454675 h 2274779"/>
                <a:gd name="connsiteX62" fmla="*/ 671546 w 3968756"/>
                <a:gd name="connsiteY62" fmla="*/ 453869 h 2274779"/>
                <a:gd name="connsiteX63" fmla="*/ 671546 w 3968756"/>
                <a:gd name="connsiteY63" fmla="*/ 449867 h 2274779"/>
                <a:gd name="connsiteX64" fmla="*/ 712596 w 3968756"/>
                <a:gd name="connsiteY64" fmla="*/ 449867 h 2274779"/>
                <a:gd name="connsiteX65" fmla="*/ 997966 w 3968756"/>
                <a:gd name="connsiteY65" fmla="*/ 449867 h 2274779"/>
                <a:gd name="connsiteX66" fmla="*/ 974077 w 3968756"/>
                <a:gd name="connsiteY66" fmla="*/ 439040 h 2274779"/>
                <a:gd name="connsiteX67" fmla="*/ 875368 w 3968756"/>
                <a:gd name="connsiteY67" fmla="*/ 236651 h 2274779"/>
                <a:gd name="connsiteX68" fmla="*/ 974077 w 3968756"/>
                <a:gd name="connsiteY68" fmla="*/ 34262 h 227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968756" h="2274779">
                  <a:moveTo>
                    <a:pt x="974077" y="34262"/>
                  </a:moveTo>
                  <a:cubicBezTo>
                    <a:pt x="993803" y="20427"/>
                    <a:pt x="1015712" y="10326"/>
                    <a:pt x="1039068" y="4809"/>
                  </a:cubicBezTo>
                  <a:lnTo>
                    <a:pt x="1045993" y="4003"/>
                  </a:lnTo>
                  <a:lnTo>
                    <a:pt x="1045993" y="1"/>
                  </a:lnTo>
                  <a:lnTo>
                    <a:pt x="1080386" y="1"/>
                  </a:lnTo>
                  <a:lnTo>
                    <a:pt x="3085367" y="1"/>
                  </a:lnTo>
                  <a:lnTo>
                    <a:pt x="3085376" y="0"/>
                  </a:lnTo>
                  <a:cubicBezTo>
                    <a:pt x="3198604" y="0"/>
                    <a:pt x="3290393" y="105952"/>
                    <a:pt x="3290393" y="236650"/>
                  </a:cubicBezTo>
                  <a:cubicBezTo>
                    <a:pt x="3290393" y="334673"/>
                    <a:pt x="3238762" y="418777"/>
                    <a:pt x="3165178" y="454703"/>
                  </a:cubicBezTo>
                  <a:lnTo>
                    <a:pt x="3152921" y="459095"/>
                  </a:lnTo>
                  <a:lnTo>
                    <a:pt x="3200902" y="468463"/>
                  </a:lnTo>
                  <a:cubicBezTo>
                    <a:pt x="3288729" y="504388"/>
                    <a:pt x="3350353" y="588492"/>
                    <a:pt x="3350353" y="686516"/>
                  </a:cubicBezTo>
                  <a:cubicBezTo>
                    <a:pt x="3350353" y="768202"/>
                    <a:pt x="3307558" y="840222"/>
                    <a:pt x="3242468" y="882749"/>
                  </a:cubicBezTo>
                  <a:lnTo>
                    <a:pt x="3220730" y="894160"/>
                  </a:lnTo>
                  <a:lnTo>
                    <a:pt x="3631824" y="894160"/>
                  </a:lnTo>
                  <a:lnTo>
                    <a:pt x="3631838" y="894159"/>
                  </a:lnTo>
                  <a:cubicBezTo>
                    <a:pt x="3817913" y="894159"/>
                    <a:pt x="3968756" y="1000111"/>
                    <a:pt x="3968756" y="1130809"/>
                  </a:cubicBezTo>
                  <a:cubicBezTo>
                    <a:pt x="3968756" y="1261507"/>
                    <a:pt x="3817913" y="1367459"/>
                    <a:pt x="3631838" y="1367459"/>
                  </a:cubicBezTo>
                  <a:lnTo>
                    <a:pt x="3631836" y="1367459"/>
                  </a:lnTo>
                  <a:lnTo>
                    <a:pt x="3389035" y="1367459"/>
                  </a:lnTo>
                  <a:lnTo>
                    <a:pt x="3394043" y="1368862"/>
                  </a:lnTo>
                  <a:cubicBezTo>
                    <a:pt x="3488179" y="1404787"/>
                    <a:pt x="3554232" y="1488891"/>
                    <a:pt x="3554232" y="1586915"/>
                  </a:cubicBezTo>
                  <a:cubicBezTo>
                    <a:pt x="3554232" y="1668601"/>
                    <a:pt x="3508362" y="1740621"/>
                    <a:pt x="3438595" y="1783149"/>
                  </a:cubicBezTo>
                  <a:lnTo>
                    <a:pt x="3401166" y="1801479"/>
                  </a:lnTo>
                  <a:lnTo>
                    <a:pt x="3562201" y="1801479"/>
                  </a:lnTo>
                  <a:lnTo>
                    <a:pt x="3562210" y="1801478"/>
                  </a:lnTo>
                  <a:cubicBezTo>
                    <a:pt x="3683044" y="1801478"/>
                    <a:pt x="3780999" y="1907430"/>
                    <a:pt x="3780999" y="2038128"/>
                  </a:cubicBezTo>
                  <a:cubicBezTo>
                    <a:pt x="3780999" y="2168826"/>
                    <a:pt x="3683044" y="2274778"/>
                    <a:pt x="3562210" y="2274778"/>
                  </a:cubicBezTo>
                  <a:lnTo>
                    <a:pt x="3562209" y="2274778"/>
                  </a:lnTo>
                  <a:lnTo>
                    <a:pt x="1422552" y="2274778"/>
                  </a:lnTo>
                  <a:lnTo>
                    <a:pt x="1422543" y="2274779"/>
                  </a:lnTo>
                  <a:lnTo>
                    <a:pt x="1422534" y="2274778"/>
                  </a:lnTo>
                  <a:lnTo>
                    <a:pt x="1385839" y="2274778"/>
                  </a:lnTo>
                  <a:lnTo>
                    <a:pt x="1385839" y="2270777"/>
                  </a:lnTo>
                  <a:lnTo>
                    <a:pt x="1378449" y="2269971"/>
                  </a:lnTo>
                  <a:cubicBezTo>
                    <a:pt x="1278750" y="2247904"/>
                    <a:pt x="1203754" y="2152490"/>
                    <a:pt x="1203754" y="2038129"/>
                  </a:cubicBezTo>
                  <a:cubicBezTo>
                    <a:pt x="1203754" y="1952358"/>
                    <a:pt x="1245939" y="1877245"/>
                    <a:pt x="1309093" y="1835740"/>
                  </a:cubicBezTo>
                  <a:lnTo>
                    <a:pt x="1337763" y="1823565"/>
                  </a:lnTo>
                  <a:lnTo>
                    <a:pt x="726964" y="1823565"/>
                  </a:lnTo>
                  <a:lnTo>
                    <a:pt x="726953" y="1823566"/>
                  </a:lnTo>
                  <a:lnTo>
                    <a:pt x="726943" y="1823565"/>
                  </a:lnTo>
                  <a:lnTo>
                    <a:pt x="682954" y="1823565"/>
                  </a:lnTo>
                  <a:lnTo>
                    <a:pt x="682954" y="1819564"/>
                  </a:lnTo>
                  <a:lnTo>
                    <a:pt x="674095" y="1818758"/>
                  </a:lnTo>
                  <a:cubicBezTo>
                    <a:pt x="554577" y="1796691"/>
                    <a:pt x="464673" y="1701277"/>
                    <a:pt x="464673" y="1586916"/>
                  </a:cubicBezTo>
                  <a:cubicBezTo>
                    <a:pt x="464673" y="1501145"/>
                    <a:pt x="515244" y="1426032"/>
                    <a:pt x="590951" y="1384526"/>
                  </a:cubicBezTo>
                  <a:lnTo>
                    <a:pt x="639132" y="1367459"/>
                  </a:lnTo>
                  <a:lnTo>
                    <a:pt x="336931" y="1367459"/>
                  </a:lnTo>
                  <a:lnTo>
                    <a:pt x="336918" y="1367460"/>
                  </a:lnTo>
                  <a:lnTo>
                    <a:pt x="336904" y="1367459"/>
                  </a:lnTo>
                  <a:lnTo>
                    <a:pt x="280397" y="1367459"/>
                  </a:lnTo>
                  <a:lnTo>
                    <a:pt x="280397" y="1363458"/>
                  </a:lnTo>
                  <a:lnTo>
                    <a:pt x="269017" y="1362652"/>
                  </a:lnTo>
                  <a:cubicBezTo>
                    <a:pt x="115489" y="1340585"/>
                    <a:pt x="0" y="1245171"/>
                    <a:pt x="0" y="1130810"/>
                  </a:cubicBezTo>
                  <a:cubicBezTo>
                    <a:pt x="0" y="1016449"/>
                    <a:pt x="115489" y="921035"/>
                    <a:pt x="269017" y="898968"/>
                  </a:cubicBezTo>
                  <a:lnTo>
                    <a:pt x="280397" y="898162"/>
                  </a:lnTo>
                  <a:lnTo>
                    <a:pt x="280397" y="894160"/>
                  </a:lnTo>
                  <a:lnTo>
                    <a:pt x="336918" y="894160"/>
                  </a:lnTo>
                  <a:lnTo>
                    <a:pt x="599550" y="894160"/>
                  </a:lnTo>
                  <a:lnTo>
                    <a:pt x="585711" y="888906"/>
                  </a:lnTo>
                  <a:cubicBezTo>
                    <a:pt x="515079" y="847401"/>
                    <a:pt x="467897" y="772287"/>
                    <a:pt x="467897" y="686517"/>
                  </a:cubicBezTo>
                  <a:cubicBezTo>
                    <a:pt x="467897" y="572156"/>
                    <a:pt x="551775" y="476742"/>
                    <a:pt x="663281" y="454675"/>
                  </a:cubicBezTo>
                  <a:lnTo>
                    <a:pt x="671546" y="453869"/>
                  </a:lnTo>
                  <a:lnTo>
                    <a:pt x="671546" y="449867"/>
                  </a:lnTo>
                  <a:lnTo>
                    <a:pt x="712596" y="449867"/>
                  </a:lnTo>
                  <a:lnTo>
                    <a:pt x="997966" y="449867"/>
                  </a:lnTo>
                  <a:lnTo>
                    <a:pt x="974077" y="439040"/>
                  </a:lnTo>
                  <a:cubicBezTo>
                    <a:pt x="914898" y="397535"/>
                    <a:pt x="875368" y="322422"/>
                    <a:pt x="875368" y="236651"/>
                  </a:cubicBezTo>
                  <a:cubicBezTo>
                    <a:pt x="875368" y="150880"/>
                    <a:pt x="914898" y="75767"/>
                    <a:pt x="974077" y="34262"/>
                  </a:cubicBezTo>
                  <a:close/>
                </a:path>
              </a:pathLst>
            </a:custGeom>
            <a:blipFill dpi="0" rotWithShape="0">
              <a:blip r:embed="rId5"/>
              <a:srcRect/>
              <a:stretch>
                <a:fillRect l="-1000" t="-11000" r="-16000" b="-8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grpSp>
      <p:cxnSp>
        <p:nvCxnSpPr>
          <p:cNvPr id="5" name="直接连接符 4"/>
          <p:cNvCxnSpPr/>
          <p:nvPr/>
        </p:nvCxnSpPr>
        <p:spPr>
          <a:xfrm>
            <a:off x="3992880" y="4776575"/>
            <a:ext cx="4206240" cy="0"/>
          </a:xfrm>
          <a:prstGeom prst="line">
            <a:avLst/>
          </a:prstGeom>
          <a:ln w="12700">
            <a:solidFill>
              <a:srgbClr val="006179"/>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977745" y="4030009"/>
            <a:ext cx="2236510"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这里是标题</a:t>
            </a:r>
          </a:p>
        </p:txBody>
      </p:sp>
      <p:sp>
        <p:nvSpPr>
          <p:cNvPr id="17" name="文本框 16"/>
          <p:cNvSpPr txBox="1"/>
          <p:nvPr/>
        </p:nvSpPr>
        <p:spPr>
          <a:xfrm>
            <a:off x="2013880" y="4855821"/>
            <a:ext cx="8164243" cy="1477328"/>
          </a:xfrm>
          <a:prstGeom prst="rect">
            <a:avLst/>
          </a:prstGeom>
          <a:noFill/>
        </p:spPr>
        <p:txBody>
          <a:bodyPr wrap="square" rtlCol="0">
            <a:spAutoFit/>
          </a:bodyPr>
          <a:lstStyle/>
          <a:p>
            <a:pPr indent="640064">
              <a:lnSpc>
                <a:spcPct val="125000"/>
              </a:lnSpc>
            </a:pPr>
            <a:r>
              <a:rPr lang="zh-CN" altLang="en-US" sz="2400" dirty="0">
                <a:latin typeface="微软雅黑 Light" panose="020B0502040204020203" pitchFamily="34" charset="-122"/>
                <a:ea typeface="微软雅黑 Light" panose="020B0502040204020203" pitchFamily="34" charset="-122"/>
              </a:rPr>
              <a:t>请输入你的文字请输入你的文字请输入你的文字请输入你的文字请输入你的文字请输入你的文字请输入你的文字请输入你的文字请输入你的文字请输入你的文字</a:t>
            </a:r>
          </a:p>
        </p:txBody>
      </p:sp>
    </p:spTree>
    <p:extLst>
      <p:ext uri="{BB962C8B-B14F-4D97-AF65-F5344CB8AC3E}">
        <p14:creationId xmlns:p14="http://schemas.microsoft.com/office/powerpoint/2010/main" val="20430866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14" name="直接连接符 13"/>
          <p:cNvCxnSpPr/>
          <p:nvPr/>
        </p:nvCxnSpPr>
        <p:spPr>
          <a:xfrm flipH="1">
            <a:off x="6077246" y="951923"/>
            <a:ext cx="8239" cy="5702096"/>
          </a:xfrm>
          <a:prstGeom prst="line">
            <a:avLst/>
          </a:prstGeom>
          <a:ln w="19050">
            <a:solidFill>
              <a:srgbClr val="006179"/>
            </a:solidFill>
            <a:prstDash val="dash"/>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5937772" y="1671624"/>
            <a:ext cx="295421" cy="295421"/>
          </a:xfrm>
          <a:prstGeom prst="ellipse">
            <a:avLst/>
          </a:prstGeom>
          <a:solidFill>
            <a:schemeClr val="bg1"/>
          </a:solidFill>
          <a:ln w="38100">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32" name="椭圆 31"/>
          <p:cNvSpPr/>
          <p:nvPr/>
        </p:nvSpPr>
        <p:spPr>
          <a:xfrm>
            <a:off x="5937772" y="3691698"/>
            <a:ext cx="295421" cy="295421"/>
          </a:xfrm>
          <a:prstGeom prst="ellipse">
            <a:avLst/>
          </a:prstGeom>
          <a:solidFill>
            <a:schemeClr val="bg1"/>
          </a:solidFill>
          <a:ln w="38100">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33" name="椭圆 32"/>
          <p:cNvSpPr/>
          <p:nvPr/>
        </p:nvSpPr>
        <p:spPr>
          <a:xfrm>
            <a:off x="5937772" y="5711772"/>
            <a:ext cx="295421" cy="295421"/>
          </a:xfrm>
          <a:prstGeom prst="ellipse">
            <a:avLst/>
          </a:prstGeom>
          <a:solidFill>
            <a:schemeClr val="bg1"/>
          </a:solidFill>
          <a:ln w="38100">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34" name="矩形 33"/>
          <p:cNvSpPr/>
          <p:nvPr/>
        </p:nvSpPr>
        <p:spPr>
          <a:xfrm>
            <a:off x="0" y="-20218"/>
            <a:ext cx="12205161" cy="951923"/>
          </a:xfrm>
          <a:prstGeom prst="rect">
            <a:avLst/>
          </a:prstGeom>
          <a:solidFill>
            <a:srgbClr val="016179"/>
          </a:solidFill>
          <a:ln>
            <a:solidFill>
              <a:srgbClr val="01617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28" name="文本框 27"/>
          <p:cNvSpPr txBox="1"/>
          <p:nvPr/>
        </p:nvSpPr>
        <p:spPr>
          <a:xfrm>
            <a:off x="396254" y="-47902"/>
            <a:ext cx="3266535" cy="938719"/>
          </a:xfrm>
          <a:prstGeom prst="rect">
            <a:avLst/>
          </a:prstGeom>
          <a:noFill/>
        </p:spPr>
        <p:txBody>
          <a:bodyPr wrap="none" rtlCol="0">
            <a:spAutoFit/>
          </a:bodyPr>
          <a:lstStyle/>
          <a:p>
            <a:pPr>
              <a:lnSpc>
                <a:spcPct val="125000"/>
              </a:lnSpc>
            </a:pPr>
            <a:r>
              <a:rPr lang="zh-CN" altLang="en-US" sz="2800" b="1" dirty="0">
                <a:solidFill>
                  <a:schemeClr val="bg1"/>
                </a:solidFill>
                <a:latin typeface="微软雅黑" panose="020B0503020204020204" pitchFamily="34" charset="-122"/>
                <a:ea typeface="微软雅黑" panose="020B0503020204020204" pitchFamily="34" charset="-122"/>
              </a:rPr>
              <a:t>输入标题</a:t>
            </a:r>
            <a:endParaRPr lang="en-US" altLang="zh-CN" sz="2800" b="1" dirty="0">
              <a:solidFill>
                <a:schemeClr val="bg1"/>
              </a:solidFill>
              <a:latin typeface="微软雅黑" panose="020B0503020204020204" pitchFamily="34" charset="-122"/>
              <a:ea typeface="微软雅黑" panose="020B0503020204020204"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38" name="文本框 37"/>
          <p:cNvSpPr txBox="1"/>
          <p:nvPr/>
        </p:nvSpPr>
        <p:spPr>
          <a:xfrm>
            <a:off x="6397831" y="1210035"/>
            <a:ext cx="5402199" cy="1246495"/>
          </a:xfrm>
          <a:prstGeom prst="rect">
            <a:avLst/>
          </a:prstGeom>
          <a:noFill/>
        </p:spPr>
        <p:txBody>
          <a:bodyPr wrap="square" rtlCol="0">
            <a:spAutoFit/>
          </a:bodyPr>
          <a:lstStyle/>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a:t>
            </a:r>
          </a:p>
        </p:txBody>
      </p:sp>
      <p:sp>
        <p:nvSpPr>
          <p:cNvPr id="39" name="文本框 38"/>
          <p:cNvSpPr txBox="1"/>
          <p:nvPr/>
        </p:nvSpPr>
        <p:spPr>
          <a:xfrm>
            <a:off x="1166222" y="1420741"/>
            <a:ext cx="3811043" cy="1015663"/>
          </a:xfrm>
          <a:prstGeom prst="rect">
            <a:avLst/>
          </a:prstGeom>
          <a:noFill/>
        </p:spPr>
        <p:txBody>
          <a:bodyPr wrap="none" rtlCol="0">
            <a:spAutoFit/>
          </a:bodyPr>
          <a:lstStyle/>
          <a:p>
            <a:pPr algn="r">
              <a:lnSpc>
                <a:spcPct val="125000"/>
              </a:lnSpc>
            </a:pPr>
            <a:r>
              <a:rPr lang="zh-CN" altLang="en-US" sz="2400" b="1" dirty="0">
                <a:solidFill>
                  <a:srgbClr val="13415E"/>
                </a:solidFill>
                <a:latin typeface="微软雅黑" panose="020B0503020204020204" pitchFamily="34" charset="-122"/>
                <a:ea typeface="微软雅黑" panose="020B0503020204020204" pitchFamily="34" charset="-122"/>
              </a:rPr>
              <a:t>输入标题</a:t>
            </a:r>
            <a:endParaRPr lang="en-US" altLang="zh-CN" sz="2400" b="1" dirty="0">
              <a:solidFill>
                <a:srgbClr val="13415E"/>
              </a:solidFill>
              <a:latin typeface="微软雅黑" panose="020B0503020204020204" pitchFamily="34" charset="-122"/>
              <a:ea typeface="微软雅黑" panose="020B0503020204020204" pitchFamily="34" charset="-122"/>
            </a:endParaRPr>
          </a:p>
          <a:p>
            <a:pPr algn="r">
              <a:lnSpc>
                <a:spcPct val="125000"/>
              </a:lnSpc>
            </a:pPr>
            <a:r>
              <a:rPr lang="en-US" altLang="zh-CN" sz="2400" dirty="0">
                <a:latin typeface="微软雅黑 Light" panose="020B0502040204020203" pitchFamily="34" charset="-122"/>
                <a:ea typeface="微软雅黑 Light" panose="020B0502040204020203" pitchFamily="34" charset="-122"/>
              </a:rPr>
              <a:t>Pease enter your title here</a:t>
            </a:r>
            <a:endParaRPr lang="zh-CN" altLang="en-US" sz="2400" dirty="0">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1166222" y="5397182"/>
            <a:ext cx="3811043" cy="1015663"/>
          </a:xfrm>
          <a:prstGeom prst="rect">
            <a:avLst/>
          </a:prstGeom>
          <a:noFill/>
        </p:spPr>
        <p:txBody>
          <a:bodyPr wrap="none" rtlCol="0">
            <a:spAutoFit/>
          </a:bodyPr>
          <a:lstStyle/>
          <a:p>
            <a:pPr algn="r">
              <a:lnSpc>
                <a:spcPct val="125000"/>
              </a:lnSpc>
            </a:pPr>
            <a:r>
              <a:rPr lang="zh-CN" altLang="en-US" sz="2400" b="1" dirty="0">
                <a:solidFill>
                  <a:srgbClr val="13415E"/>
                </a:solidFill>
                <a:latin typeface="微软雅黑" panose="020B0503020204020204" pitchFamily="34" charset="-122"/>
                <a:ea typeface="微软雅黑" panose="020B0503020204020204" pitchFamily="34" charset="-122"/>
              </a:rPr>
              <a:t>输入标题</a:t>
            </a:r>
            <a:endParaRPr lang="en-US" altLang="zh-CN" sz="2400" b="1" dirty="0">
              <a:solidFill>
                <a:srgbClr val="13415E"/>
              </a:solidFill>
              <a:latin typeface="微软雅黑" panose="020B0503020204020204" pitchFamily="34" charset="-122"/>
              <a:ea typeface="微软雅黑" panose="020B0503020204020204" pitchFamily="34" charset="-122"/>
            </a:endParaRPr>
          </a:p>
          <a:p>
            <a:pPr algn="r">
              <a:lnSpc>
                <a:spcPct val="125000"/>
              </a:lnSpc>
            </a:pPr>
            <a:r>
              <a:rPr lang="en-US" altLang="zh-CN" sz="2400" dirty="0">
                <a:latin typeface="微软雅黑 Light" panose="020B0502040204020203" pitchFamily="34" charset="-122"/>
                <a:ea typeface="微软雅黑 Light" panose="020B0502040204020203" pitchFamily="34" charset="-122"/>
              </a:rPr>
              <a:t>Pease enter your title here</a:t>
            </a:r>
            <a:endParaRPr lang="zh-CN" altLang="en-US" sz="2400" dirty="0">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7092225" y="3500689"/>
            <a:ext cx="3811043" cy="1015663"/>
          </a:xfrm>
          <a:prstGeom prst="rect">
            <a:avLst/>
          </a:prstGeom>
          <a:noFill/>
        </p:spPr>
        <p:txBody>
          <a:bodyPr wrap="none" rtlCol="0">
            <a:spAutoFit/>
          </a:bodyPr>
          <a:lstStyle/>
          <a:p>
            <a:pPr>
              <a:lnSpc>
                <a:spcPct val="125000"/>
              </a:lnSpc>
            </a:pPr>
            <a:r>
              <a:rPr lang="zh-CN" altLang="en-US" sz="2400" b="1" dirty="0">
                <a:solidFill>
                  <a:srgbClr val="13415E"/>
                </a:solidFill>
                <a:latin typeface="微软雅黑" panose="020B0503020204020204" pitchFamily="34" charset="-122"/>
                <a:ea typeface="微软雅黑" panose="020B0503020204020204" pitchFamily="34" charset="-122"/>
              </a:rPr>
              <a:t>输入标题</a:t>
            </a:r>
            <a:endParaRPr lang="en-US" altLang="zh-CN" sz="2400" b="1" dirty="0">
              <a:solidFill>
                <a:srgbClr val="13415E"/>
              </a:solidFill>
              <a:latin typeface="微软雅黑" panose="020B0503020204020204" pitchFamily="34" charset="-122"/>
              <a:ea typeface="微软雅黑" panose="020B0503020204020204" pitchFamily="34" charset="-122"/>
            </a:endParaRPr>
          </a:p>
          <a:p>
            <a:pPr>
              <a:lnSpc>
                <a:spcPct val="125000"/>
              </a:lnSpc>
            </a:pPr>
            <a:r>
              <a:rPr lang="en-US" altLang="zh-CN" sz="2400" dirty="0">
                <a:latin typeface="微软雅黑 Light" panose="020B0502040204020203" pitchFamily="34" charset="-122"/>
                <a:ea typeface="微软雅黑 Light" panose="020B0502040204020203" pitchFamily="34" charset="-122"/>
              </a:rPr>
              <a:t>Pease enter your title here</a:t>
            </a:r>
            <a:endParaRPr lang="zh-CN" altLang="en-US" sz="2400" dirty="0">
              <a:latin typeface="微软雅黑 Light" panose="020B0502040204020203" pitchFamily="34" charset="-122"/>
              <a:ea typeface="微软雅黑 Light" panose="020B0502040204020203" pitchFamily="34" charset="-122"/>
            </a:endParaRPr>
          </a:p>
        </p:txBody>
      </p:sp>
      <p:sp>
        <p:nvSpPr>
          <p:cNvPr id="47" name="文本框 46"/>
          <p:cNvSpPr txBox="1"/>
          <p:nvPr/>
        </p:nvSpPr>
        <p:spPr>
          <a:xfrm>
            <a:off x="6415754" y="5212441"/>
            <a:ext cx="5402199" cy="1246495"/>
          </a:xfrm>
          <a:prstGeom prst="rect">
            <a:avLst/>
          </a:prstGeom>
          <a:noFill/>
        </p:spPr>
        <p:txBody>
          <a:bodyPr wrap="square" rtlCol="0">
            <a:spAutoFit/>
          </a:bodyPr>
          <a:lstStyle/>
          <a:p>
            <a:pP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a:t>
            </a:r>
          </a:p>
        </p:txBody>
      </p:sp>
      <p:grpSp>
        <p:nvGrpSpPr>
          <p:cNvPr id="55" name="组合 54"/>
          <p:cNvGrpSpPr/>
          <p:nvPr/>
        </p:nvGrpSpPr>
        <p:grpSpPr>
          <a:xfrm flipH="1">
            <a:off x="6397832" y="3553535"/>
            <a:ext cx="545910" cy="646332"/>
            <a:chOff x="-968991" y="1710350"/>
            <a:chExt cx="545911" cy="646330"/>
          </a:xfrm>
        </p:grpSpPr>
        <p:sp>
          <p:nvSpPr>
            <p:cNvPr id="56" name="空心弧 55"/>
            <p:cNvSpPr/>
            <p:nvPr/>
          </p:nvSpPr>
          <p:spPr>
            <a:xfrm rot="21270115">
              <a:off x="-968991" y="1760561"/>
              <a:ext cx="545911" cy="545911"/>
            </a:xfrm>
            <a:prstGeom prst="blockArc">
              <a:avLst>
                <a:gd name="adj1" fmla="val 2309807"/>
                <a:gd name="adj2" fmla="val 21070286"/>
                <a:gd name="adj3" fmla="val 11359"/>
              </a:avLst>
            </a:prstGeom>
            <a:solidFill>
              <a:srgbClr val="00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sp>
          <p:nvSpPr>
            <p:cNvPr id="57" name="文本框 56"/>
            <p:cNvSpPr txBox="1"/>
            <p:nvPr/>
          </p:nvSpPr>
          <p:spPr>
            <a:xfrm flipH="1">
              <a:off x="-919962" y="1710350"/>
              <a:ext cx="418705" cy="646330"/>
            </a:xfrm>
            <a:prstGeom prst="rect">
              <a:avLst/>
            </a:prstGeom>
            <a:noFill/>
          </p:spPr>
          <p:txBody>
            <a:bodyPr wrap="none" rtlCol="0">
              <a:spAutoFit/>
            </a:bodyPr>
            <a:lstStyle/>
            <a:p>
              <a:r>
                <a:rPr lang="en-US" altLang="zh-CN" sz="3600" b="1" dirty="0">
                  <a:solidFill>
                    <a:srgbClr val="006179"/>
                  </a:solidFill>
                </a:rPr>
                <a:t>2</a:t>
              </a:r>
              <a:endParaRPr lang="zh-CN" altLang="en-US" sz="3600" b="1" dirty="0">
                <a:solidFill>
                  <a:srgbClr val="006179"/>
                </a:solidFill>
              </a:endParaRPr>
            </a:p>
          </p:txBody>
        </p:sp>
      </p:grpSp>
      <p:sp>
        <p:nvSpPr>
          <p:cNvPr id="48" name="文本框 47"/>
          <p:cNvSpPr txBox="1"/>
          <p:nvPr/>
        </p:nvSpPr>
        <p:spPr>
          <a:xfrm>
            <a:off x="396254" y="3251161"/>
            <a:ext cx="5402199" cy="1246495"/>
          </a:xfrm>
          <a:prstGeom prst="rect">
            <a:avLst/>
          </a:prstGeom>
          <a:noFill/>
        </p:spPr>
        <p:txBody>
          <a:bodyPr wrap="square" rtlCol="0">
            <a:spAutoFit/>
          </a:bodyPr>
          <a:lstStyle/>
          <a:p>
            <a:pPr algn="r">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a:t>
            </a:r>
          </a:p>
        </p:txBody>
      </p:sp>
      <p:grpSp>
        <p:nvGrpSpPr>
          <p:cNvPr id="49" name="组合 48"/>
          <p:cNvGrpSpPr/>
          <p:nvPr/>
        </p:nvGrpSpPr>
        <p:grpSpPr>
          <a:xfrm>
            <a:off x="5252543" y="1496170"/>
            <a:ext cx="545910" cy="646331"/>
            <a:chOff x="-968991" y="1710350"/>
            <a:chExt cx="545911" cy="646329"/>
          </a:xfrm>
        </p:grpSpPr>
        <p:sp>
          <p:nvSpPr>
            <p:cNvPr id="50" name="空心弧 49"/>
            <p:cNvSpPr/>
            <p:nvPr/>
          </p:nvSpPr>
          <p:spPr>
            <a:xfrm rot="21270115">
              <a:off x="-968991" y="1760561"/>
              <a:ext cx="545911" cy="545911"/>
            </a:xfrm>
            <a:prstGeom prst="blockArc">
              <a:avLst>
                <a:gd name="adj1" fmla="val 2309807"/>
                <a:gd name="adj2" fmla="val 21070286"/>
                <a:gd name="adj3" fmla="val 11359"/>
              </a:avLst>
            </a:prstGeom>
            <a:solidFill>
              <a:srgbClr val="00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sp>
          <p:nvSpPr>
            <p:cNvPr id="51" name="文本框 50"/>
            <p:cNvSpPr txBox="1"/>
            <p:nvPr/>
          </p:nvSpPr>
          <p:spPr>
            <a:xfrm>
              <a:off x="-919962" y="1710350"/>
              <a:ext cx="441147" cy="646329"/>
            </a:xfrm>
            <a:prstGeom prst="rect">
              <a:avLst/>
            </a:prstGeom>
            <a:noFill/>
          </p:spPr>
          <p:txBody>
            <a:bodyPr wrap="none" rtlCol="0">
              <a:spAutoFit/>
            </a:bodyPr>
            <a:lstStyle/>
            <a:p>
              <a:r>
                <a:rPr lang="en-US" altLang="zh-CN" sz="3600" b="1" dirty="0">
                  <a:solidFill>
                    <a:srgbClr val="006179"/>
                  </a:solidFill>
                  <a:latin typeface="等线" panose="02010600030101010101" pitchFamily="2" charset="-122"/>
                  <a:ea typeface="等线" panose="02010600030101010101" pitchFamily="2" charset="-122"/>
                </a:rPr>
                <a:t>1</a:t>
              </a:r>
              <a:endParaRPr lang="zh-CN" altLang="en-US" sz="3600" b="1" dirty="0">
                <a:solidFill>
                  <a:srgbClr val="006179"/>
                </a:solidFill>
                <a:latin typeface="等线" panose="02010600030101010101" pitchFamily="2" charset="-122"/>
                <a:ea typeface="等线" panose="02010600030101010101" pitchFamily="2" charset="-122"/>
              </a:endParaRPr>
            </a:p>
          </p:txBody>
        </p:sp>
      </p:grpSp>
      <p:grpSp>
        <p:nvGrpSpPr>
          <p:cNvPr id="52" name="组合 51"/>
          <p:cNvGrpSpPr/>
          <p:nvPr/>
        </p:nvGrpSpPr>
        <p:grpSpPr>
          <a:xfrm>
            <a:off x="5252543" y="5557478"/>
            <a:ext cx="545910" cy="646332"/>
            <a:chOff x="-968991" y="1710350"/>
            <a:chExt cx="545911" cy="646330"/>
          </a:xfrm>
        </p:grpSpPr>
        <p:sp>
          <p:nvSpPr>
            <p:cNvPr id="53" name="空心弧 52"/>
            <p:cNvSpPr/>
            <p:nvPr/>
          </p:nvSpPr>
          <p:spPr>
            <a:xfrm rot="21270115">
              <a:off x="-968991" y="1760561"/>
              <a:ext cx="545911" cy="545911"/>
            </a:xfrm>
            <a:prstGeom prst="blockArc">
              <a:avLst>
                <a:gd name="adj1" fmla="val 2309807"/>
                <a:gd name="adj2" fmla="val 21070286"/>
                <a:gd name="adj3" fmla="val 11359"/>
              </a:avLst>
            </a:prstGeom>
            <a:solidFill>
              <a:srgbClr val="00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sp>
          <p:nvSpPr>
            <p:cNvPr id="54" name="文本框 53"/>
            <p:cNvSpPr txBox="1"/>
            <p:nvPr/>
          </p:nvSpPr>
          <p:spPr>
            <a:xfrm>
              <a:off x="-919962" y="1710350"/>
              <a:ext cx="418705" cy="646330"/>
            </a:xfrm>
            <a:prstGeom prst="rect">
              <a:avLst/>
            </a:prstGeom>
            <a:noFill/>
          </p:spPr>
          <p:txBody>
            <a:bodyPr wrap="none" rtlCol="0">
              <a:spAutoFit/>
            </a:bodyPr>
            <a:lstStyle/>
            <a:p>
              <a:r>
                <a:rPr lang="en-US" altLang="zh-CN" sz="3600" b="1" dirty="0">
                  <a:solidFill>
                    <a:srgbClr val="006179"/>
                  </a:solidFill>
                </a:rPr>
                <a:t>3</a:t>
              </a:r>
              <a:endParaRPr lang="zh-CN" altLang="en-US" sz="3600" b="1" dirty="0">
                <a:solidFill>
                  <a:srgbClr val="006179"/>
                </a:solidFill>
              </a:endParaRPr>
            </a:p>
          </p:txBody>
        </p:sp>
      </p:grpSp>
      <p:pic>
        <p:nvPicPr>
          <p:cNvPr id="29" name="图片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3312" y="234260"/>
            <a:ext cx="1659368" cy="525466"/>
          </a:xfrm>
          <a:prstGeom prst="rect">
            <a:avLst/>
          </a:prstGeom>
        </p:spPr>
      </p:pic>
    </p:spTree>
    <p:extLst>
      <p:ext uri="{BB962C8B-B14F-4D97-AF65-F5344CB8AC3E}">
        <p14:creationId xmlns:p14="http://schemas.microsoft.com/office/powerpoint/2010/main" val="41015588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900604" y="454982"/>
            <a:ext cx="4288353" cy="1092607"/>
          </a:xfrm>
          <a:prstGeom prst="rect">
            <a:avLst/>
          </a:prstGeom>
          <a:noFill/>
        </p:spPr>
        <p:txBody>
          <a:bodyPr wrap="square" rtlCol="0">
            <a:spAutoFit/>
          </a:bodyPr>
          <a:lstStyle/>
          <a:p>
            <a:pPr>
              <a:lnSpc>
                <a:spcPct val="125000"/>
              </a:lnSpc>
            </a:pPr>
            <a:r>
              <a:rPr lang="zh-CN" altLang="en-US" sz="3200" dirty="0">
                <a:latin typeface="微软雅黑" panose="020B0503020204020204" pitchFamily="34" charset="-122"/>
                <a:ea typeface="微软雅黑" panose="020B0503020204020204" pitchFamily="34" charset="-122"/>
              </a:rPr>
              <a:t>这样的时间轴也很不错</a:t>
            </a:r>
            <a:endParaRPr lang="en-US" altLang="zh-CN" sz="3200" dirty="0">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rgbClr val="13415E"/>
              </a:solidFill>
              <a:latin typeface="微软雅黑 Light" panose="020B0502040204020203" pitchFamily="34" charset="-122"/>
              <a:ea typeface="微软雅黑 Light" panose="020B0502040204020203" pitchFamily="34" charset="-122"/>
            </a:endParaRPr>
          </a:p>
        </p:txBody>
      </p:sp>
      <p:pic>
        <p:nvPicPr>
          <p:cNvPr id="12" name="图片 11"/>
          <p:cNvPicPr>
            <a:picLocks noChangeAspect="1"/>
          </p:cNvPicPr>
          <p:nvPr/>
        </p:nvPicPr>
        <p:blipFill>
          <a:blip r:embed="rId4"/>
          <a:stretch>
            <a:fillRect/>
          </a:stretch>
        </p:blipFill>
        <p:spPr>
          <a:xfrm>
            <a:off x="-120633" y="1880709"/>
            <a:ext cx="12405815" cy="538441"/>
          </a:xfrm>
          <a:prstGeom prst="rect">
            <a:avLst/>
          </a:prstGeom>
        </p:spPr>
      </p:pic>
      <p:grpSp>
        <p:nvGrpSpPr>
          <p:cNvPr id="26" name="组合 25"/>
          <p:cNvGrpSpPr/>
          <p:nvPr/>
        </p:nvGrpSpPr>
        <p:grpSpPr>
          <a:xfrm flipV="1">
            <a:off x="10341677" y="2323542"/>
            <a:ext cx="240845" cy="950959"/>
            <a:chOff x="777648" y="4472498"/>
            <a:chExt cx="240845" cy="950959"/>
          </a:xfrm>
        </p:grpSpPr>
        <p:cxnSp>
          <p:nvCxnSpPr>
            <p:cNvPr id="5" name="直接连接符 4"/>
            <p:cNvCxnSpPr/>
            <p:nvPr/>
          </p:nvCxnSpPr>
          <p:spPr>
            <a:xfrm flipV="1">
              <a:off x="898070" y="4692397"/>
              <a:ext cx="1" cy="731060"/>
            </a:xfrm>
            <a:prstGeom prst="line">
              <a:avLst/>
            </a:prstGeom>
            <a:ln w="28575">
              <a:solidFill>
                <a:srgbClr val="006179"/>
              </a:solidFill>
            </a:ln>
          </p:spPr>
          <p:style>
            <a:lnRef idx="1">
              <a:schemeClr val="accent1"/>
            </a:lnRef>
            <a:fillRef idx="0">
              <a:schemeClr val="accent1"/>
            </a:fillRef>
            <a:effectRef idx="0">
              <a:schemeClr val="accent1"/>
            </a:effectRef>
            <a:fontRef idx="minor">
              <a:schemeClr val="tx1"/>
            </a:fontRef>
          </p:style>
        </p:cxnSp>
        <p:sp>
          <p:nvSpPr>
            <p:cNvPr id="25" name="同心圆 24"/>
            <p:cNvSpPr/>
            <p:nvPr/>
          </p:nvSpPr>
          <p:spPr>
            <a:xfrm>
              <a:off x="777648" y="4472498"/>
              <a:ext cx="240845" cy="240845"/>
            </a:xfrm>
            <a:prstGeom prst="donut">
              <a:avLst>
                <a:gd name="adj" fmla="val 16459"/>
              </a:avLst>
            </a:prstGeom>
            <a:solidFill>
              <a:srgbClr val="006179"/>
            </a:solidFill>
            <a:ln>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baseline="-25000" dirty="0">
                <a:solidFill>
                  <a:schemeClr val="tx1"/>
                </a:solidFill>
              </a:endParaRPr>
            </a:p>
          </p:txBody>
        </p:sp>
      </p:grpSp>
      <p:grpSp>
        <p:nvGrpSpPr>
          <p:cNvPr id="43" name="组合 42"/>
          <p:cNvGrpSpPr/>
          <p:nvPr/>
        </p:nvGrpSpPr>
        <p:grpSpPr>
          <a:xfrm flipV="1">
            <a:off x="5789033" y="2265744"/>
            <a:ext cx="240845" cy="1896059"/>
            <a:chOff x="3243487" y="3778117"/>
            <a:chExt cx="240845" cy="1896058"/>
          </a:xfrm>
        </p:grpSpPr>
        <p:cxnSp>
          <p:nvCxnSpPr>
            <p:cNvPr id="14" name="直接连接符 13"/>
            <p:cNvCxnSpPr/>
            <p:nvPr/>
          </p:nvCxnSpPr>
          <p:spPr>
            <a:xfrm flipV="1">
              <a:off x="3363910" y="3990492"/>
              <a:ext cx="0" cy="1683683"/>
            </a:xfrm>
            <a:prstGeom prst="line">
              <a:avLst/>
            </a:prstGeom>
            <a:ln w="28575">
              <a:solidFill>
                <a:srgbClr val="006179"/>
              </a:solidFill>
            </a:ln>
          </p:spPr>
          <p:style>
            <a:lnRef idx="1">
              <a:schemeClr val="accent1"/>
            </a:lnRef>
            <a:fillRef idx="0">
              <a:schemeClr val="accent1"/>
            </a:fillRef>
            <a:effectRef idx="0">
              <a:schemeClr val="accent1"/>
            </a:effectRef>
            <a:fontRef idx="minor">
              <a:schemeClr val="tx1"/>
            </a:fontRef>
          </p:style>
        </p:cxnSp>
        <p:sp>
          <p:nvSpPr>
            <p:cNvPr id="27" name="同心圆 26"/>
            <p:cNvSpPr/>
            <p:nvPr/>
          </p:nvSpPr>
          <p:spPr>
            <a:xfrm>
              <a:off x="3243487" y="3778117"/>
              <a:ext cx="240845" cy="240845"/>
            </a:xfrm>
            <a:prstGeom prst="donut">
              <a:avLst>
                <a:gd name="adj" fmla="val 16459"/>
              </a:avLst>
            </a:prstGeom>
            <a:solidFill>
              <a:srgbClr val="006179"/>
            </a:solidFill>
            <a:ln>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baseline="-25000" dirty="0">
                <a:solidFill>
                  <a:schemeClr val="tx1"/>
                </a:solidFill>
              </a:endParaRPr>
            </a:p>
          </p:txBody>
        </p:sp>
      </p:grpSp>
      <p:grpSp>
        <p:nvGrpSpPr>
          <p:cNvPr id="44" name="组合 43"/>
          <p:cNvGrpSpPr/>
          <p:nvPr/>
        </p:nvGrpSpPr>
        <p:grpSpPr>
          <a:xfrm flipV="1">
            <a:off x="3478347" y="2232853"/>
            <a:ext cx="240845" cy="2175691"/>
            <a:chOff x="5709326" y="2929904"/>
            <a:chExt cx="240845" cy="2175691"/>
          </a:xfrm>
        </p:grpSpPr>
        <p:cxnSp>
          <p:nvCxnSpPr>
            <p:cNvPr id="13" name="直接连接符 12"/>
            <p:cNvCxnSpPr/>
            <p:nvPr/>
          </p:nvCxnSpPr>
          <p:spPr>
            <a:xfrm flipH="1" flipV="1">
              <a:off x="5829750" y="3170509"/>
              <a:ext cx="0" cy="1935086"/>
            </a:xfrm>
            <a:prstGeom prst="line">
              <a:avLst/>
            </a:prstGeom>
            <a:ln w="28575">
              <a:solidFill>
                <a:srgbClr val="006179"/>
              </a:solidFill>
            </a:ln>
          </p:spPr>
          <p:style>
            <a:lnRef idx="1">
              <a:schemeClr val="accent1"/>
            </a:lnRef>
            <a:fillRef idx="0">
              <a:schemeClr val="accent1"/>
            </a:fillRef>
            <a:effectRef idx="0">
              <a:schemeClr val="accent1"/>
            </a:effectRef>
            <a:fontRef idx="minor">
              <a:schemeClr val="tx1"/>
            </a:fontRef>
          </p:style>
        </p:cxnSp>
        <p:sp>
          <p:nvSpPr>
            <p:cNvPr id="28" name="同心圆 27"/>
            <p:cNvSpPr/>
            <p:nvPr/>
          </p:nvSpPr>
          <p:spPr>
            <a:xfrm>
              <a:off x="5709326" y="2929904"/>
              <a:ext cx="240845" cy="240845"/>
            </a:xfrm>
            <a:prstGeom prst="donut">
              <a:avLst>
                <a:gd name="adj" fmla="val 16459"/>
              </a:avLst>
            </a:prstGeom>
            <a:solidFill>
              <a:srgbClr val="006179"/>
            </a:solidFill>
            <a:ln>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baseline="-25000" dirty="0">
                <a:solidFill>
                  <a:schemeClr val="tx1"/>
                </a:solidFill>
              </a:endParaRPr>
            </a:p>
          </p:txBody>
        </p:sp>
      </p:grpSp>
      <p:grpSp>
        <p:nvGrpSpPr>
          <p:cNvPr id="45" name="组合 44"/>
          <p:cNvGrpSpPr/>
          <p:nvPr/>
        </p:nvGrpSpPr>
        <p:grpSpPr>
          <a:xfrm flipV="1">
            <a:off x="948467" y="2178796"/>
            <a:ext cx="240845" cy="2722775"/>
            <a:chOff x="8178952" y="1946653"/>
            <a:chExt cx="240845" cy="2722774"/>
          </a:xfrm>
        </p:grpSpPr>
        <p:cxnSp>
          <p:nvCxnSpPr>
            <p:cNvPr id="21" name="直接连接符 20"/>
            <p:cNvCxnSpPr/>
            <p:nvPr/>
          </p:nvCxnSpPr>
          <p:spPr>
            <a:xfrm flipV="1">
              <a:off x="8282218" y="2184043"/>
              <a:ext cx="0" cy="2485384"/>
            </a:xfrm>
            <a:prstGeom prst="line">
              <a:avLst/>
            </a:prstGeom>
            <a:ln w="28575">
              <a:solidFill>
                <a:srgbClr val="006179"/>
              </a:solidFill>
            </a:ln>
          </p:spPr>
          <p:style>
            <a:lnRef idx="1">
              <a:schemeClr val="accent1"/>
            </a:lnRef>
            <a:fillRef idx="0">
              <a:schemeClr val="accent1"/>
            </a:fillRef>
            <a:effectRef idx="0">
              <a:schemeClr val="accent1"/>
            </a:effectRef>
            <a:fontRef idx="minor">
              <a:schemeClr val="tx1"/>
            </a:fontRef>
          </p:style>
        </p:cxnSp>
        <p:sp>
          <p:nvSpPr>
            <p:cNvPr id="29" name="同心圆 28"/>
            <p:cNvSpPr/>
            <p:nvPr/>
          </p:nvSpPr>
          <p:spPr>
            <a:xfrm>
              <a:off x="8178952" y="1946653"/>
              <a:ext cx="240845" cy="240845"/>
            </a:xfrm>
            <a:prstGeom prst="donut">
              <a:avLst>
                <a:gd name="adj" fmla="val 16459"/>
              </a:avLst>
            </a:prstGeom>
            <a:solidFill>
              <a:srgbClr val="006179"/>
            </a:solidFill>
            <a:ln>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baseline="-25000" dirty="0">
                <a:solidFill>
                  <a:schemeClr val="tx1"/>
                </a:solidFill>
              </a:endParaRPr>
            </a:p>
          </p:txBody>
        </p:sp>
      </p:grpSp>
      <p:grpSp>
        <p:nvGrpSpPr>
          <p:cNvPr id="46" name="组合 45"/>
          <p:cNvGrpSpPr/>
          <p:nvPr/>
        </p:nvGrpSpPr>
        <p:grpSpPr>
          <a:xfrm flipV="1">
            <a:off x="8024937" y="2172718"/>
            <a:ext cx="240845" cy="1515723"/>
            <a:chOff x="10654643" y="3873599"/>
            <a:chExt cx="240845" cy="1515722"/>
          </a:xfrm>
        </p:grpSpPr>
        <p:cxnSp>
          <p:nvCxnSpPr>
            <p:cNvPr id="15" name="直接连接符 14"/>
            <p:cNvCxnSpPr/>
            <p:nvPr/>
          </p:nvCxnSpPr>
          <p:spPr>
            <a:xfrm flipH="1" flipV="1">
              <a:off x="10771278" y="4114444"/>
              <a:ext cx="3787" cy="1274877"/>
            </a:xfrm>
            <a:prstGeom prst="line">
              <a:avLst/>
            </a:prstGeom>
            <a:ln w="28575">
              <a:solidFill>
                <a:srgbClr val="006179"/>
              </a:solidFill>
            </a:ln>
          </p:spPr>
          <p:style>
            <a:lnRef idx="1">
              <a:schemeClr val="accent1"/>
            </a:lnRef>
            <a:fillRef idx="0">
              <a:schemeClr val="accent1"/>
            </a:fillRef>
            <a:effectRef idx="0">
              <a:schemeClr val="accent1"/>
            </a:effectRef>
            <a:fontRef idx="minor">
              <a:schemeClr val="tx1"/>
            </a:fontRef>
          </p:style>
        </p:cxnSp>
        <p:sp>
          <p:nvSpPr>
            <p:cNvPr id="30" name="同心圆 29"/>
            <p:cNvSpPr/>
            <p:nvPr/>
          </p:nvSpPr>
          <p:spPr>
            <a:xfrm>
              <a:off x="10654643" y="3873599"/>
              <a:ext cx="240845" cy="240845"/>
            </a:xfrm>
            <a:prstGeom prst="donut">
              <a:avLst>
                <a:gd name="adj" fmla="val 16459"/>
              </a:avLst>
            </a:prstGeom>
            <a:solidFill>
              <a:srgbClr val="006179"/>
            </a:solidFill>
            <a:ln>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baseline="-25000" dirty="0">
                <a:solidFill>
                  <a:schemeClr val="tx1"/>
                </a:solidFill>
              </a:endParaRPr>
            </a:p>
          </p:txBody>
        </p:sp>
      </p:grpSp>
      <p:sp>
        <p:nvSpPr>
          <p:cNvPr id="33" name="文本框 32"/>
          <p:cNvSpPr txBox="1"/>
          <p:nvPr/>
        </p:nvSpPr>
        <p:spPr>
          <a:xfrm>
            <a:off x="900603" y="1906557"/>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2015</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3460076" y="1917186"/>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2016</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750826" y="1935157"/>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2017</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974684" y="1935157"/>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2018</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0313500" y="1959664"/>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2019</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692963" y="4913650"/>
            <a:ext cx="2031325" cy="1477328"/>
          </a:xfrm>
          <a:prstGeom prst="rect">
            <a:avLst/>
          </a:prstGeom>
          <a:noFill/>
        </p:spPr>
        <p:txBody>
          <a:bodyPr wrap="none" rtlCol="0">
            <a:spAutoFit/>
          </a:bodyPr>
          <a:lstStyle/>
          <a:p>
            <a:pPr>
              <a:lnSpc>
                <a:spcPct val="125000"/>
              </a:lnSpc>
            </a:pPr>
            <a:r>
              <a:rPr lang="zh-CN" altLang="en-US" sz="2400" b="1" dirty="0">
                <a:solidFill>
                  <a:srgbClr val="13415E"/>
                </a:solidFill>
                <a:latin typeface="微软雅黑" panose="020B0503020204020204" pitchFamily="34" charset="-122"/>
                <a:ea typeface="微软雅黑" panose="020B0503020204020204" pitchFamily="34" charset="-122"/>
              </a:rPr>
              <a:t>小标题</a:t>
            </a: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p:txBody>
      </p:sp>
      <p:sp>
        <p:nvSpPr>
          <p:cNvPr id="58" name="文本框 57"/>
          <p:cNvSpPr txBox="1"/>
          <p:nvPr/>
        </p:nvSpPr>
        <p:spPr>
          <a:xfrm>
            <a:off x="3359639" y="4439330"/>
            <a:ext cx="2031325" cy="1477328"/>
          </a:xfrm>
          <a:prstGeom prst="rect">
            <a:avLst/>
          </a:prstGeom>
          <a:noFill/>
        </p:spPr>
        <p:txBody>
          <a:bodyPr wrap="none" rtlCol="0">
            <a:spAutoFit/>
          </a:bodyPr>
          <a:lstStyle/>
          <a:p>
            <a:pPr>
              <a:lnSpc>
                <a:spcPct val="125000"/>
              </a:lnSpc>
            </a:pPr>
            <a:r>
              <a:rPr lang="zh-CN" altLang="en-US" sz="2400" b="1" dirty="0">
                <a:solidFill>
                  <a:srgbClr val="13415E"/>
                </a:solidFill>
                <a:latin typeface="微软雅黑" panose="020B0503020204020204" pitchFamily="34" charset="-122"/>
                <a:ea typeface="微软雅黑" panose="020B0503020204020204" pitchFamily="34" charset="-122"/>
              </a:rPr>
              <a:t>小标题</a:t>
            </a: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p:txBody>
      </p:sp>
      <p:sp>
        <p:nvSpPr>
          <p:cNvPr id="59" name="文本框 58"/>
          <p:cNvSpPr txBox="1"/>
          <p:nvPr/>
        </p:nvSpPr>
        <p:spPr>
          <a:xfrm>
            <a:off x="5688849" y="4222246"/>
            <a:ext cx="2031325" cy="1477328"/>
          </a:xfrm>
          <a:prstGeom prst="rect">
            <a:avLst/>
          </a:prstGeom>
          <a:noFill/>
        </p:spPr>
        <p:txBody>
          <a:bodyPr wrap="none" rtlCol="0">
            <a:spAutoFit/>
          </a:bodyPr>
          <a:lstStyle/>
          <a:p>
            <a:pPr>
              <a:lnSpc>
                <a:spcPct val="125000"/>
              </a:lnSpc>
            </a:pPr>
            <a:r>
              <a:rPr lang="zh-CN" altLang="en-US" sz="2400" b="1" dirty="0">
                <a:solidFill>
                  <a:srgbClr val="13415E"/>
                </a:solidFill>
                <a:latin typeface="微软雅黑" panose="020B0503020204020204" pitchFamily="34" charset="-122"/>
                <a:ea typeface="微软雅黑" panose="020B0503020204020204" pitchFamily="34" charset="-122"/>
              </a:rPr>
              <a:t>小标题</a:t>
            </a: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p:txBody>
      </p:sp>
      <p:sp>
        <p:nvSpPr>
          <p:cNvPr id="60" name="文本框 59"/>
          <p:cNvSpPr txBox="1"/>
          <p:nvPr/>
        </p:nvSpPr>
        <p:spPr>
          <a:xfrm>
            <a:off x="7999535" y="3700666"/>
            <a:ext cx="2031325" cy="1477328"/>
          </a:xfrm>
          <a:prstGeom prst="rect">
            <a:avLst/>
          </a:prstGeom>
          <a:noFill/>
        </p:spPr>
        <p:txBody>
          <a:bodyPr wrap="none" rtlCol="0">
            <a:spAutoFit/>
          </a:bodyPr>
          <a:lstStyle/>
          <a:p>
            <a:pPr>
              <a:lnSpc>
                <a:spcPct val="125000"/>
              </a:lnSpc>
            </a:pPr>
            <a:r>
              <a:rPr lang="zh-CN" altLang="en-US" sz="2400" b="1" dirty="0">
                <a:solidFill>
                  <a:srgbClr val="13415E"/>
                </a:solidFill>
                <a:latin typeface="微软雅黑" panose="020B0503020204020204" pitchFamily="34" charset="-122"/>
                <a:ea typeface="微软雅黑" panose="020B0503020204020204" pitchFamily="34" charset="-122"/>
              </a:rPr>
              <a:t>小标题</a:t>
            </a: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p:txBody>
      </p:sp>
      <p:sp>
        <p:nvSpPr>
          <p:cNvPr id="61" name="文本框 60"/>
          <p:cNvSpPr txBox="1"/>
          <p:nvPr/>
        </p:nvSpPr>
        <p:spPr>
          <a:xfrm>
            <a:off x="10177699" y="3338236"/>
            <a:ext cx="2031325" cy="1477328"/>
          </a:xfrm>
          <a:prstGeom prst="rect">
            <a:avLst/>
          </a:prstGeom>
          <a:noFill/>
        </p:spPr>
        <p:txBody>
          <a:bodyPr wrap="none" rtlCol="0">
            <a:spAutoFit/>
          </a:bodyPr>
          <a:lstStyle/>
          <a:p>
            <a:pPr>
              <a:lnSpc>
                <a:spcPct val="125000"/>
              </a:lnSpc>
            </a:pPr>
            <a:r>
              <a:rPr lang="zh-CN" altLang="en-US" sz="2400" b="1" dirty="0">
                <a:solidFill>
                  <a:srgbClr val="13415E"/>
                </a:solidFill>
                <a:latin typeface="微软雅黑" panose="020B0503020204020204" pitchFamily="34" charset="-122"/>
                <a:ea typeface="微软雅黑" panose="020B0503020204020204" pitchFamily="34" charset="-122"/>
              </a:rPr>
              <a:t>小标题</a:t>
            </a: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a:p>
            <a:pPr>
              <a:lnSpc>
                <a:spcPct val="125000"/>
              </a:lnSpc>
            </a:pPr>
            <a:r>
              <a:rPr lang="zh-CN" altLang="en-US" sz="2400" dirty="0">
                <a:latin typeface="微软雅黑 Light" panose="020B0502040204020203" pitchFamily="34" charset="-122"/>
                <a:ea typeface="微软雅黑 Light" panose="020B0502040204020203" pitchFamily="34" charset="-122"/>
              </a:rPr>
              <a:t>这件事发生了</a:t>
            </a:r>
            <a:endParaRPr lang="en-US" altLang="zh-CN" sz="2400" dirty="0">
              <a:latin typeface="微软雅黑 Light" panose="020B0502040204020203" pitchFamily="34" charset="-122"/>
              <a:ea typeface="微软雅黑 Light" panose="020B0502040204020203" pitchFamily="34" charset="-122"/>
            </a:endParaRPr>
          </a:p>
        </p:txBody>
      </p:sp>
      <p:grpSp>
        <p:nvGrpSpPr>
          <p:cNvPr id="9" name="组合 8"/>
          <p:cNvGrpSpPr/>
          <p:nvPr/>
        </p:nvGrpSpPr>
        <p:grpSpPr>
          <a:xfrm>
            <a:off x="10537042" y="214192"/>
            <a:ext cx="1320806" cy="385001"/>
            <a:chOff x="10229510" y="617243"/>
            <a:chExt cx="1320806" cy="385001"/>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9510" y="617243"/>
              <a:ext cx="1237504" cy="385001"/>
            </a:xfrm>
            <a:prstGeom prst="rect">
              <a:avLst/>
            </a:prstGeom>
          </p:spPr>
        </p:pic>
        <p:cxnSp>
          <p:nvCxnSpPr>
            <p:cNvPr id="8" name="直接连接符 7"/>
            <p:cNvCxnSpPr/>
            <p:nvPr/>
          </p:nvCxnSpPr>
          <p:spPr>
            <a:xfrm>
              <a:off x="11550316" y="626863"/>
              <a:ext cx="0" cy="365760"/>
            </a:xfrm>
            <a:prstGeom prst="line">
              <a:avLst/>
            </a:prstGeom>
            <a:ln w="41275">
              <a:solidFill>
                <a:srgbClr val="01617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214345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0" name="直接连接符 19"/>
          <p:cNvCxnSpPr/>
          <p:nvPr/>
        </p:nvCxnSpPr>
        <p:spPr>
          <a:xfrm>
            <a:off x="3399" y="2996514"/>
            <a:ext cx="12199719" cy="0"/>
          </a:xfrm>
          <a:prstGeom prst="line">
            <a:avLst/>
          </a:prstGeom>
          <a:ln w="28575">
            <a:solidFill>
              <a:srgbClr val="006179"/>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64947" y="2670061"/>
            <a:ext cx="674629" cy="674629"/>
          </a:xfrm>
          <a:prstGeom prst="ellipse">
            <a:avLst/>
          </a:prstGeom>
          <a:solidFill>
            <a:srgbClr val="006179"/>
          </a:solidFill>
          <a:ln w="28575">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3" name="椭圆 12"/>
          <p:cNvSpPr/>
          <p:nvPr/>
        </p:nvSpPr>
        <p:spPr>
          <a:xfrm>
            <a:off x="4107531" y="2670061"/>
            <a:ext cx="674629" cy="674629"/>
          </a:xfrm>
          <a:prstGeom prst="ellipse">
            <a:avLst/>
          </a:prstGeom>
          <a:solidFill>
            <a:srgbClr val="006179"/>
          </a:solidFill>
          <a:ln w="28575">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4" name="椭圆 13"/>
          <p:cNvSpPr/>
          <p:nvPr/>
        </p:nvSpPr>
        <p:spPr>
          <a:xfrm>
            <a:off x="7350117" y="2670061"/>
            <a:ext cx="674629" cy="674629"/>
          </a:xfrm>
          <a:prstGeom prst="ellipse">
            <a:avLst/>
          </a:prstGeom>
          <a:solidFill>
            <a:srgbClr val="006179"/>
          </a:solidFill>
          <a:ln w="28575">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5" name="椭圆 14"/>
          <p:cNvSpPr/>
          <p:nvPr/>
        </p:nvSpPr>
        <p:spPr>
          <a:xfrm>
            <a:off x="10592702" y="2670061"/>
            <a:ext cx="674629" cy="674629"/>
          </a:xfrm>
          <a:prstGeom prst="ellipse">
            <a:avLst/>
          </a:prstGeom>
          <a:solidFill>
            <a:srgbClr val="006179"/>
          </a:solidFill>
          <a:ln w="28575">
            <a:solidFill>
              <a:srgbClr val="0061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21" name="文本框 20"/>
          <p:cNvSpPr txBox="1"/>
          <p:nvPr/>
        </p:nvSpPr>
        <p:spPr>
          <a:xfrm>
            <a:off x="576098" y="2075878"/>
            <a:ext cx="1107996" cy="461665"/>
          </a:xfrm>
          <a:prstGeom prst="rect">
            <a:avLst/>
          </a:prstGeom>
          <a:noFill/>
        </p:spPr>
        <p:txBody>
          <a:bodyPr wrap="none" rtlCol="0">
            <a:spAutoFit/>
          </a:bodyPr>
          <a:lstStyle/>
          <a:p>
            <a:r>
              <a:rPr lang="zh-CN" altLang="en-US" sz="2400" dirty="0">
                <a:solidFill>
                  <a:srgbClr val="13415E"/>
                </a:solidFill>
                <a:latin typeface="微软雅黑" panose="020B0503020204020204" pitchFamily="34" charset="-122"/>
                <a:ea typeface="微软雅黑" panose="020B0503020204020204" pitchFamily="34" charset="-122"/>
              </a:rPr>
              <a:t>第一步</a:t>
            </a:r>
          </a:p>
        </p:txBody>
      </p:sp>
      <p:sp>
        <p:nvSpPr>
          <p:cNvPr id="22" name="文本框 21"/>
          <p:cNvSpPr txBox="1"/>
          <p:nvPr/>
        </p:nvSpPr>
        <p:spPr>
          <a:xfrm>
            <a:off x="3798719" y="2075878"/>
            <a:ext cx="1107996" cy="461665"/>
          </a:xfrm>
          <a:prstGeom prst="rect">
            <a:avLst/>
          </a:prstGeom>
          <a:noFill/>
        </p:spPr>
        <p:txBody>
          <a:bodyPr wrap="none" rtlCol="0">
            <a:spAutoFit/>
          </a:bodyPr>
          <a:lstStyle/>
          <a:p>
            <a:r>
              <a:rPr lang="zh-CN" altLang="en-US" sz="2400" dirty="0">
                <a:solidFill>
                  <a:srgbClr val="13415E"/>
                </a:solidFill>
                <a:latin typeface="微软雅黑" panose="020B0503020204020204" pitchFamily="34" charset="-122"/>
                <a:ea typeface="微软雅黑" panose="020B0503020204020204" pitchFamily="34" charset="-122"/>
              </a:rPr>
              <a:t>第二步</a:t>
            </a:r>
          </a:p>
        </p:txBody>
      </p:sp>
      <p:sp>
        <p:nvSpPr>
          <p:cNvPr id="23" name="文本框 22"/>
          <p:cNvSpPr txBox="1"/>
          <p:nvPr/>
        </p:nvSpPr>
        <p:spPr>
          <a:xfrm>
            <a:off x="7021340" y="2075878"/>
            <a:ext cx="1107996" cy="461665"/>
          </a:xfrm>
          <a:prstGeom prst="rect">
            <a:avLst/>
          </a:prstGeom>
          <a:noFill/>
        </p:spPr>
        <p:txBody>
          <a:bodyPr wrap="none" rtlCol="0">
            <a:spAutoFit/>
          </a:bodyPr>
          <a:lstStyle/>
          <a:p>
            <a:r>
              <a:rPr lang="zh-CN" altLang="en-US" sz="2400" dirty="0">
                <a:solidFill>
                  <a:srgbClr val="13415E"/>
                </a:solidFill>
                <a:latin typeface="微软雅黑" panose="020B0503020204020204" pitchFamily="34" charset="-122"/>
                <a:ea typeface="微软雅黑" panose="020B0503020204020204" pitchFamily="34" charset="-122"/>
              </a:rPr>
              <a:t>第三步</a:t>
            </a:r>
          </a:p>
        </p:txBody>
      </p:sp>
      <p:sp>
        <p:nvSpPr>
          <p:cNvPr id="24" name="文本框 23"/>
          <p:cNvSpPr txBox="1"/>
          <p:nvPr/>
        </p:nvSpPr>
        <p:spPr>
          <a:xfrm>
            <a:off x="10243962" y="2075878"/>
            <a:ext cx="1107996" cy="461665"/>
          </a:xfrm>
          <a:prstGeom prst="rect">
            <a:avLst/>
          </a:prstGeom>
          <a:noFill/>
        </p:spPr>
        <p:txBody>
          <a:bodyPr wrap="none" rtlCol="0">
            <a:spAutoFit/>
          </a:bodyPr>
          <a:lstStyle/>
          <a:p>
            <a:r>
              <a:rPr lang="zh-CN" altLang="en-US" sz="2400" dirty="0">
                <a:solidFill>
                  <a:srgbClr val="13415E"/>
                </a:solidFill>
                <a:latin typeface="微软雅黑" panose="020B0503020204020204" pitchFamily="34" charset="-122"/>
                <a:ea typeface="微软雅黑" panose="020B0503020204020204" pitchFamily="34" charset="-122"/>
              </a:rPr>
              <a:t>第四步</a:t>
            </a:r>
          </a:p>
        </p:txBody>
      </p:sp>
      <p:sp>
        <p:nvSpPr>
          <p:cNvPr id="26" name="文本框 25"/>
          <p:cNvSpPr txBox="1"/>
          <p:nvPr/>
        </p:nvSpPr>
        <p:spPr>
          <a:xfrm>
            <a:off x="99682" y="3590356"/>
            <a:ext cx="2528111" cy="2400657"/>
          </a:xfrm>
          <a:prstGeom prst="rect">
            <a:avLst/>
          </a:prstGeom>
          <a:noFill/>
        </p:spPr>
        <p:txBody>
          <a:bodyPr wrap="square" rtlCol="0">
            <a:spAutoFit/>
          </a:bodyPr>
          <a:lstStyle/>
          <a:p>
            <a:pPr indent="457189">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a:t>
            </a:r>
          </a:p>
        </p:txBody>
      </p:sp>
      <p:sp>
        <p:nvSpPr>
          <p:cNvPr id="29" name="文本框 28"/>
          <p:cNvSpPr txBox="1"/>
          <p:nvPr/>
        </p:nvSpPr>
        <p:spPr>
          <a:xfrm>
            <a:off x="3251576" y="3590356"/>
            <a:ext cx="2528111" cy="2400657"/>
          </a:xfrm>
          <a:prstGeom prst="rect">
            <a:avLst/>
          </a:prstGeom>
          <a:noFill/>
        </p:spPr>
        <p:txBody>
          <a:bodyPr wrap="square" rtlCol="0">
            <a:spAutoFit/>
          </a:bodyPr>
          <a:lstStyle/>
          <a:p>
            <a:pPr indent="457189">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a:t>
            </a:r>
          </a:p>
        </p:txBody>
      </p:sp>
      <p:sp>
        <p:nvSpPr>
          <p:cNvPr id="30" name="文本框 29"/>
          <p:cNvSpPr txBox="1"/>
          <p:nvPr/>
        </p:nvSpPr>
        <p:spPr>
          <a:xfrm>
            <a:off x="6403469" y="3590356"/>
            <a:ext cx="2528111" cy="2400657"/>
          </a:xfrm>
          <a:prstGeom prst="rect">
            <a:avLst/>
          </a:prstGeom>
          <a:noFill/>
        </p:spPr>
        <p:txBody>
          <a:bodyPr wrap="square" rtlCol="0">
            <a:spAutoFit/>
          </a:bodyPr>
          <a:lstStyle/>
          <a:p>
            <a:pPr indent="457189">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a:t>
            </a:r>
          </a:p>
        </p:txBody>
      </p:sp>
      <p:sp>
        <p:nvSpPr>
          <p:cNvPr id="31" name="文本框 30"/>
          <p:cNvSpPr txBox="1"/>
          <p:nvPr/>
        </p:nvSpPr>
        <p:spPr>
          <a:xfrm>
            <a:off x="9555361" y="3590356"/>
            <a:ext cx="2528111" cy="2400657"/>
          </a:xfrm>
          <a:prstGeom prst="rect">
            <a:avLst/>
          </a:prstGeom>
          <a:noFill/>
        </p:spPr>
        <p:txBody>
          <a:bodyPr wrap="square" rtlCol="0">
            <a:spAutoFit/>
          </a:bodyPr>
          <a:lstStyle/>
          <a:p>
            <a:pPr indent="457189">
              <a:lnSpc>
                <a:spcPct val="125000"/>
              </a:lnSpc>
            </a:pPr>
            <a:r>
              <a:rPr lang="zh-CN" altLang="en-US" sz="2000" dirty="0">
                <a:latin typeface="微软雅黑 Light" panose="020B0502040204020203" pitchFamily="34" charset="-122"/>
                <a:ea typeface="微软雅黑 Light" panose="020B0502040204020203" pitchFamily="34" charset="-122"/>
              </a:rPr>
              <a:t>请输入你的内容请输入你的内容请输入你的内容请输入你的内容请输入你的内容请输入你的内容请输入你的内容</a:t>
            </a:r>
          </a:p>
        </p:txBody>
      </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016" y="2633811"/>
            <a:ext cx="615651" cy="659625"/>
          </a:xfrm>
          <a:prstGeom prst="rect">
            <a:avLst/>
          </a:prstGeom>
        </p:spPr>
      </p:pic>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2187" y="2621163"/>
            <a:ext cx="560227" cy="672272"/>
          </a:xfrm>
          <a:prstGeom prst="rect">
            <a:avLst/>
          </a:prstGeom>
        </p:spPr>
      </p:pic>
      <p:pic>
        <p:nvPicPr>
          <p:cNvPr id="35" name="图片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85025" y="2703826"/>
            <a:ext cx="640865" cy="640865"/>
          </a:xfrm>
          <a:prstGeom prst="rect">
            <a:avLst/>
          </a:prstGeom>
        </p:spPr>
      </p:pic>
      <p:pic>
        <p:nvPicPr>
          <p:cNvPr id="36" name="图片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73970" y="2683800"/>
            <a:ext cx="723943" cy="609636"/>
          </a:xfrm>
          <a:prstGeom prst="rect">
            <a:avLst/>
          </a:prstGeom>
        </p:spPr>
      </p:pic>
      <p:grpSp>
        <p:nvGrpSpPr>
          <p:cNvPr id="27" name="组合 26"/>
          <p:cNvGrpSpPr/>
          <p:nvPr/>
        </p:nvGrpSpPr>
        <p:grpSpPr>
          <a:xfrm>
            <a:off x="10537042" y="214192"/>
            <a:ext cx="1320806" cy="385001"/>
            <a:chOff x="10229510" y="617243"/>
            <a:chExt cx="1320806" cy="385001"/>
          </a:xfrm>
        </p:grpSpPr>
        <p:pic>
          <p:nvPicPr>
            <p:cNvPr id="28" name="图片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229510" y="617243"/>
              <a:ext cx="1237504" cy="385001"/>
            </a:xfrm>
            <a:prstGeom prst="rect">
              <a:avLst/>
            </a:prstGeom>
          </p:spPr>
        </p:pic>
        <p:cxnSp>
          <p:nvCxnSpPr>
            <p:cNvPr id="32" name="直接连接符 31"/>
            <p:cNvCxnSpPr/>
            <p:nvPr/>
          </p:nvCxnSpPr>
          <p:spPr>
            <a:xfrm>
              <a:off x="11550316" y="626863"/>
              <a:ext cx="0" cy="365760"/>
            </a:xfrm>
            <a:prstGeom prst="line">
              <a:avLst/>
            </a:prstGeom>
            <a:ln w="41275">
              <a:solidFill>
                <a:srgbClr val="016179"/>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0" y="-47902"/>
            <a:ext cx="12205161" cy="979607"/>
            <a:chOff x="0" y="-47902"/>
            <a:chExt cx="12205161" cy="979607"/>
          </a:xfrm>
        </p:grpSpPr>
        <p:sp>
          <p:nvSpPr>
            <p:cNvPr id="38" name="矩形 37"/>
            <p:cNvSpPr/>
            <p:nvPr/>
          </p:nvSpPr>
          <p:spPr>
            <a:xfrm>
              <a:off x="0" y="-20218"/>
              <a:ext cx="12205161" cy="951923"/>
            </a:xfrm>
            <a:prstGeom prst="rect">
              <a:avLst/>
            </a:prstGeom>
            <a:solidFill>
              <a:srgbClr val="016179"/>
            </a:solidFill>
            <a:ln>
              <a:solidFill>
                <a:srgbClr val="01617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39" name="文本框 38"/>
            <p:cNvSpPr txBox="1"/>
            <p:nvPr/>
          </p:nvSpPr>
          <p:spPr>
            <a:xfrm>
              <a:off x="396254" y="-47902"/>
              <a:ext cx="3416320" cy="938719"/>
            </a:xfrm>
            <a:prstGeom prst="rect">
              <a:avLst/>
            </a:prstGeom>
            <a:noFill/>
          </p:spPr>
          <p:txBody>
            <a:bodyPr wrap="none" rtlCol="0">
              <a:spAutoFit/>
            </a:bodyPr>
            <a:lstStyle/>
            <a:p>
              <a:pPr>
                <a:lnSpc>
                  <a:spcPct val="125000"/>
                </a:lnSpc>
              </a:pPr>
              <a:r>
                <a:rPr lang="zh-CN" altLang="en-US" sz="2800" b="1" dirty="0">
                  <a:solidFill>
                    <a:schemeClr val="bg1"/>
                  </a:solidFill>
                  <a:latin typeface="微软雅黑" panose="020B0503020204020204" pitchFamily="34" charset="-122"/>
                  <a:ea typeface="微软雅黑" panose="020B0503020204020204" pitchFamily="34" charset="-122"/>
                </a:rPr>
                <a:t>你值得拥有的流程图</a:t>
              </a:r>
              <a:endParaRPr lang="en-US" altLang="zh-CN" sz="2800" b="1" dirty="0">
                <a:solidFill>
                  <a:schemeClr val="bg1"/>
                </a:solidFill>
                <a:latin typeface="微软雅黑" panose="020B0503020204020204" pitchFamily="34" charset="-122"/>
                <a:ea typeface="微软雅黑" panose="020B0503020204020204"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40" name="图片 3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93312" y="234260"/>
              <a:ext cx="1659368" cy="525466"/>
            </a:xfrm>
            <a:prstGeom prst="rect">
              <a:avLst/>
            </a:prstGeom>
          </p:spPr>
        </p:pic>
      </p:grpSp>
    </p:spTree>
    <p:extLst>
      <p:ext uri="{BB962C8B-B14F-4D97-AF65-F5344CB8AC3E}">
        <p14:creationId xmlns:p14="http://schemas.microsoft.com/office/powerpoint/2010/main" val="3015620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187" y="0"/>
            <a:ext cx="12201187" cy="6851561"/>
            <a:chOff x="-9187" y="0"/>
            <a:chExt cx="12201187" cy="6851561"/>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0370"/>
            <a:stretch/>
          </p:blipFill>
          <p:spPr>
            <a:xfrm>
              <a:off x="-9187" y="3479736"/>
              <a:ext cx="12201187" cy="3371825"/>
            </a:xfrm>
            <a:prstGeom prst="rect">
              <a:avLst/>
            </a:prstGeom>
          </p:spPr>
        </p:pic>
        <p:sp>
          <p:nvSpPr>
            <p:cNvPr id="14" name="矩形 13"/>
            <p:cNvSpPr/>
            <p:nvPr/>
          </p:nvSpPr>
          <p:spPr>
            <a:xfrm>
              <a:off x="0" y="0"/>
              <a:ext cx="12192000" cy="3606085"/>
            </a:xfrm>
            <a:prstGeom prst="rect">
              <a:avLst/>
            </a:prstGeom>
            <a:solidFill>
              <a:srgbClr val="0161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gr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3312" y="234260"/>
            <a:ext cx="1659368" cy="525466"/>
          </a:xfrm>
          <a:prstGeom prst="rect">
            <a:avLst/>
          </a:prstGeom>
        </p:spPr>
      </p:pic>
      <p:grpSp>
        <p:nvGrpSpPr>
          <p:cNvPr id="5" name="组合 4"/>
          <p:cNvGrpSpPr/>
          <p:nvPr/>
        </p:nvGrpSpPr>
        <p:grpSpPr>
          <a:xfrm>
            <a:off x="2492311" y="1277923"/>
            <a:ext cx="6615111" cy="1200328"/>
            <a:chOff x="2492311" y="1277923"/>
            <a:chExt cx="6615111" cy="1200328"/>
          </a:xfrm>
        </p:grpSpPr>
        <p:sp>
          <p:nvSpPr>
            <p:cNvPr id="10" name="文本框 9"/>
            <p:cNvSpPr txBox="1"/>
            <p:nvPr/>
          </p:nvSpPr>
          <p:spPr>
            <a:xfrm>
              <a:off x="3536667" y="1295210"/>
              <a:ext cx="5570755" cy="1015663"/>
            </a:xfrm>
            <a:prstGeom prst="rect">
              <a:avLst/>
            </a:prstGeom>
            <a:noFill/>
          </p:spPr>
          <p:txBody>
            <a:bodyPr wrap="none" rtlCol="0">
              <a:spAutoFit/>
            </a:bodyPr>
            <a:lstStyle/>
            <a:p>
              <a:r>
                <a:rPr lang="zh-CN" altLang="en-US" sz="6000" dirty="0">
                  <a:solidFill>
                    <a:schemeClr val="bg1"/>
                  </a:solidFill>
                  <a:latin typeface="微软雅黑" panose="020B0503020204020204" pitchFamily="34" charset="-122"/>
                  <a:ea typeface="微软雅黑" panose="020B0503020204020204" pitchFamily="34" charset="-122"/>
                </a:rPr>
                <a:t>请输入你的标题</a:t>
              </a:r>
            </a:p>
          </p:txBody>
        </p:sp>
        <p:sp>
          <p:nvSpPr>
            <p:cNvPr id="13" name="文本框 12"/>
            <p:cNvSpPr txBox="1"/>
            <p:nvPr/>
          </p:nvSpPr>
          <p:spPr>
            <a:xfrm>
              <a:off x="2562029" y="1277923"/>
              <a:ext cx="753733" cy="1200328"/>
            </a:xfrm>
            <a:prstGeom prst="rect">
              <a:avLst/>
            </a:prstGeom>
            <a:noFill/>
          </p:spPr>
          <p:txBody>
            <a:bodyPr wrap="none" rtlCol="0">
              <a:spAutoFit/>
            </a:bodyPr>
            <a:lstStyle/>
            <a:p>
              <a:r>
                <a:rPr lang="en-US" altLang="zh-CN" sz="7200" b="1" dirty="0">
                  <a:gradFill flip="none" rotWithShape="1">
                    <a:gsLst>
                      <a:gs pos="0">
                        <a:schemeClr val="bg1"/>
                      </a:gs>
                      <a:gs pos="71000">
                        <a:srgbClr val="016179"/>
                      </a:gs>
                      <a:gs pos="38000">
                        <a:schemeClr val="bg1"/>
                      </a:gs>
                      <a:gs pos="100000">
                        <a:srgbClr val="016179"/>
                      </a:gs>
                    </a:gsLst>
                    <a:lin ang="5400000" scaled="1"/>
                    <a:tileRect/>
                  </a:gradFill>
                  <a:latin typeface="微软雅黑" panose="020B0503020204020204" pitchFamily="34" charset="-122"/>
                  <a:ea typeface="微软雅黑" panose="020B0503020204020204" pitchFamily="34" charset="-122"/>
                </a:rPr>
                <a:t>2</a:t>
              </a:r>
              <a:endParaRPr lang="zh-CN" altLang="en-US" sz="7200" b="1" dirty="0">
                <a:gradFill flip="none" rotWithShape="1">
                  <a:gsLst>
                    <a:gs pos="0">
                      <a:schemeClr val="bg1"/>
                    </a:gs>
                    <a:gs pos="71000">
                      <a:srgbClr val="016179"/>
                    </a:gs>
                    <a:gs pos="38000">
                      <a:schemeClr val="bg1"/>
                    </a:gs>
                    <a:gs pos="100000">
                      <a:srgbClr val="016179"/>
                    </a:gs>
                  </a:gsLst>
                  <a:lin ang="5400000" scaled="1"/>
                  <a:tileRect/>
                </a:gradFill>
                <a:latin typeface="微软雅黑" panose="020B0503020204020204" pitchFamily="34" charset="-122"/>
                <a:ea typeface="微软雅黑" panose="020B0503020204020204" pitchFamily="34" charset="-122"/>
              </a:endParaRPr>
            </a:p>
          </p:txBody>
        </p:sp>
        <p:sp>
          <p:nvSpPr>
            <p:cNvPr id="12" name="空心弧 11"/>
            <p:cNvSpPr/>
            <p:nvPr/>
          </p:nvSpPr>
          <p:spPr>
            <a:xfrm rot="21270115">
              <a:off x="2492311" y="1318657"/>
              <a:ext cx="893170" cy="893171"/>
            </a:xfrm>
            <a:prstGeom prst="blockArc">
              <a:avLst>
                <a:gd name="adj1" fmla="val 2309807"/>
                <a:gd name="adj2" fmla="val 21070286"/>
                <a:gd name="adj3" fmla="val 1135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solidFill>
                  <a:schemeClr val="tx1"/>
                </a:solidFill>
              </a:endParaRPr>
            </a:p>
          </p:txBody>
        </p:sp>
      </p:grpSp>
    </p:spTree>
    <p:extLst>
      <p:ext uri="{BB962C8B-B14F-4D97-AF65-F5344CB8AC3E}">
        <p14:creationId xmlns:p14="http://schemas.microsoft.com/office/powerpoint/2010/main" val="1954077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918188" y="789098"/>
            <a:ext cx="3266535" cy="1092607"/>
          </a:xfrm>
          <a:prstGeom prst="rect">
            <a:avLst/>
          </a:prstGeom>
          <a:noFill/>
        </p:spPr>
        <p:txBody>
          <a:bodyPr wrap="none" rtlCol="0">
            <a:spAutoFit/>
          </a:bodyPr>
          <a:lstStyle/>
          <a:p>
            <a:pPr>
              <a:lnSpc>
                <a:spcPct val="125000"/>
              </a:lnSpc>
            </a:pPr>
            <a:r>
              <a:rPr lang="zh-CN" altLang="en-US" sz="3200" dirty="0">
                <a:latin typeface="微软雅黑" panose="020B0503020204020204" pitchFamily="34" charset="-122"/>
                <a:ea typeface="微软雅黑" panose="020B0503020204020204" pitchFamily="34" charset="-122"/>
              </a:rPr>
              <a:t>这里是表格名称</a:t>
            </a:r>
            <a:endParaRPr lang="en-US" altLang="zh-CN" sz="3200" dirty="0">
              <a:latin typeface="微软雅黑" panose="020B0503020204020204" pitchFamily="34" charset="-122"/>
              <a:ea typeface="微软雅黑" panose="020B0503020204020204" pitchFamily="34" charset="-122"/>
            </a:endParaRPr>
          </a:p>
          <a:p>
            <a:pPr>
              <a:lnSpc>
                <a:spcPct val="125000"/>
              </a:lnSpc>
            </a:pPr>
            <a:r>
              <a:rPr lang="en-US" altLang="zh-CN" sz="2000" dirty="0">
                <a:solidFill>
                  <a:srgbClr val="13415E"/>
                </a:solidFill>
                <a:latin typeface="微软雅黑 Light" panose="020B0502040204020203" pitchFamily="34" charset="-122"/>
                <a:ea typeface="微软雅黑 Light" panose="020B0502040204020203" pitchFamily="34" charset="-122"/>
              </a:rPr>
              <a:t>Please enter your title here</a:t>
            </a:r>
            <a:endParaRPr lang="zh-CN" altLang="en-US" sz="2000" dirty="0">
              <a:solidFill>
                <a:srgbClr val="13415E"/>
              </a:solidFill>
              <a:latin typeface="微软雅黑 Light" panose="020B0502040204020203" pitchFamily="34" charset="-122"/>
              <a:ea typeface="微软雅黑 Light" panose="020B0502040204020203"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2957491529"/>
              </p:ext>
            </p:extLst>
          </p:nvPr>
        </p:nvGraphicFramePr>
        <p:xfrm>
          <a:off x="918187" y="2161690"/>
          <a:ext cx="10575768" cy="4114803"/>
        </p:xfrm>
        <a:graphic>
          <a:graphicData uri="http://schemas.openxmlformats.org/drawingml/2006/table">
            <a:tbl>
              <a:tblPr firstRow="1" bandRow="1"/>
              <a:tblGrid>
                <a:gridCol w="2743200">
                  <a:extLst>
                    <a:ext uri="{9D8B030D-6E8A-4147-A177-3AD203B41FA5}">
                      <a16:colId xmlns:a16="http://schemas.microsoft.com/office/drawing/2014/main" val="20000"/>
                    </a:ext>
                  </a:extLst>
                </a:gridCol>
                <a:gridCol w="1797528">
                  <a:extLst>
                    <a:ext uri="{9D8B030D-6E8A-4147-A177-3AD203B41FA5}">
                      <a16:colId xmlns:a16="http://schemas.microsoft.com/office/drawing/2014/main" val="20001"/>
                    </a:ext>
                  </a:extLst>
                </a:gridCol>
                <a:gridCol w="2011680">
                  <a:extLst>
                    <a:ext uri="{9D8B030D-6E8A-4147-A177-3AD203B41FA5}">
                      <a16:colId xmlns:a16="http://schemas.microsoft.com/office/drawing/2014/main" val="20002"/>
                    </a:ext>
                  </a:extLst>
                </a:gridCol>
                <a:gridCol w="2011680">
                  <a:extLst>
                    <a:ext uri="{9D8B030D-6E8A-4147-A177-3AD203B41FA5}">
                      <a16:colId xmlns:a16="http://schemas.microsoft.com/office/drawing/2014/main" val="20003"/>
                    </a:ext>
                  </a:extLst>
                </a:gridCol>
                <a:gridCol w="2011680">
                  <a:extLst>
                    <a:ext uri="{9D8B030D-6E8A-4147-A177-3AD203B41FA5}">
                      <a16:colId xmlns:a16="http://schemas.microsoft.com/office/drawing/2014/main" val="20004"/>
                    </a:ext>
                  </a:extLst>
                </a:gridCol>
              </a:tblGrid>
              <a:tr h="610974">
                <a:tc>
                  <a:txBody>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名称</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solidFill>
                      <a:srgbClr val="006179"/>
                    </a:solidFill>
                  </a:tcPr>
                </a:tc>
                <a:tc>
                  <a:txBody>
                    <a:bodyPr/>
                    <a:lstStyle/>
                    <a:p>
                      <a:pPr marL="0" algn="ctr" defTabSz="914400" rtl="0" eaLnBrk="1" latinLnBrk="0" hangingPunct="1"/>
                      <a:r>
                        <a:rPr lang="zh-CN" altLang="en-US" sz="2400" kern="1200" dirty="0">
                          <a:solidFill>
                            <a:schemeClr val="bg1"/>
                          </a:solidFill>
                          <a:latin typeface="微软雅黑" panose="020B0503020204020204" pitchFamily="34" charset="-122"/>
                          <a:ea typeface="微软雅黑" panose="020B0503020204020204" pitchFamily="34" charset="-122"/>
                          <a:cs typeface="+mn-cs"/>
                        </a:rPr>
                        <a:t>表头一</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solidFill>
                      <a:srgbClr val="00617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kern="1200" dirty="0">
                          <a:solidFill>
                            <a:schemeClr val="bg1"/>
                          </a:solidFill>
                          <a:latin typeface="微软雅黑" panose="020B0503020204020204" pitchFamily="34" charset="-122"/>
                          <a:ea typeface="微软雅黑" panose="020B0503020204020204" pitchFamily="34" charset="-122"/>
                          <a:cs typeface="+mn-cs"/>
                        </a:rPr>
                        <a:t>表头二</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solidFill>
                      <a:srgbClr val="00617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kern="1200" dirty="0">
                          <a:solidFill>
                            <a:schemeClr val="bg1"/>
                          </a:solidFill>
                          <a:latin typeface="微软雅黑" panose="020B0503020204020204" pitchFamily="34" charset="-122"/>
                          <a:ea typeface="微软雅黑" panose="020B0503020204020204" pitchFamily="34" charset="-122"/>
                          <a:cs typeface="+mn-cs"/>
                        </a:rPr>
                        <a:t>表头三</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solidFill>
                      <a:srgbClr val="00617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kern="1200" dirty="0">
                          <a:solidFill>
                            <a:schemeClr val="bg1"/>
                          </a:solidFill>
                          <a:latin typeface="微软雅黑" panose="020B0503020204020204" pitchFamily="34" charset="-122"/>
                          <a:ea typeface="微软雅黑" panose="020B0503020204020204" pitchFamily="34" charset="-122"/>
                          <a:cs typeface="+mn-cs"/>
                        </a:rPr>
                        <a:t>表头四</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12700" cmpd="sng">
                      <a:noFill/>
                      <a:prstDash val="solid"/>
                    </a:lnB>
                    <a:lnTlToBr w="12700" cmpd="sng">
                      <a:noFill/>
                      <a:prstDash val="solid"/>
                    </a:lnTlToBr>
                    <a:lnBlToTr w="12700" cmpd="sng">
                      <a:noFill/>
                      <a:prstDash val="solid"/>
                    </a:lnBlToTr>
                    <a:solidFill>
                      <a:srgbClr val="006179"/>
                    </a:solidFill>
                  </a:tcPr>
                </a:tc>
                <a:extLst>
                  <a:ext uri="{0D108BD9-81ED-4DB2-BD59-A6C34878D82A}">
                    <a16:rowId xmlns:a16="http://schemas.microsoft.com/office/drawing/2014/main" val="10000"/>
                  </a:ext>
                </a:extLst>
              </a:tr>
              <a:tr h="500547">
                <a:tc>
                  <a:txBody>
                    <a:bodyPr/>
                    <a:lstStyle/>
                    <a:p>
                      <a:pPr algn="ctr"/>
                      <a:r>
                        <a:rPr lang="zh-CN" altLang="en-US" sz="2200" kern="1200" dirty="0">
                          <a:solidFill>
                            <a:schemeClr val="tx1"/>
                          </a:solidFill>
                          <a:latin typeface="微软雅黑" panose="020B0503020204020204" pitchFamily="34" charset="-122"/>
                          <a:ea typeface="微软雅黑" panose="020B0503020204020204" pitchFamily="34" charset="-122"/>
                          <a:cs typeface="+mn-cs"/>
                        </a:rPr>
                        <a:t>项目一</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38100" cap="flat" cmpd="sng" algn="ctr">
                      <a:noFill/>
                      <a:prstDash val="solid"/>
                      <a:round/>
                      <a:headEnd type="none" w="med" len="med"/>
                      <a:tailEnd type="none" w="med" len="med"/>
                    </a:lnB>
                  </a:tcPr>
                </a:tc>
                <a:tc>
                  <a:txBody>
                    <a:bodyPr/>
                    <a:lstStyle/>
                    <a:p>
                      <a:pPr algn="ct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prstDash val="solid"/>
                    </a:lnT>
                    <a:lnB w="38100" cap="flat" cmpd="sng" algn="ctr">
                      <a:noFill/>
                      <a:prstDash val="solid"/>
                      <a:round/>
                      <a:headEnd type="none" w="med" len="med"/>
                      <a:tailEnd type="none" w="med" len="med"/>
                    </a:lnB>
                  </a:tcPr>
                </a:tc>
                <a:extLst>
                  <a:ext uri="{0D108BD9-81ED-4DB2-BD59-A6C34878D82A}">
                    <a16:rowId xmlns:a16="http://schemas.microsoft.com/office/drawing/2014/main" val="10001"/>
                  </a:ext>
                </a:extLst>
              </a:tr>
              <a:tr h="500547">
                <a:tc>
                  <a:txBody>
                    <a:bodyPr/>
                    <a:lstStyle/>
                    <a:p>
                      <a:pPr marL="0" algn="ctr" defTabSz="914400" rtl="0" eaLnBrk="1" latinLnBrk="0" hangingPunct="1"/>
                      <a:r>
                        <a:rPr lang="zh-CN" altLang="en-US" sz="2200" kern="1200" dirty="0">
                          <a:solidFill>
                            <a:schemeClr val="tx1"/>
                          </a:solidFill>
                          <a:latin typeface="微软雅黑" panose="020B0503020204020204" pitchFamily="34" charset="-122"/>
                          <a:ea typeface="微软雅黑" panose="020B0503020204020204" pitchFamily="34" charset="-122"/>
                          <a:cs typeface="+mn-cs"/>
                        </a:rPr>
                        <a:t>项目二</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extLst>
                  <a:ext uri="{0D108BD9-81ED-4DB2-BD59-A6C34878D82A}">
                    <a16:rowId xmlns:a16="http://schemas.microsoft.com/office/drawing/2014/main" val="10002"/>
                  </a:ext>
                </a:extLst>
              </a:tr>
              <a:tr h="500547">
                <a:tc>
                  <a:txBody>
                    <a:bodyPr/>
                    <a:lstStyle/>
                    <a:p>
                      <a:pPr algn="ctr"/>
                      <a:r>
                        <a:rPr kumimoji="0" lang="zh-CN" altLang="en-US" sz="2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项目三</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extLst>
                  <a:ext uri="{0D108BD9-81ED-4DB2-BD59-A6C34878D82A}">
                    <a16:rowId xmlns:a16="http://schemas.microsoft.com/office/drawing/2014/main" val="10003"/>
                  </a:ext>
                </a:extLst>
              </a:tr>
              <a:tr h="500547">
                <a:tc>
                  <a:txBody>
                    <a:bodyPr/>
                    <a:lstStyle/>
                    <a:p>
                      <a:pPr algn="ctr"/>
                      <a:r>
                        <a:rPr kumimoji="0" lang="zh-CN" altLang="en-US" sz="2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项目四</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extLst>
                  <a:ext uri="{0D108BD9-81ED-4DB2-BD59-A6C34878D82A}">
                    <a16:rowId xmlns:a16="http://schemas.microsoft.com/office/drawing/2014/main" val="10004"/>
                  </a:ext>
                </a:extLst>
              </a:tr>
              <a:tr h="500547">
                <a:tc>
                  <a:txBody>
                    <a:bodyPr/>
                    <a:lstStyle/>
                    <a:p>
                      <a:pPr algn="ctr"/>
                      <a:r>
                        <a:rPr kumimoji="0" lang="zh-CN" altLang="en-US" sz="2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项目五</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extLst>
                  <a:ext uri="{0D108BD9-81ED-4DB2-BD59-A6C34878D82A}">
                    <a16:rowId xmlns:a16="http://schemas.microsoft.com/office/drawing/2014/main" val="10005"/>
                  </a:ext>
                </a:extLst>
              </a:tr>
              <a:tr h="500547">
                <a:tc>
                  <a:txBody>
                    <a:bodyPr/>
                    <a:lstStyle/>
                    <a:p>
                      <a:pPr algn="ctr"/>
                      <a:r>
                        <a:rPr kumimoji="0" lang="zh-CN" altLang="en-US" sz="2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项目六</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tcPr>
                </a:tc>
                <a:extLst>
                  <a:ext uri="{0D108BD9-81ED-4DB2-BD59-A6C34878D82A}">
                    <a16:rowId xmlns:a16="http://schemas.microsoft.com/office/drawing/2014/main" val="10006"/>
                  </a:ext>
                </a:extLst>
              </a:tr>
              <a:tr h="500547">
                <a:tc>
                  <a:txBody>
                    <a:bodyPr/>
                    <a:lstStyle/>
                    <a:p>
                      <a:pPr algn="ctr"/>
                      <a:r>
                        <a:rPr kumimoji="0" lang="zh-CN" altLang="en-US" sz="2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项目七</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rgbClr val="006179"/>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rgbClr val="006179"/>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rgbClr val="006179"/>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rgbClr val="006179"/>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200" dirty="0">
                          <a:latin typeface="微软雅黑" panose="020B0503020204020204" pitchFamily="34" charset="-122"/>
                          <a:ea typeface="微软雅黑" panose="020B0503020204020204" pitchFamily="34" charset="-122"/>
                        </a:rPr>
                        <a:t>8.88</a:t>
                      </a:r>
                      <a:endParaRPr lang="zh-CN" altLang="en-US" sz="2200" dirty="0">
                        <a:latin typeface="微软雅黑" panose="020B0503020204020204" pitchFamily="34" charset="-122"/>
                        <a:ea typeface="微软雅黑" panose="020B0503020204020204" pitchFamily="34" charset="-122"/>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rgbClr val="006179"/>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grpSp>
        <p:nvGrpSpPr>
          <p:cNvPr id="12" name="组合 11"/>
          <p:cNvGrpSpPr/>
          <p:nvPr/>
        </p:nvGrpSpPr>
        <p:grpSpPr>
          <a:xfrm>
            <a:off x="10537042" y="214192"/>
            <a:ext cx="1320806" cy="385001"/>
            <a:chOff x="10229510" y="617243"/>
            <a:chExt cx="1320806" cy="385001"/>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9510" y="617243"/>
              <a:ext cx="1237504" cy="385001"/>
            </a:xfrm>
            <a:prstGeom prst="rect">
              <a:avLst/>
            </a:prstGeom>
          </p:spPr>
        </p:pic>
        <p:cxnSp>
          <p:nvCxnSpPr>
            <p:cNvPr id="14" name="直接连接符 13"/>
            <p:cNvCxnSpPr/>
            <p:nvPr/>
          </p:nvCxnSpPr>
          <p:spPr>
            <a:xfrm>
              <a:off x="11550316" y="626863"/>
              <a:ext cx="0" cy="365760"/>
            </a:xfrm>
            <a:prstGeom prst="line">
              <a:avLst/>
            </a:prstGeom>
            <a:ln w="41275">
              <a:solidFill>
                <a:srgbClr val="01617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1843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2436</TotalTime>
  <Words>1650</Words>
  <Application>Microsoft Office PowerPoint</Application>
  <PresentationFormat>宽屏</PresentationFormat>
  <Paragraphs>271</Paragraphs>
  <Slides>28</Slides>
  <Notes>24</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28</vt:i4>
      </vt:variant>
    </vt:vector>
  </HeadingPairs>
  <TitlesOfParts>
    <vt:vector size="41" baseType="lpstr">
      <vt:lpstr>等线</vt:lpstr>
      <vt:lpstr>黑体</vt:lpstr>
      <vt:lpstr>微软雅黑</vt:lpstr>
      <vt:lpstr>微软雅黑 Light</vt:lpstr>
      <vt:lpstr>Arial</vt:lpstr>
      <vt:lpstr>Calibri</vt:lpstr>
      <vt:lpstr>Calibri Light</vt:lpstr>
      <vt:lpstr>Century Gothic</vt:lpstr>
      <vt:lpstr>Segoe UI</vt:lpstr>
      <vt:lpstr>Segoe UI Light</vt:lpstr>
      <vt:lpstr>Times New Roman</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Alisa Xu</dc:creator>
  <cp:lastModifiedBy>Yunxuan Liu</cp:lastModifiedBy>
  <cp:revision>233</cp:revision>
  <dcterms:created xsi:type="dcterms:W3CDTF">2019-04-04T09:05:26Z</dcterms:created>
  <dcterms:modified xsi:type="dcterms:W3CDTF">2019-04-13T06:05:50Z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2019-04-13T06:05:49.7584851Z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21963930-c5ed-4fe9-a61e-1ed5ee322b45</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