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tags/tag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9" r:id="rId2"/>
    <p:sldId id="263" r:id="rId3"/>
    <p:sldId id="261" r:id="rId4"/>
    <p:sldId id="260" r:id="rId5"/>
    <p:sldId id="267" r:id="rId6"/>
    <p:sldId id="268" r:id="rId7"/>
    <p:sldId id="269" r:id="rId8"/>
    <p:sldId id="284" r:id="rId9"/>
    <p:sldId id="264" r:id="rId10"/>
    <p:sldId id="270" r:id="rId11"/>
    <p:sldId id="271" r:id="rId12"/>
    <p:sldId id="272" r:id="rId13"/>
    <p:sldId id="273" r:id="rId14"/>
    <p:sldId id="265" r:id="rId15"/>
    <p:sldId id="274" r:id="rId16"/>
    <p:sldId id="283" r:id="rId17"/>
    <p:sldId id="275" r:id="rId18"/>
    <p:sldId id="276" r:id="rId19"/>
    <p:sldId id="277" r:id="rId20"/>
    <p:sldId id="266" r:id="rId21"/>
    <p:sldId id="278" r:id="rId22"/>
    <p:sldId id="279" r:id="rId23"/>
    <p:sldId id="280" r:id="rId24"/>
    <p:sldId id="281" r:id="rId25"/>
    <p:sldId id="282" r:id="rId26"/>
    <p:sldId id="258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1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3640"/>
    <a:srgbClr val="D3636B"/>
    <a:srgbClr val="F1CBCE"/>
    <a:srgbClr val="CA424C"/>
    <a:srgbClr val="E49FA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7" autoAdjust="0"/>
    <p:restoredTop sz="94660"/>
  </p:normalViewPr>
  <p:slideViewPr>
    <p:cSldViewPr snapToGrid="0">
      <p:cViewPr varScale="1">
        <p:scale>
          <a:sx n="82" d="100"/>
          <a:sy n="82" d="100"/>
        </p:scale>
        <p:origin x="112" y="552"/>
      </p:cViewPr>
      <p:guideLst>
        <p:guide orient="horz" pos="331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DE3DC7-8BCD-4E08-A64B-BB4CCA373501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1B33B8-CBDA-48B4-B0B7-FC2FDBB4A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666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7531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711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751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3580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128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145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2419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1897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88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501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568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9573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4317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1744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7314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7421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3273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7437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291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186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68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653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619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9908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0644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B33B8-CBDA-48B4-B0B7-FC2FDBB4A3F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271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14961" y="396110"/>
            <a:ext cx="11362077" cy="6065780"/>
          </a:xfrm>
          <a:prstGeom prst="rect">
            <a:avLst/>
          </a:prstGeom>
          <a:solidFill>
            <a:srgbClr val="E49FA4"/>
          </a:solidFill>
          <a:ln>
            <a:solidFill>
              <a:srgbClr val="E49F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172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9FA4"/>
          </a:solidFill>
          <a:ln>
            <a:solidFill>
              <a:srgbClr val="E49F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 rot="21439349">
            <a:off x="565024" y="723599"/>
            <a:ext cx="11061952" cy="5410801"/>
          </a:xfrm>
          <a:prstGeom prst="rect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603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6" b="7215"/>
          <a:stretch/>
        </p:blipFill>
        <p:spPr>
          <a:xfrm>
            <a:off x="-7619" y="-55345"/>
            <a:ext cx="12207238" cy="69686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21423785">
            <a:off x="1006387" y="883660"/>
            <a:ext cx="10179225" cy="5090681"/>
          </a:xfrm>
          <a:prstGeom prst="rect">
            <a:avLst/>
          </a:prstGeom>
          <a:solidFill>
            <a:srgbClr val="E49FA4"/>
          </a:solidFill>
          <a:ln>
            <a:solidFill>
              <a:srgbClr val="E49F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9788" y="1075824"/>
            <a:ext cx="9152423" cy="4706352"/>
          </a:xfrm>
          <a:prstGeom prst="rect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406317" y="4466110"/>
            <a:ext cx="7359903" cy="973896"/>
            <a:chOff x="2406317" y="4466110"/>
            <a:chExt cx="7359903" cy="973896"/>
          </a:xfrm>
        </p:grpSpPr>
        <p:sp>
          <p:nvSpPr>
            <p:cNvPr id="8" name="矩形 7"/>
            <p:cNvSpPr/>
            <p:nvPr/>
          </p:nvSpPr>
          <p:spPr>
            <a:xfrm>
              <a:off x="5105293" y="4466110"/>
              <a:ext cx="1961950" cy="973896"/>
            </a:xfrm>
            <a:prstGeom prst="rect">
              <a:avLst/>
            </a:prstGeom>
            <a:solidFill>
              <a:srgbClr val="CA4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箭头连接符 9"/>
            <p:cNvCxnSpPr/>
            <p:nvPr/>
          </p:nvCxnSpPr>
          <p:spPr>
            <a:xfrm>
              <a:off x="2406317" y="4951748"/>
              <a:ext cx="2520000" cy="0"/>
            </a:xfrm>
            <a:prstGeom prst="straightConnector1">
              <a:avLst/>
            </a:prstGeom>
            <a:ln w="28575">
              <a:solidFill>
                <a:srgbClr val="D3636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flipH="1">
              <a:off x="7246220" y="4951748"/>
              <a:ext cx="2520000" cy="0"/>
            </a:xfrm>
            <a:prstGeom prst="straightConnector1">
              <a:avLst/>
            </a:prstGeom>
            <a:ln w="28575">
              <a:solidFill>
                <a:srgbClr val="D3636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5143793" y="4492700"/>
              <a:ext cx="18865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HAPPY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MOTHER</a:t>
              </a:r>
              <a:r>
                <a:rPr lang="zh-CN" altLang="en-US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‘</a:t>
              </a:r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S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DAY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13" name="Axero - Tri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-461745"/>
            <a:ext cx="406400" cy="4064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517" y="1178707"/>
            <a:ext cx="8804965" cy="405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6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 invX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妇女节起源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10086" r="5556" b="10086"/>
          <a:stretch/>
        </p:blipFill>
        <p:spPr>
          <a:xfrm>
            <a:off x="2542917" y="1733280"/>
            <a:ext cx="3420000" cy="205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4" b="5004"/>
          <a:stretch/>
        </p:blipFill>
        <p:spPr>
          <a:xfrm>
            <a:off x="6233410" y="4058222"/>
            <a:ext cx="3420000" cy="205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>
          <a:xfrm>
            <a:off x="2542917" y="4058222"/>
            <a:ext cx="3420000" cy="205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>
          <a:xfrm>
            <a:off x="6233410" y="1733280"/>
            <a:ext cx="3420000" cy="2052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497173" y="2949640"/>
            <a:ext cx="5201982" cy="2217163"/>
            <a:chOff x="3497173" y="2949640"/>
            <a:chExt cx="5201982" cy="2217163"/>
          </a:xfrm>
        </p:grpSpPr>
        <p:sp>
          <p:nvSpPr>
            <p:cNvPr id="7" name="矩形 6"/>
            <p:cNvSpPr/>
            <p:nvPr/>
          </p:nvSpPr>
          <p:spPr>
            <a:xfrm>
              <a:off x="3497173" y="2949640"/>
              <a:ext cx="5201982" cy="2217163"/>
            </a:xfrm>
            <a:prstGeom prst="rect">
              <a:avLst/>
            </a:prstGeom>
            <a:solidFill>
              <a:srgbClr val="CA424C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860433" y="3273391"/>
              <a:ext cx="4471131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正是上世纪初这一系列发生在欧洲和美洲的女权运动共同促成了“三八”国际妇女节的诞生，而不是人们想当然的“国际妇女节”只是国际共产主义运动的遗产。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6805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妇女节起源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325137" y="2167877"/>
            <a:ext cx="10463441" cy="3185146"/>
            <a:chOff x="1325137" y="2167877"/>
            <a:chExt cx="10463441" cy="3185146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1348578" y="4685478"/>
              <a:ext cx="1044000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2057696" y="4595478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488257" y="4595478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6918818" y="4595478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9349379" y="4595478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泪滴形 11"/>
            <p:cNvSpPr/>
            <p:nvPr/>
          </p:nvSpPr>
          <p:spPr>
            <a:xfrm rot="2653733" flipV="1">
              <a:off x="1967696" y="4011514"/>
              <a:ext cx="360000" cy="360000"/>
            </a:xfrm>
            <a:prstGeom prst="teardrop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泪滴形 19"/>
            <p:cNvSpPr/>
            <p:nvPr/>
          </p:nvSpPr>
          <p:spPr>
            <a:xfrm rot="2653733" flipV="1">
              <a:off x="4398258" y="4011513"/>
              <a:ext cx="360000" cy="360000"/>
            </a:xfrm>
            <a:prstGeom prst="teardrop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泪滴形 20"/>
            <p:cNvSpPr/>
            <p:nvPr/>
          </p:nvSpPr>
          <p:spPr>
            <a:xfrm rot="2653733" flipV="1">
              <a:off x="6828820" y="4011512"/>
              <a:ext cx="360000" cy="360000"/>
            </a:xfrm>
            <a:prstGeom prst="teardrop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泪滴形 21"/>
            <p:cNvSpPr/>
            <p:nvPr/>
          </p:nvSpPr>
          <p:spPr>
            <a:xfrm rot="2653733" flipV="1">
              <a:off x="9259382" y="4011511"/>
              <a:ext cx="360000" cy="360000"/>
            </a:xfrm>
            <a:prstGeom prst="teardrop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654612" y="4924906"/>
              <a:ext cx="9861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1909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4085173" y="4944501"/>
              <a:ext cx="9861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1910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515734" y="4964096"/>
              <a:ext cx="9861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1911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946295" y="4983691"/>
              <a:ext cx="9861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1913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2147696" y="2216928"/>
              <a:ext cx="0" cy="1800000"/>
            </a:xfrm>
            <a:prstGeom prst="line">
              <a:avLst/>
            </a:prstGeom>
            <a:ln w="19050">
              <a:solidFill>
                <a:srgbClr val="CA42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4578256" y="2933979"/>
              <a:ext cx="0" cy="1080000"/>
            </a:xfrm>
            <a:prstGeom prst="line">
              <a:avLst/>
            </a:prstGeom>
            <a:ln w="19050">
              <a:solidFill>
                <a:srgbClr val="CA42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7008816" y="2565580"/>
              <a:ext cx="0" cy="1440000"/>
            </a:xfrm>
            <a:prstGeom prst="line">
              <a:avLst/>
            </a:prstGeom>
            <a:ln w="19050">
              <a:solidFill>
                <a:srgbClr val="CA42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9439376" y="3295786"/>
              <a:ext cx="0" cy="720000"/>
            </a:xfrm>
            <a:prstGeom prst="line">
              <a:avLst/>
            </a:prstGeom>
            <a:ln w="19050">
              <a:solidFill>
                <a:srgbClr val="CA42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2236328" y="2167877"/>
              <a:ext cx="180000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美国社会党人在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1909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年将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日定为全国妇女日</a:t>
              </a:r>
            </a:p>
          </p:txBody>
        </p:sp>
        <p:sp>
          <p:nvSpPr>
            <p:cNvPr id="27" name="等腰三角形 26"/>
            <p:cNvSpPr/>
            <p:nvPr/>
          </p:nvSpPr>
          <p:spPr>
            <a:xfrm flipV="1">
              <a:off x="2056329" y="2216928"/>
              <a:ext cx="180000" cy="252000"/>
            </a:xfrm>
            <a:prstGeom prst="triangle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4488492" y="2941939"/>
              <a:ext cx="180000" cy="252000"/>
            </a:xfrm>
            <a:prstGeom prst="triangle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flipV="1">
              <a:off x="6914623" y="2568765"/>
              <a:ext cx="180000" cy="252000"/>
            </a:xfrm>
            <a:prstGeom prst="triangle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flipV="1">
              <a:off x="9349141" y="3295786"/>
              <a:ext cx="180000" cy="252000"/>
            </a:xfrm>
            <a:prstGeom prst="triangle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4742556" y="2906541"/>
              <a:ext cx="1800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第二国际哥本哈根会议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上妇女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代表筹划设立国际妇女节，但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未确切日期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9591378" y="3208275"/>
              <a:ext cx="1800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月最后周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日，俄罗斯妇女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以反对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第一次世界大战示威游行的方式庆祝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了妇女节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173115" y="2565580"/>
              <a:ext cx="180000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奥地利、丹麦、德国和瑞士等国有超过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万妇女集会庆祝国际妇女节</a:t>
              </a:r>
            </a:p>
          </p:txBody>
        </p:sp>
        <p:sp>
          <p:nvSpPr>
            <p:cNvPr id="40" name="等腰三角形 39"/>
            <p:cNvSpPr/>
            <p:nvPr/>
          </p:nvSpPr>
          <p:spPr>
            <a:xfrm rot="16200000" flipV="1">
              <a:off x="1361137" y="4559478"/>
              <a:ext cx="180000" cy="2520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3469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妇女节起源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867" y="2167877"/>
            <a:ext cx="10457972" cy="3185146"/>
            <a:chOff x="407867" y="2167877"/>
            <a:chExt cx="10457972" cy="3185146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407867" y="4685478"/>
              <a:ext cx="1044000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1116985" y="4595478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547546" y="4595478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978107" y="4595478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408668" y="4595478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泪滴形 9"/>
            <p:cNvSpPr/>
            <p:nvPr/>
          </p:nvSpPr>
          <p:spPr>
            <a:xfrm rot="2653733" flipV="1">
              <a:off x="1026985" y="4011514"/>
              <a:ext cx="360000" cy="360000"/>
            </a:xfrm>
            <a:prstGeom prst="teardrop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泪滴形 10"/>
            <p:cNvSpPr/>
            <p:nvPr/>
          </p:nvSpPr>
          <p:spPr>
            <a:xfrm rot="2653733" flipV="1">
              <a:off x="3457547" y="4011513"/>
              <a:ext cx="360000" cy="360000"/>
            </a:xfrm>
            <a:prstGeom prst="teardrop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泪滴形 11"/>
            <p:cNvSpPr/>
            <p:nvPr/>
          </p:nvSpPr>
          <p:spPr>
            <a:xfrm rot="2653733" flipV="1">
              <a:off x="5888109" y="4011512"/>
              <a:ext cx="360000" cy="360000"/>
            </a:xfrm>
            <a:prstGeom prst="teardrop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泪滴形 12"/>
            <p:cNvSpPr/>
            <p:nvPr/>
          </p:nvSpPr>
          <p:spPr>
            <a:xfrm rot="2653733" flipV="1">
              <a:off x="8318671" y="4011511"/>
              <a:ext cx="360000" cy="360000"/>
            </a:xfrm>
            <a:prstGeom prst="teardrop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13901" y="4924906"/>
              <a:ext cx="9861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1914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171716" y="4944501"/>
              <a:ext cx="93166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世纪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5575023" y="4964096"/>
              <a:ext cx="9861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1917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104170" y="4983691"/>
              <a:ext cx="7889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天后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1206985" y="2216928"/>
              <a:ext cx="0" cy="1800000"/>
            </a:xfrm>
            <a:prstGeom prst="line">
              <a:avLst/>
            </a:prstGeom>
            <a:ln w="19050">
              <a:solidFill>
                <a:srgbClr val="CA42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3637545" y="2933979"/>
              <a:ext cx="0" cy="1080000"/>
            </a:xfrm>
            <a:prstGeom prst="line">
              <a:avLst/>
            </a:prstGeom>
            <a:ln w="19050">
              <a:solidFill>
                <a:srgbClr val="CA42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6068105" y="2565580"/>
              <a:ext cx="0" cy="1440000"/>
            </a:xfrm>
            <a:prstGeom prst="line">
              <a:avLst/>
            </a:prstGeom>
            <a:ln w="19050">
              <a:solidFill>
                <a:srgbClr val="CA42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8498665" y="3295786"/>
              <a:ext cx="0" cy="720000"/>
            </a:xfrm>
            <a:prstGeom prst="line">
              <a:avLst/>
            </a:prstGeom>
            <a:ln w="19050">
              <a:solidFill>
                <a:srgbClr val="CA42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1295617" y="2167877"/>
              <a:ext cx="180000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欧洲多国妇女举行反战示威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游行，为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纪念在一战中丧生的近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万俄罗斯妇女</a:t>
              </a:r>
            </a:p>
          </p:txBody>
        </p:sp>
        <p:sp>
          <p:nvSpPr>
            <p:cNvPr id="23" name="等腰三角形 22"/>
            <p:cNvSpPr/>
            <p:nvPr/>
          </p:nvSpPr>
          <p:spPr>
            <a:xfrm flipV="1">
              <a:off x="1115618" y="2216928"/>
              <a:ext cx="180000" cy="252000"/>
            </a:xfrm>
            <a:prstGeom prst="triangle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flipV="1">
              <a:off x="3547781" y="2941939"/>
              <a:ext cx="180000" cy="252000"/>
            </a:xfrm>
            <a:prstGeom prst="triangle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5973912" y="2568765"/>
              <a:ext cx="180000" cy="252000"/>
            </a:xfrm>
            <a:prstGeom prst="triangle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flipV="1">
              <a:off x="8408430" y="3295786"/>
              <a:ext cx="180000" cy="252000"/>
            </a:xfrm>
            <a:prstGeom prst="triangle">
              <a:avLst/>
            </a:prstGeom>
            <a:solidFill>
              <a:srgbClr val="CA424C"/>
            </a:solidFill>
            <a:ln>
              <a:solidFill>
                <a:srgbClr val="CA42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801845" y="2906541"/>
              <a:ext cx="1800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女权主义者抗议罢工游行示威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650667" y="3208275"/>
              <a:ext cx="180000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沙皇被迫退位，临时政府宣布赋予妇女选举权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6216149" y="2537209"/>
              <a:ext cx="180000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俄罗斯妇女举行罢工，拉开了“二月革命”的序幕</a:t>
              </a:r>
            </a:p>
          </p:txBody>
        </p:sp>
        <p:sp>
          <p:nvSpPr>
            <p:cNvPr id="30" name="等腰三角形 29"/>
            <p:cNvSpPr/>
            <p:nvPr/>
          </p:nvSpPr>
          <p:spPr>
            <a:xfrm rot="16200000" flipV="1">
              <a:off x="10649839" y="4559478"/>
              <a:ext cx="180000" cy="25200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1076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妇女节起源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00147" y="1559200"/>
            <a:ext cx="7598287" cy="4508846"/>
            <a:chOff x="2300147" y="1559200"/>
            <a:chExt cx="7598287" cy="4508846"/>
          </a:xfrm>
        </p:grpSpPr>
        <p:sp>
          <p:nvSpPr>
            <p:cNvPr id="7" name="矩形 6"/>
            <p:cNvSpPr/>
            <p:nvPr/>
          </p:nvSpPr>
          <p:spPr>
            <a:xfrm>
              <a:off x="2300147" y="1559200"/>
              <a:ext cx="7591704" cy="1200330"/>
            </a:xfrm>
            <a:prstGeom prst="rect">
              <a:avLst/>
            </a:prstGeom>
            <a:solidFill>
              <a:srgbClr val="C036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2306730" y="1577407"/>
              <a:ext cx="75917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在产业革命的影响下，先进女性冲破中世纪以来的封建束缚，走向社会，拥有与男子同等抗衡的社会分量。然而，新兴的男权政客依然蔑视妇女，于是她们开始了争取平等权利的斗争。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56" b="29611"/>
            <a:stretch/>
          </p:blipFill>
          <p:spPr>
            <a:xfrm>
              <a:off x="2300148" y="2756357"/>
              <a:ext cx="7591704" cy="331168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300148" y="2756358"/>
              <a:ext cx="7591704" cy="940714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7683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439349">
            <a:off x="565024" y="723599"/>
            <a:ext cx="11061952" cy="5410801"/>
          </a:xfrm>
          <a:prstGeom prst="rect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117" y="3752728"/>
            <a:ext cx="7183764" cy="33393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81199" y="2220995"/>
            <a:ext cx="8229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妇女节节日影响</a:t>
            </a:r>
            <a:endParaRPr lang="en-US" altLang="zh-CN" sz="8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98379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妇女节节日影响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30692" y="2050044"/>
            <a:ext cx="8730614" cy="3436195"/>
            <a:chOff x="1730693" y="1925054"/>
            <a:chExt cx="8730614" cy="3436195"/>
          </a:xfrm>
        </p:grpSpPr>
        <p:grpSp>
          <p:nvGrpSpPr>
            <p:cNvPr id="3" name="91462050-3d12-4134-87d2-74b8e778a4d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730693" y="1925054"/>
              <a:ext cx="8730614" cy="3436195"/>
              <a:chOff x="1192696" y="1700808"/>
              <a:chExt cx="9816661" cy="3863641"/>
            </a:xfrm>
          </p:grpSpPr>
          <p:sp>
            <p:nvSpPr>
              <p:cNvPr id="5" name="îṧlîḋê"/>
              <p:cNvSpPr/>
              <p:nvPr/>
            </p:nvSpPr>
            <p:spPr>
              <a:xfrm>
                <a:off x="8997845" y="1700808"/>
                <a:ext cx="2001459" cy="1931820"/>
              </a:xfrm>
              <a:custGeom>
                <a:avLst/>
                <a:gdLst/>
                <a:ahLst/>
                <a:cxnLst/>
                <a:rect l="l" t="t" r="r" b="b"/>
                <a:pathLst>
                  <a:path w="1800200" h="1737565">
                    <a:moveTo>
                      <a:pt x="900100" y="0"/>
                    </a:moveTo>
                    <a:cubicBezTo>
                      <a:pt x="1397212" y="0"/>
                      <a:pt x="1800200" y="402988"/>
                      <a:pt x="1800200" y="900100"/>
                    </a:cubicBezTo>
                    <a:lnTo>
                      <a:pt x="1800200" y="1737565"/>
                    </a:lnTo>
                    <a:lnTo>
                      <a:pt x="0" y="1737565"/>
                    </a:lnTo>
                    <a:lnTo>
                      <a:pt x="0" y="900100"/>
                    </a:lnTo>
                    <a:cubicBezTo>
                      <a:pt x="0" y="402988"/>
                      <a:pt x="402988" y="0"/>
                      <a:pt x="900100" y="0"/>
                    </a:cubicBezTo>
                    <a:close/>
                  </a:path>
                </a:pathLst>
              </a:custGeom>
              <a:solidFill>
                <a:srgbClr val="D36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" name="îsḻiḋé"/>
              <p:cNvSpPr/>
              <p:nvPr/>
            </p:nvSpPr>
            <p:spPr>
              <a:xfrm flipV="1">
                <a:off x="8997845" y="3632628"/>
                <a:ext cx="2001459" cy="1931820"/>
              </a:xfrm>
              <a:custGeom>
                <a:avLst/>
                <a:gdLst/>
                <a:ahLst/>
                <a:cxnLst/>
                <a:rect l="l" t="t" r="r" b="b"/>
                <a:pathLst>
                  <a:path w="1800200" h="1737565">
                    <a:moveTo>
                      <a:pt x="900100" y="0"/>
                    </a:moveTo>
                    <a:cubicBezTo>
                      <a:pt x="1397212" y="0"/>
                      <a:pt x="1800200" y="402988"/>
                      <a:pt x="1800200" y="900100"/>
                    </a:cubicBezTo>
                    <a:lnTo>
                      <a:pt x="1800200" y="1737565"/>
                    </a:lnTo>
                    <a:lnTo>
                      <a:pt x="0" y="1737565"/>
                    </a:lnTo>
                    <a:lnTo>
                      <a:pt x="0" y="900100"/>
                    </a:lnTo>
                    <a:cubicBezTo>
                      <a:pt x="0" y="402988"/>
                      <a:pt x="402988" y="0"/>
                      <a:pt x="900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" name="ï$lîḑê"/>
              <p:cNvSpPr txBox="1">
                <a:spLocks/>
              </p:cNvSpPr>
              <p:nvPr/>
            </p:nvSpPr>
            <p:spPr bwMode="auto">
              <a:xfrm>
                <a:off x="9770948" y="4560042"/>
                <a:ext cx="455253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en-US" altLang="ko-KR" sz="3200" b="1" dirty="0">
                    <a:solidFill>
                      <a:srgbClr val="CA424C"/>
                    </a:solidFill>
                  </a:rPr>
                  <a:t>04</a:t>
                </a:r>
              </a:p>
            </p:txBody>
          </p:sp>
          <p:sp>
            <p:nvSpPr>
              <p:cNvPr id="8" name="iš1ïḓé"/>
              <p:cNvSpPr/>
              <p:nvPr/>
            </p:nvSpPr>
            <p:spPr>
              <a:xfrm>
                <a:off x="3800461" y="1700808"/>
                <a:ext cx="2001459" cy="1931819"/>
              </a:xfrm>
              <a:custGeom>
                <a:avLst/>
                <a:gdLst/>
                <a:ahLst/>
                <a:cxnLst/>
                <a:rect l="l" t="t" r="r" b="b"/>
                <a:pathLst>
                  <a:path w="1800200" h="1737565">
                    <a:moveTo>
                      <a:pt x="900100" y="0"/>
                    </a:moveTo>
                    <a:cubicBezTo>
                      <a:pt x="1397212" y="0"/>
                      <a:pt x="1800200" y="402988"/>
                      <a:pt x="1800200" y="900100"/>
                    </a:cubicBezTo>
                    <a:lnTo>
                      <a:pt x="1800200" y="1737565"/>
                    </a:lnTo>
                    <a:lnTo>
                      <a:pt x="0" y="1737565"/>
                    </a:lnTo>
                    <a:lnTo>
                      <a:pt x="0" y="900100"/>
                    </a:lnTo>
                    <a:cubicBezTo>
                      <a:pt x="0" y="402988"/>
                      <a:pt x="402988" y="0"/>
                      <a:pt x="900100" y="0"/>
                    </a:cubicBezTo>
                    <a:close/>
                  </a:path>
                </a:pathLst>
              </a:custGeom>
              <a:solidFill>
                <a:srgbClr val="D36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íṣľïḍe"/>
              <p:cNvSpPr/>
              <p:nvPr/>
            </p:nvSpPr>
            <p:spPr>
              <a:xfrm flipV="1">
                <a:off x="3794413" y="3632629"/>
                <a:ext cx="2001459" cy="1931819"/>
              </a:xfrm>
              <a:custGeom>
                <a:avLst/>
                <a:gdLst/>
                <a:ahLst/>
                <a:cxnLst/>
                <a:rect l="l" t="t" r="r" b="b"/>
                <a:pathLst>
                  <a:path w="1800200" h="1737565">
                    <a:moveTo>
                      <a:pt x="900100" y="0"/>
                    </a:moveTo>
                    <a:cubicBezTo>
                      <a:pt x="1397212" y="0"/>
                      <a:pt x="1800200" y="402988"/>
                      <a:pt x="1800200" y="900100"/>
                    </a:cubicBezTo>
                    <a:lnTo>
                      <a:pt x="1800200" y="1737565"/>
                    </a:lnTo>
                    <a:lnTo>
                      <a:pt x="0" y="1737565"/>
                    </a:lnTo>
                    <a:lnTo>
                      <a:pt x="0" y="900100"/>
                    </a:lnTo>
                    <a:cubicBezTo>
                      <a:pt x="0" y="402988"/>
                      <a:pt x="402988" y="0"/>
                      <a:pt x="900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ïSḻîḑê"/>
              <p:cNvSpPr txBox="1">
                <a:spLocks/>
              </p:cNvSpPr>
              <p:nvPr/>
            </p:nvSpPr>
            <p:spPr bwMode="auto">
              <a:xfrm>
                <a:off x="4567516" y="4581128"/>
                <a:ext cx="455253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en-US" altLang="ko-KR" sz="3200" b="1" dirty="0">
                    <a:solidFill>
                      <a:srgbClr val="CA424C"/>
                    </a:solidFill>
                  </a:rPr>
                  <a:t>02</a:t>
                </a:r>
              </a:p>
            </p:txBody>
          </p:sp>
          <p:sp>
            <p:nvSpPr>
              <p:cNvPr id="11" name="ísļiḍe"/>
              <p:cNvSpPr/>
              <p:nvPr/>
            </p:nvSpPr>
            <p:spPr>
              <a:xfrm>
                <a:off x="6396129" y="1700809"/>
                <a:ext cx="2001459" cy="1931819"/>
              </a:xfrm>
              <a:custGeom>
                <a:avLst/>
                <a:gdLst/>
                <a:ahLst/>
                <a:cxnLst/>
                <a:rect l="l" t="t" r="r" b="b"/>
                <a:pathLst>
                  <a:path w="1800200" h="1737565">
                    <a:moveTo>
                      <a:pt x="900100" y="0"/>
                    </a:moveTo>
                    <a:cubicBezTo>
                      <a:pt x="1397212" y="0"/>
                      <a:pt x="1800200" y="402988"/>
                      <a:pt x="1800200" y="900100"/>
                    </a:cubicBezTo>
                    <a:lnTo>
                      <a:pt x="1800200" y="1737565"/>
                    </a:lnTo>
                    <a:lnTo>
                      <a:pt x="0" y="1737565"/>
                    </a:lnTo>
                    <a:lnTo>
                      <a:pt x="0" y="900100"/>
                    </a:lnTo>
                    <a:cubicBezTo>
                      <a:pt x="0" y="402988"/>
                      <a:pt x="402988" y="0"/>
                      <a:pt x="900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360000" anchor="t" anchorCtr="1">
                <a:normAutofit/>
              </a:bodyPr>
              <a:lstStyle/>
              <a:p>
                <a:pPr marL="0" lvl="1" algn="ctr"/>
                <a:r>
                  <a:rPr lang="en-US" altLang="ko-KR" sz="3200" b="1" dirty="0">
                    <a:solidFill>
                      <a:srgbClr val="CA424C"/>
                    </a:solidFill>
                  </a:rPr>
                  <a:t>03</a:t>
                </a:r>
              </a:p>
            </p:txBody>
          </p:sp>
          <p:sp>
            <p:nvSpPr>
              <p:cNvPr id="12" name="ïṥľîďê"/>
              <p:cNvSpPr/>
              <p:nvPr/>
            </p:nvSpPr>
            <p:spPr>
              <a:xfrm flipV="1">
                <a:off x="6392617" y="3632628"/>
                <a:ext cx="2001459" cy="1931819"/>
              </a:xfrm>
              <a:custGeom>
                <a:avLst/>
                <a:gdLst/>
                <a:ahLst/>
                <a:cxnLst/>
                <a:rect l="l" t="t" r="r" b="b"/>
                <a:pathLst>
                  <a:path w="1800200" h="1737565">
                    <a:moveTo>
                      <a:pt x="900100" y="0"/>
                    </a:moveTo>
                    <a:cubicBezTo>
                      <a:pt x="1397212" y="0"/>
                      <a:pt x="1800200" y="402988"/>
                      <a:pt x="1800200" y="900100"/>
                    </a:cubicBezTo>
                    <a:lnTo>
                      <a:pt x="1800200" y="1737565"/>
                    </a:lnTo>
                    <a:lnTo>
                      <a:pt x="0" y="1737565"/>
                    </a:lnTo>
                    <a:lnTo>
                      <a:pt x="0" y="900100"/>
                    </a:lnTo>
                    <a:cubicBezTo>
                      <a:pt x="0" y="402988"/>
                      <a:pt x="402988" y="0"/>
                      <a:pt x="900100" y="0"/>
                    </a:cubicBezTo>
                    <a:close/>
                  </a:path>
                </a:pathLst>
              </a:custGeom>
              <a:solidFill>
                <a:srgbClr val="D36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ṡľïḍe"/>
              <p:cNvSpPr/>
              <p:nvPr/>
            </p:nvSpPr>
            <p:spPr>
              <a:xfrm>
                <a:off x="1192696" y="1700808"/>
                <a:ext cx="2001458" cy="1931819"/>
              </a:xfrm>
              <a:custGeom>
                <a:avLst/>
                <a:gdLst/>
                <a:ahLst/>
                <a:cxnLst/>
                <a:rect l="l" t="t" r="r" b="b"/>
                <a:pathLst>
                  <a:path w="1800200" h="1737565">
                    <a:moveTo>
                      <a:pt x="900100" y="0"/>
                    </a:moveTo>
                    <a:cubicBezTo>
                      <a:pt x="1397212" y="0"/>
                      <a:pt x="1800200" y="402988"/>
                      <a:pt x="1800200" y="900100"/>
                    </a:cubicBezTo>
                    <a:lnTo>
                      <a:pt x="1800200" y="1737565"/>
                    </a:lnTo>
                    <a:lnTo>
                      <a:pt x="0" y="1737565"/>
                    </a:lnTo>
                    <a:lnTo>
                      <a:pt x="0" y="900100"/>
                    </a:lnTo>
                    <a:cubicBezTo>
                      <a:pt x="0" y="402988"/>
                      <a:pt x="402988" y="0"/>
                      <a:pt x="9001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360000" anchor="t" anchorCtr="1">
                <a:normAutofit/>
              </a:bodyPr>
              <a:lstStyle/>
              <a:p>
                <a:pPr marL="0" lvl="1" algn="ctr"/>
                <a:r>
                  <a:rPr lang="en-US" altLang="ko-KR" sz="3200" b="1" dirty="0">
                    <a:solidFill>
                      <a:srgbClr val="CA424C"/>
                    </a:solidFill>
                  </a:rPr>
                  <a:t>01</a:t>
                </a:r>
              </a:p>
            </p:txBody>
          </p:sp>
          <p:sp>
            <p:nvSpPr>
              <p:cNvPr id="14" name="îšḻîḋé"/>
              <p:cNvSpPr/>
              <p:nvPr/>
            </p:nvSpPr>
            <p:spPr>
              <a:xfrm flipV="1">
                <a:off x="1192697" y="3632630"/>
                <a:ext cx="2001458" cy="1931819"/>
              </a:xfrm>
              <a:custGeom>
                <a:avLst/>
                <a:gdLst/>
                <a:ahLst/>
                <a:cxnLst/>
                <a:rect l="l" t="t" r="r" b="b"/>
                <a:pathLst>
                  <a:path w="1800200" h="1737565">
                    <a:moveTo>
                      <a:pt x="900100" y="0"/>
                    </a:moveTo>
                    <a:cubicBezTo>
                      <a:pt x="1397212" y="0"/>
                      <a:pt x="1800200" y="402988"/>
                      <a:pt x="1800200" y="900100"/>
                    </a:cubicBezTo>
                    <a:lnTo>
                      <a:pt x="1800200" y="1737565"/>
                    </a:lnTo>
                    <a:lnTo>
                      <a:pt x="0" y="1737565"/>
                    </a:lnTo>
                    <a:lnTo>
                      <a:pt x="0" y="900100"/>
                    </a:lnTo>
                    <a:cubicBezTo>
                      <a:pt x="0" y="402988"/>
                      <a:pt x="402988" y="0"/>
                      <a:pt x="900100" y="0"/>
                    </a:cubicBezTo>
                    <a:close/>
                  </a:path>
                </a:pathLst>
              </a:custGeom>
              <a:solidFill>
                <a:srgbClr val="D36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5" name="išlïḑe"/>
              <p:cNvGrpSpPr/>
              <p:nvPr/>
            </p:nvGrpSpPr>
            <p:grpSpPr>
              <a:xfrm>
                <a:off x="1192697" y="3906301"/>
                <a:ext cx="2001458" cy="1222713"/>
                <a:chOff x="1192697" y="3906301"/>
                <a:chExt cx="2001458" cy="1222713"/>
              </a:xfrm>
            </p:grpSpPr>
            <p:sp>
              <p:nvSpPr>
                <p:cNvPr id="25" name="îṧļîḍè"/>
                <p:cNvSpPr txBox="1">
                  <a:spLocks/>
                </p:cNvSpPr>
                <p:nvPr/>
              </p:nvSpPr>
              <p:spPr bwMode="auto">
                <a:xfrm>
                  <a:off x="1192699" y="3906301"/>
                  <a:ext cx="2001456" cy="4880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2133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6" name="ï$ļíḋé"/>
                <p:cNvSpPr txBox="1">
                  <a:spLocks/>
                </p:cNvSpPr>
                <p:nvPr/>
              </p:nvSpPr>
              <p:spPr bwMode="auto">
                <a:xfrm>
                  <a:off x="1192697" y="4394356"/>
                  <a:ext cx="2001458" cy="7346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144000" tIns="0" rIns="14400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此部分内容作为文字排版占位显示 （建议使用主题字体）</a:t>
                  </a:r>
                </a:p>
              </p:txBody>
            </p:sp>
          </p:grpSp>
          <p:grpSp>
            <p:nvGrpSpPr>
              <p:cNvPr id="16" name="iṧliḋè"/>
              <p:cNvGrpSpPr/>
              <p:nvPr/>
            </p:nvGrpSpPr>
            <p:grpSpPr>
              <a:xfrm>
                <a:off x="6392617" y="3884107"/>
                <a:ext cx="2001458" cy="1222713"/>
                <a:chOff x="1192697" y="3884107"/>
                <a:chExt cx="2001458" cy="1222713"/>
              </a:xfrm>
            </p:grpSpPr>
            <p:sp>
              <p:nvSpPr>
                <p:cNvPr id="23" name="í$1iḓé"/>
                <p:cNvSpPr txBox="1">
                  <a:spLocks/>
                </p:cNvSpPr>
                <p:nvPr/>
              </p:nvSpPr>
              <p:spPr bwMode="auto">
                <a:xfrm>
                  <a:off x="1192699" y="3884107"/>
                  <a:ext cx="2001456" cy="4880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2133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4" name="iṧ1ïḑè"/>
                <p:cNvSpPr txBox="1">
                  <a:spLocks/>
                </p:cNvSpPr>
                <p:nvPr/>
              </p:nvSpPr>
              <p:spPr bwMode="auto">
                <a:xfrm>
                  <a:off x="1192697" y="4372162"/>
                  <a:ext cx="2001458" cy="7346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144000" tIns="0" rIns="14400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此部分内容作为文字排版占位显示 （建议使用主题字体）</a:t>
                  </a:r>
                </a:p>
              </p:txBody>
            </p:sp>
          </p:grpSp>
          <p:grpSp>
            <p:nvGrpSpPr>
              <p:cNvPr id="17" name="î$ḻîdê"/>
              <p:cNvGrpSpPr/>
              <p:nvPr/>
            </p:nvGrpSpPr>
            <p:grpSpPr>
              <a:xfrm>
                <a:off x="9007899" y="2247194"/>
                <a:ext cx="2001458" cy="1222714"/>
                <a:chOff x="1192697" y="3469908"/>
                <a:chExt cx="2001458" cy="1222714"/>
              </a:xfrm>
            </p:grpSpPr>
            <p:sp>
              <p:nvSpPr>
                <p:cNvPr id="21" name="îṣ1ïḑè"/>
                <p:cNvSpPr txBox="1">
                  <a:spLocks/>
                </p:cNvSpPr>
                <p:nvPr/>
              </p:nvSpPr>
              <p:spPr bwMode="auto">
                <a:xfrm>
                  <a:off x="1192699" y="3469908"/>
                  <a:ext cx="2001456" cy="4880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2133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2" name="ïšḻîdé"/>
                <p:cNvSpPr txBox="1">
                  <a:spLocks/>
                </p:cNvSpPr>
                <p:nvPr/>
              </p:nvSpPr>
              <p:spPr bwMode="auto">
                <a:xfrm>
                  <a:off x="1192697" y="3957964"/>
                  <a:ext cx="2001458" cy="7346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144000" tIns="0" rIns="14400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此部分内容作为文字排版占位显示 （建议使用主题字体）</a:t>
                  </a:r>
                </a:p>
              </p:txBody>
            </p:sp>
          </p:grpSp>
          <p:grpSp>
            <p:nvGrpSpPr>
              <p:cNvPr id="18" name="îš1îḑé"/>
              <p:cNvGrpSpPr/>
              <p:nvPr/>
            </p:nvGrpSpPr>
            <p:grpSpPr>
              <a:xfrm>
                <a:off x="3800461" y="2247194"/>
                <a:ext cx="2001458" cy="1222714"/>
                <a:chOff x="1192697" y="3469908"/>
                <a:chExt cx="2001458" cy="1222714"/>
              </a:xfrm>
            </p:grpSpPr>
            <p:sp>
              <p:nvSpPr>
                <p:cNvPr id="19" name="îS1iḍé"/>
                <p:cNvSpPr txBox="1">
                  <a:spLocks/>
                </p:cNvSpPr>
                <p:nvPr/>
              </p:nvSpPr>
              <p:spPr bwMode="auto">
                <a:xfrm>
                  <a:off x="1192699" y="3469908"/>
                  <a:ext cx="2001456" cy="4880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2133" b="1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0" name="îśľïḑé"/>
                <p:cNvSpPr txBox="1">
                  <a:spLocks/>
                </p:cNvSpPr>
                <p:nvPr/>
              </p:nvSpPr>
              <p:spPr bwMode="auto">
                <a:xfrm>
                  <a:off x="1192697" y="3957964"/>
                  <a:ext cx="2001458" cy="7346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144000" tIns="0" rIns="14400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100" dirty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6088" y="2793575"/>
              <a:ext cx="1440000" cy="647516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330" y="3748594"/>
              <a:ext cx="1440000" cy="64751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1160" y="2870652"/>
              <a:ext cx="1440000" cy="64751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1291" y="3787868"/>
              <a:ext cx="1440000" cy="6475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5089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妇女节节日影响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177142" y="1631223"/>
            <a:ext cx="7837715" cy="4688134"/>
            <a:chOff x="2177142" y="1631223"/>
            <a:chExt cx="7837715" cy="4688134"/>
          </a:xfrm>
        </p:grpSpPr>
        <p:grpSp>
          <p:nvGrpSpPr>
            <p:cNvPr id="5" name="3e3de079-cd0f-4cdc-a82a-9db05a2efd3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2177142" y="1631223"/>
              <a:ext cx="7837715" cy="4688134"/>
              <a:chOff x="1750876" y="1340756"/>
              <a:chExt cx="7697456" cy="4604238"/>
            </a:xfrm>
          </p:grpSpPr>
          <p:sp>
            <p:nvSpPr>
              <p:cNvPr id="9" name="îṥḷïďê"/>
              <p:cNvSpPr/>
              <p:nvPr/>
            </p:nvSpPr>
            <p:spPr>
              <a:xfrm>
                <a:off x="4830420" y="2250127"/>
                <a:ext cx="2537276" cy="2537272"/>
              </a:xfrm>
              <a:prstGeom prst="ellipse">
                <a:avLst/>
              </a:prstGeom>
              <a:solidFill>
                <a:srgbClr val="D36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" name="íSḻîḓè"/>
              <p:cNvSpPr/>
              <p:nvPr/>
            </p:nvSpPr>
            <p:spPr>
              <a:xfrm>
                <a:off x="3359626" y="4053870"/>
                <a:ext cx="1649280" cy="1649279"/>
              </a:xfrm>
              <a:prstGeom prst="ellipse">
                <a:avLst/>
              </a:prstGeom>
              <a:solidFill>
                <a:srgbClr val="D36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ïśļíḍè"/>
              <p:cNvSpPr/>
              <p:nvPr/>
            </p:nvSpPr>
            <p:spPr>
              <a:xfrm>
                <a:off x="7624279" y="2770672"/>
                <a:ext cx="1824053" cy="1824051"/>
              </a:xfrm>
              <a:prstGeom prst="ellipse">
                <a:avLst/>
              </a:prstGeom>
              <a:solidFill>
                <a:srgbClr val="D36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S1ïdè"/>
              <p:cNvSpPr/>
              <p:nvPr/>
            </p:nvSpPr>
            <p:spPr>
              <a:xfrm>
                <a:off x="6836670" y="4510966"/>
                <a:ext cx="1434029" cy="1434028"/>
              </a:xfrm>
              <a:prstGeom prst="ellipse">
                <a:avLst/>
              </a:prstGeom>
              <a:solidFill>
                <a:srgbClr val="F1CB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íşlïḋe"/>
              <p:cNvSpPr/>
              <p:nvPr/>
            </p:nvSpPr>
            <p:spPr>
              <a:xfrm>
                <a:off x="6907263" y="1340756"/>
                <a:ext cx="1434029" cy="1434028"/>
              </a:xfrm>
              <a:prstGeom prst="ellipse">
                <a:avLst/>
              </a:prstGeom>
              <a:solidFill>
                <a:srgbClr val="F1CB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ṧľîḑé"/>
              <p:cNvSpPr/>
              <p:nvPr/>
            </p:nvSpPr>
            <p:spPr>
              <a:xfrm>
                <a:off x="1750876" y="3955697"/>
                <a:ext cx="1434029" cy="1434028"/>
              </a:xfrm>
              <a:prstGeom prst="ellipse">
                <a:avLst/>
              </a:prstGeom>
              <a:solidFill>
                <a:srgbClr val="F1CB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ṡļiďè"/>
              <p:cNvSpPr/>
              <p:nvPr/>
            </p:nvSpPr>
            <p:spPr>
              <a:xfrm>
                <a:off x="2926349" y="2131645"/>
                <a:ext cx="1824053" cy="1824051"/>
              </a:xfrm>
              <a:prstGeom prst="ellipse">
                <a:avLst/>
              </a:prstGeom>
              <a:solidFill>
                <a:srgbClr val="D363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6" name="îṧľiḍe"/>
              <p:cNvGrpSpPr/>
              <p:nvPr/>
            </p:nvGrpSpPr>
            <p:grpSpPr>
              <a:xfrm>
                <a:off x="3127415" y="2628172"/>
                <a:ext cx="1421920" cy="830997"/>
                <a:chOff x="3142737" y="2567412"/>
                <a:chExt cx="1421920" cy="830997"/>
              </a:xfrm>
            </p:grpSpPr>
            <p:sp>
              <p:nvSpPr>
                <p:cNvPr id="26" name="ïsḻîḍè"/>
                <p:cNvSpPr/>
                <p:nvPr/>
              </p:nvSpPr>
              <p:spPr>
                <a:xfrm>
                  <a:off x="3142737" y="2782856"/>
                  <a:ext cx="1421920" cy="61555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27" name="íŝľiḍê"/>
                <p:cNvSpPr/>
                <p:nvPr/>
              </p:nvSpPr>
              <p:spPr>
                <a:xfrm>
                  <a:off x="3142737" y="2567412"/>
                  <a:ext cx="1421920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7" name="ísľiďê"/>
              <p:cNvGrpSpPr/>
              <p:nvPr/>
            </p:nvGrpSpPr>
            <p:grpSpPr>
              <a:xfrm>
                <a:off x="5031719" y="3103264"/>
                <a:ext cx="2134678" cy="830997"/>
                <a:chOff x="3142737" y="2567412"/>
                <a:chExt cx="1421920" cy="830997"/>
              </a:xfrm>
            </p:grpSpPr>
            <p:sp>
              <p:nvSpPr>
                <p:cNvPr id="24" name="îṥḷïḓé"/>
                <p:cNvSpPr/>
                <p:nvPr/>
              </p:nvSpPr>
              <p:spPr>
                <a:xfrm>
                  <a:off x="3142737" y="2782856"/>
                  <a:ext cx="1421920" cy="61555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25" name="íṥľïḍé"/>
                <p:cNvSpPr/>
                <p:nvPr/>
              </p:nvSpPr>
              <p:spPr>
                <a:xfrm>
                  <a:off x="3142737" y="2567412"/>
                  <a:ext cx="1421920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8" name="îṥ1iḋé"/>
              <p:cNvGrpSpPr/>
              <p:nvPr/>
            </p:nvGrpSpPr>
            <p:grpSpPr>
              <a:xfrm>
                <a:off x="7865273" y="3259086"/>
                <a:ext cx="1421920" cy="830997"/>
                <a:chOff x="3142737" y="2567412"/>
                <a:chExt cx="1421920" cy="830997"/>
              </a:xfrm>
            </p:grpSpPr>
            <p:sp>
              <p:nvSpPr>
                <p:cNvPr id="22" name="ïşļïḓè"/>
                <p:cNvSpPr/>
                <p:nvPr/>
              </p:nvSpPr>
              <p:spPr>
                <a:xfrm>
                  <a:off x="3142737" y="2782856"/>
                  <a:ext cx="1421920" cy="61555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23" name="isḷíḓê"/>
                <p:cNvSpPr/>
                <p:nvPr/>
              </p:nvSpPr>
              <p:spPr>
                <a:xfrm>
                  <a:off x="3142737" y="2567412"/>
                  <a:ext cx="1421920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rgbClr val="FFFFFF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9" name="i$ḻîḑé"/>
              <p:cNvGrpSpPr/>
              <p:nvPr/>
            </p:nvGrpSpPr>
            <p:grpSpPr>
              <a:xfrm>
                <a:off x="1756930" y="4290191"/>
                <a:ext cx="1421920" cy="830997"/>
                <a:chOff x="3142737" y="2567412"/>
                <a:chExt cx="1421920" cy="830997"/>
              </a:xfrm>
            </p:grpSpPr>
            <p:sp>
              <p:nvSpPr>
                <p:cNvPr id="20" name="ïšļîḋe"/>
                <p:cNvSpPr/>
                <p:nvPr/>
              </p:nvSpPr>
              <p:spPr>
                <a:xfrm>
                  <a:off x="3142737" y="2782856"/>
                  <a:ext cx="1421920" cy="615553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  <a:t>此部分内容作为文字排版占位显示。</a:t>
                  </a:r>
                </a:p>
              </p:txBody>
            </p:sp>
            <p:sp>
              <p:nvSpPr>
                <p:cNvPr id="21" name="iṧḷîḑé"/>
                <p:cNvSpPr/>
                <p:nvPr/>
              </p:nvSpPr>
              <p:spPr>
                <a:xfrm>
                  <a:off x="3142737" y="2567412"/>
                  <a:ext cx="1421920" cy="215444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ctr"/>
                  <a:r>
                    <a:rPr lang="zh-CN" altLang="en-US" sz="1400" b="1" dirty="0">
                      <a:solidFill>
                        <a:sysClr val="windowText" lastClr="000000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6156" y="4671892"/>
              <a:ext cx="1187692" cy="118769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4201" y="5097040"/>
              <a:ext cx="1162970" cy="1073511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1141" y="1793805"/>
              <a:ext cx="632847" cy="1113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6567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妇女节节日影响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işlíḋé"/>
          <p:cNvGrpSpPr/>
          <p:nvPr/>
        </p:nvGrpSpPr>
        <p:grpSpPr>
          <a:xfrm>
            <a:off x="1869444" y="2568293"/>
            <a:ext cx="8453109" cy="2139516"/>
            <a:chOff x="1307468" y="2624665"/>
            <a:chExt cx="9613068" cy="2139516"/>
          </a:xfrm>
        </p:grpSpPr>
        <p:grpSp>
          <p:nvGrpSpPr>
            <p:cNvPr id="5" name="íṥľídé"/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5" name="iśḻîḓe"/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7" name="îṥ1iḋé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1" name="íṧľïḓê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400" dirty="0">
                        <a:ea typeface="微软雅黑" panose="020B0503020204020204" pitchFamily="34" charset="-122"/>
                      </a:rPr>
                      <a:t>此部分内容作为文字排版占位</a:t>
                    </a:r>
                    <a:r>
                      <a:rPr lang="zh-CN" altLang="en-US" sz="1400" dirty="0" smtClean="0">
                        <a:ea typeface="微软雅黑" panose="020B0503020204020204" pitchFamily="34" charset="-122"/>
                      </a:rPr>
                      <a:t>显示（</a:t>
                    </a:r>
                    <a:r>
                      <a:rPr lang="zh-CN" altLang="en-US" sz="1400" dirty="0">
                        <a:ea typeface="微软雅黑" panose="020B0503020204020204" pitchFamily="34" charset="-122"/>
                      </a:rPr>
                      <a:t>建议使用主题字体）</a:t>
                    </a:r>
                  </a:p>
                </p:txBody>
              </p:sp>
              <p:sp>
                <p:nvSpPr>
                  <p:cNvPr id="22" name="ïSļïd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rgbClr val="CA424C"/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8" name="ïṥlïḋé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9" name="ïSļïḍe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400" dirty="0">
                        <a:ea typeface="微软雅黑" panose="020B0503020204020204" pitchFamily="34" charset="-122"/>
                      </a:rPr>
                      <a:t>此部分内容作为文字排版占位</a:t>
                    </a:r>
                    <a:r>
                      <a:rPr lang="zh-CN" altLang="en-US" sz="1400" dirty="0" smtClean="0">
                        <a:ea typeface="微软雅黑" panose="020B0503020204020204" pitchFamily="34" charset="-122"/>
                      </a:rPr>
                      <a:t>显示（</a:t>
                    </a:r>
                    <a:r>
                      <a:rPr lang="zh-CN" altLang="en-US" sz="1400" dirty="0">
                        <a:ea typeface="微软雅黑" panose="020B0503020204020204" pitchFamily="34" charset="-122"/>
                      </a:rPr>
                      <a:t>建议使用主题字体）</a:t>
                    </a:r>
                  </a:p>
                </p:txBody>
              </p:sp>
              <p:sp>
                <p:nvSpPr>
                  <p:cNvPr id="20" name="íşļîd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rgbClr val="CA424C"/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16" name="直接连接符 15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rgbClr val="CA424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íṧḻíḋe"/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7" name="isļïḑè"/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9" name="işḷïḑê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3" name="işļiḓê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400" dirty="0">
                        <a:ea typeface="微软雅黑" panose="020B0503020204020204" pitchFamily="34" charset="-122"/>
                      </a:rPr>
                      <a:t>此部分内容作为文字排版占位</a:t>
                    </a:r>
                    <a:r>
                      <a:rPr lang="zh-CN" altLang="en-US" sz="1400" dirty="0" smtClean="0">
                        <a:ea typeface="微软雅黑" panose="020B0503020204020204" pitchFamily="34" charset="-122"/>
                      </a:rPr>
                      <a:t>显示（</a:t>
                    </a:r>
                    <a:r>
                      <a:rPr lang="zh-CN" altLang="en-US" sz="1400" dirty="0">
                        <a:ea typeface="微软雅黑" panose="020B0503020204020204" pitchFamily="34" charset="-122"/>
                      </a:rPr>
                      <a:t>建议使用主题字体）</a:t>
                    </a:r>
                  </a:p>
                </p:txBody>
              </p:sp>
              <p:sp>
                <p:nvSpPr>
                  <p:cNvPr id="14" name="ïS1id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rgbClr val="CA424C"/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0" name="iṧ1îḍé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1" name="îšḻíḑè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400" dirty="0">
                        <a:ea typeface="微软雅黑" panose="020B0503020204020204" pitchFamily="34" charset="-122"/>
                      </a:rPr>
                      <a:t>此部分内容作为文字排版占位</a:t>
                    </a:r>
                    <a:r>
                      <a:rPr lang="zh-CN" altLang="en-US" sz="1400" dirty="0" smtClean="0">
                        <a:ea typeface="微软雅黑" panose="020B0503020204020204" pitchFamily="34" charset="-122"/>
                      </a:rPr>
                      <a:t>显示（</a:t>
                    </a:r>
                    <a:r>
                      <a:rPr lang="zh-CN" altLang="en-US" sz="1400" dirty="0">
                        <a:ea typeface="微软雅黑" panose="020B0503020204020204" pitchFamily="34" charset="-122"/>
                      </a:rPr>
                      <a:t>建议使用主题字体）</a:t>
                    </a:r>
                  </a:p>
                </p:txBody>
              </p:sp>
              <p:sp>
                <p:nvSpPr>
                  <p:cNvPr id="12" name="iś1îḑ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rgbClr val="CA424C"/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8" name="直接连接符 7"/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rgbClr val="CA424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058" y="1789126"/>
            <a:ext cx="2797881" cy="402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5295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妇女节节日影响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35998" y="1913088"/>
            <a:ext cx="7920002" cy="3890334"/>
            <a:chOff x="2135998" y="1913088"/>
            <a:chExt cx="7920002" cy="3890334"/>
          </a:xfrm>
        </p:grpSpPr>
        <p:sp>
          <p:nvSpPr>
            <p:cNvPr id="2" name="同侧圆角矩形 1"/>
            <p:cNvSpPr/>
            <p:nvPr/>
          </p:nvSpPr>
          <p:spPr>
            <a:xfrm rot="16200000" flipV="1">
              <a:off x="7589999" y="419088"/>
              <a:ext cx="972000" cy="3960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1CB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侧圆角矩形 4"/>
            <p:cNvSpPr/>
            <p:nvPr/>
          </p:nvSpPr>
          <p:spPr>
            <a:xfrm rot="16200000" flipV="1">
              <a:off x="7590000" y="2365422"/>
              <a:ext cx="972000" cy="3960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1CB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同侧圆角矩形 5"/>
            <p:cNvSpPr/>
            <p:nvPr/>
          </p:nvSpPr>
          <p:spPr>
            <a:xfrm rot="5400000" flipH="1" flipV="1">
              <a:off x="3629999" y="1393422"/>
              <a:ext cx="972000" cy="3960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36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同侧圆角矩形 6"/>
            <p:cNvSpPr/>
            <p:nvPr/>
          </p:nvSpPr>
          <p:spPr>
            <a:xfrm rot="5400000" flipH="1" flipV="1">
              <a:off x="3629999" y="3337422"/>
              <a:ext cx="972000" cy="3960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D36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同侧圆角矩形 7"/>
            <p:cNvSpPr/>
            <p:nvPr/>
          </p:nvSpPr>
          <p:spPr>
            <a:xfrm rot="5400000" flipH="1" flipV="1">
              <a:off x="3629998" y="421422"/>
              <a:ext cx="972000" cy="396000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rgbClr val="F1CB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同侧圆角矩形 8"/>
            <p:cNvSpPr/>
            <p:nvPr/>
          </p:nvSpPr>
          <p:spPr>
            <a:xfrm rot="5400000" flipH="1" flipV="1">
              <a:off x="3629998" y="2365422"/>
              <a:ext cx="972000" cy="396000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rgbClr val="F1CB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同侧圆角矩形 9"/>
            <p:cNvSpPr/>
            <p:nvPr/>
          </p:nvSpPr>
          <p:spPr>
            <a:xfrm rot="16200000" flipV="1">
              <a:off x="7589998" y="1391088"/>
              <a:ext cx="972000" cy="396000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rgbClr val="D36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同侧圆角矩形 10"/>
            <p:cNvSpPr/>
            <p:nvPr/>
          </p:nvSpPr>
          <p:spPr>
            <a:xfrm rot="16200000" flipV="1">
              <a:off x="7589999" y="3337422"/>
              <a:ext cx="972000" cy="3960000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solidFill>
                <a:srgbClr val="D36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işļiḓê"/>
            <p:cNvSpPr txBox="1"/>
            <p:nvPr/>
          </p:nvSpPr>
          <p:spPr>
            <a:xfrm>
              <a:off x="6492142" y="2030297"/>
              <a:ext cx="2961044" cy="73758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ea typeface="微软雅黑" panose="020B0503020204020204" pitchFamily="34" charset="-122"/>
                </a:rPr>
                <a:t>此部分内容作为文字排版占位</a:t>
              </a:r>
              <a:r>
                <a:rPr lang="zh-CN" altLang="en-US" sz="1400" dirty="0" smtClean="0">
                  <a:ea typeface="微软雅黑" panose="020B0503020204020204" pitchFamily="34" charset="-122"/>
                </a:rPr>
                <a:t>显示（</a:t>
              </a:r>
              <a:r>
                <a:rPr lang="zh-CN" altLang="en-US" sz="1400" dirty="0">
                  <a:ea typeface="微软雅黑" panose="020B0503020204020204" pitchFamily="34" charset="-122"/>
                </a:rPr>
                <a:t>建议使用主题字体）</a:t>
              </a:r>
            </a:p>
          </p:txBody>
        </p:sp>
        <p:sp>
          <p:nvSpPr>
            <p:cNvPr id="14" name="işļiḓê"/>
            <p:cNvSpPr txBox="1"/>
            <p:nvPr/>
          </p:nvSpPr>
          <p:spPr>
            <a:xfrm>
              <a:off x="6542852" y="3976630"/>
              <a:ext cx="2961044" cy="73758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ea typeface="微软雅黑" panose="020B0503020204020204" pitchFamily="34" charset="-122"/>
                </a:rPr>
                <a:t>此部分内容作为文字排版占位</a:t>
              </a:r>
              <a:r>
                <a:rPr lang="zh-CN" altLang="en-US" sz="1400" dirty="0" smtClean="0">
                  <a:ea typeface="微软雅黑" panose="020B0503020204020204" pitchFamily="34" charset="-122"/>
                </a:rPr>
                <a:t>显示（</a:t>
              </a:r>
              <a:r>
                <a:rPr lang="zh-CN" altLang="en-US" sz="1400" dirty="0">
                  <a:ea typeface="微软雅黑" panose="020B0503020204020204" pitchFamily="34" charset="-122"/>
                </a:rPr>
                <a:t>建议使用主题字体）</a:t>
              </a:r>
            </a:p>
          </p:txBody>
        </p:sp>
        <p:sp>
          <p:nvSpPr>
            <p:cNvPr id="15" name="işļiḓê"/>
            <p:cNvSpPr txBox="1"/>
            <p:nvPr/>
          </p:nvSpPr>
          <p:spPr>
            <a:xfrm>
              <a:off x="2810972" y="3002296"/>
              <a:ext cx="2961044" cy="73758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显示（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建议使用主题字体）</a:t>
              </a:r>
            </a:p>
          </p:txBody>
        </p:sp>
        <p:sp>
          <p:nvSpPr>
            <p:cNvPr id="16" name="işļiḓê"/>
            <p:cNvSpPr txBox="1"/>
            <p:nvPr/>
          </p:nvSpPr>
          <p:spPr>
            <a:xfrm>
              <a:off x="2810972" y="4948630"/>
              <a:ext cx="2961044" cy="73758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显示（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建议使用主题字体）</a:t>
              </a:r>
            </a:p>
          </p:txBody>
        </p:sp>
        <p:sp>
          <p:nvSpPr>
            <p:cNvPr id="19" name="ïS1idè"/>
            <p:cNvSpPr/>
            <p:nvPr/>
          </p:nvSpPr>
          <p:spPr>
            <a:xfrm>
              <a:off x="3056585" y="2245198"/>
              <a:ext cx="2296100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rgbClr val="CA424C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0" name="ïS1idè"/>
            <p:cNvSpPr/>
            <p:nvPr/>
          </p:nvSpPr>
          <p:spPr>
            <a:xfrm>
              <a:off x="3056585" y="4191533"/>
              <a:ext cx="2296100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rgbClr val="CA424C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1" name="ïS1idè"/>
            <p:cNvSpPr/>
            <p:nvPr/>
          </p:nvSpPr>
          <p:spPr>
            <a:xfrm>
              <a:off x="6875324" y="3208490"/>
              <a:ext cx="2296100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rgbClr val="CA424C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2" name="ïS1idè"/>
            <p:cNvSpPr/>
            <p:nvPr/>
          </p:nvSpPr>
          <p:spPr>
            <a:xfrm>
              <a:off x="6875324" y="5163533"/>
              <a:ext cx="2296100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b="1" dirty="0">
                  <a:solidFill>
                    <a:srgbClr val="CA424C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2819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妇女节节日影响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713197" y="1747921"/>
            <a:ext cx="9029154" cy="4408305"/>
            <a:chOff x="1713197" y="1747921"/>
            <a:chExt cx="9029154" cy="4408305"/>
          </a:xfrm>
        </p:grpSpPr>
        <p:cxnSp>
          <p:nvCxnSpPr>
            <p:cNvPr id="5" name="直接箭头连接符 4"/>
            <p:cNvCxnSpPr/>
            <p:nvPr/>
          </p:nvCxnSpPr>
          <p:spPr>
            <a:xfrm>
              <a:off x="1723546" y="2223505"/>
              <a:ext cx="3960000" cy="0"/>
            </a:xfrm>
            <a:prstGeom prst="straightConnector1">
              <a:avLst/>
            </a:prstGeom>
            <a:ln w="19050">
              <a:solidFill>
                <a:srgbClr val="D3636B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>
              <a:off x="6782351" y="3219038"/>
              <a:ext cx="3960000" cy="0"/>
            </a:xfrm>
            <a:prstGeom prst="straightConnector1">
              <a:avLst/>
            </a:prstGeom>
            <a:ln w="19050">
              <a:solidFill>
                <a:srgbClr val="D3636B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6782351" y="5667305"/>
              <a:ext cx="3960000" cy="0"/>
            </a:xfrm>
            <a:prstGeom prst="straightConnector1">
              <a:avLst/>
            </a:prstGeom>
            <a:ln w="19050">
              <a:solidFill>
                <a:srgbClr val="D3636B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组合 21"/>
            <p:cNvGrpSpPr/>
            <p:nvPr/>
          </p:nvGrpSpPr>
          <p:grpSpPr>
            <a:xfrm>
              <a:off x="1713197" y="2661055"/>
              <a:ext cx="3401797" cy="1387704"/>
              <a:chOff x="1713197" y="2661055"/>
              <a:chExt cx="3401797" cy="1387704"/>
            </a:xfrm>
          </p:grpSpPr>
          <p:sp>
            <p:nvSpPr>
              <p:cNvPr id="9" name="işļiḓê"/>
              <p:cNvSpPr txBox="1"/>
              <p:nvPr/>
            </p:nvSpPr>
            <p:spPr>
              <a:xfrm>
                <a:off x="1713197" y="3050346"/>
                <a:ext cx="3401797" cy="99841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dirty="0">
                    <a:ea typeface="微软雅黑" panose="020B0503020204020204" pitchFamily="34" charset="-122"/>
                  </a:rPr>
                  <a:t>此部分内容作为文字排版占位显示部分内容作为文字排版占位</a:t>
                </a:r>
                <a:r>
                  <a:rPr lang="zh-CN" altLang="en-US" sz="1400" dirty="0" smtClean="0">
                    <a:ea typeface="微软雅黑" panose="020B0503020204020204" pitchFamily="34" charset="-122"/>
                  </a:rPr>
                  <a:t>显示</a:t>
                </a:r>
                <a:endParaRPr lang="zh-CN" altLang="en-US" sz="14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ïS1idè"/>
              <p:cNvSpPr/>
              <p:nvPr/>
            </p:nvSpPr>
            <p:spPr>
              <a:xfrm>
                <a:off x="2818894" y="2661055"/>
                <a:ext cx="2296100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rgbClr val="CA424C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cxnSp>
          <p:nvCxnSpPr>
            <p:cNvPr id="6" name="直接箭头连接符 5"/>
            <p:cNvCxnSpPr/>
            <p:nvPr/>
          </p:nvCxnSpPr>
          <p:spPr>
            <a:xfrm>
              <a:off x="1723546" y="4527047"/>
              <a:ext cx="3960000" cy="0"/>
            </a:xfrm>
            <a:prstGeom prst="straightConnector1">
              <a:avLst/>
            </a:prstGeom>
            <a:ln w="19050">
              <a:solidFill>
                <a:srgbClr val="D3636B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şļiḓê"/>
            <p:cNvSpPr txBox="1"/>
            <p:nvPr/>
          </p:nvSpPr>
          <p:spPr>
            <a:xfrm>
              <a:off x="1773477" y="5157813"/>
              <a:ext cx="3401797" cy="99841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400" dirty="0" smtClean="0">
                  <a:ea typeface="微软雅黑" panose="020B0503020204020204" pitchFamily="34" charset="-122"/>
                </a:rPr>
                <a:t>显示</a:t>
              </a:r>
              <a:endParaRPr lang="zh-CN" altLang="en-US" sz="1400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ïS1idè"/>
            <p:cNvSpPr/>
            <p:nvPr/>
          </p:nvSpPr>
          <p:spPr>
            <a:xfrm>
              <a:off x="2879174" y="4768522"/>
              <a:ext cx="2296100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rgbClr val="CA424C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7287930" y="1747921"/>
              <a:ext cx="3401797" cy="1387704"/>
              <a:chOff x="7287930" y="1747921"/>
              <a:chExt cx="3401797" cy="1387704"/>
            </a:xfrm>
          </p:grpSpPr>
          <p:sp>
            <p:nvSpPr>
              <p:cNvPr id="13" name="işļiḓê"/>
              <p:cNvSpPr txBox="1"/>
              <p:nvPr/>
            </p:nvSpPr>
            <p:spPr>
              <a:xfrm>
                <a:off x="7287930" y="2137212"/>
                <a:ext cx="3401797" cy="99841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ea typeface="微软雅黑" panose="020B0503020204020204" pitchFamily="34" charset="-122"/>
                  </a:rPr>
                  <a:t>此部分内容作为文字排版占位显示部分内容作为文字排版占位</a:t>
                </a:r>
                <a:r>
                  <a:rPr lang="zh-CN" altLang="en-US" sz="1400" dirty="0" smtClean="0">
                    <a:ea typeface="微软雅黑" panose="020B0503020204020204" pitchFamily="34" charset="-122"/>
                  </a:rPr>
                  <a:t>显示</a:t>
                </a:r>
                <a:endParaRPr lang="zh-CN" altLang="en-US" sz="14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ïS1idè"/>
              <p:cNvSpPr/>
              <p:nvPr/>
            </p:nvSpPr>
            <p:spPr>
              <a:xfrm>
                <a:off x="7287930" y="1747921"/>
                <a:ext cx="2296100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rgbClr val="CA424C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7287930" y="3855388"/>
              <a:ext cx="3401797" cy="1387704"/>
              <a:chOff x="7287930" y="3855388"/>
              <a:chExt cx="3401797" cy="1387704"/>
            </a:xfrm>
          </p:grpSpPr>
          <p:sp>
            <p:nvSpPr>
              <p:cNvPr id="15" name="işļiḓê"/>
              <p:cNvSpPr txBox="1"/>
              <p:nvPr/>
            </p:nvSpPr>
            <p:spPr>
              <a:xfrm>
                <a:off x="7287930" y="4244679"/>
                <a:ext cx="3401797" cy="99841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ea typeface="微软雅黑" panose="020B0503020204020204" pitchFamily="34" charset="-122"/>
                  </a:rPr>
                  <a:t>此部分内容作为文字排版占位显示部分内容作为文字排版占位</a:t>
                </a:r>
                <a:r>
                  <a:rPr lang="zh-CN" altLang="en-US" sz="1400" dirty="0" smtClean="0">
                    <a:ea typeface="微软雅黑" panose="020B0503020204020204" pitchFamily="34" charset="-122"/>
                  </a:rPr>
                  <a:t>显示</a:t>
                </a:r>
                <a:endParaRPr lang="zh-CN" altLang="en-US" sz="14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ïS1idè"/>
              <p:cNvSpPr/>
              <p:nvPr/>
            </p:nvSpPr>
            <p:spPr>
              <a:xfrm>
                <a:off x="7287930" y="3855388"/>
                <a:ext cx="2296100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rgbClr val="CA424C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17" name="ïS1idè"/>
            <p:cNvSpPr/>
            <p:nvPr/>
          </p:nvSpPr>
          <p:spPr>
            <a:xfrm>
              <a:off x="6336859" y="1870249"/>
              <a:ext cx="765037" cy="82572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4400" dirty="0" smtClean="0">
                  <a:solidFill>
                    <a:srgbClr val="CA424C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4400" dirty="0">
                <a:solidFill>
                  <a:srgbClr val="CA424C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ïS1idè"/>
            <p:cNvSpPr/>
            <p:nvPr/>
          </p:nvSpPr>
          <p:spPr>
            <a:xfrm>
              <a:off x="5436424" y="2874879"/>
              <a:ext cx="765037" cy="82572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4400" dirty="0" smtClean="0">
                  <a:solidFill>
                    <a:srgbClr val="CA424C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sz="4400" dirty="0">
                <a:solidFill>
                  <a:srgbClr val="CA424C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ïS1idè"/>
            <p:cNvSpPr/>
            <p:nvPr/>
          </p:nvSpPr>
          <p:spPr>
            <a:xfrm>
              <a:off x="6336858" y="3942800"/>
              <a:ext cx="765037" cy="82572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4400" dirty="0" smtClean="0">
                  <a:solidFill>
                    <a:srgbClr val="CA424C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4400" dirty="0">
                <a:solidFill>
                  <a:srgbClr val="CA424C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ïS1idè"/>
            <p:cNvSpPr/>
            <p:nvPr/>
          </p:nvSpPr>
          <p:spPr>
            <a:xfrm>
              <a:off x="5436423" y="4940633"/>
              <a:ext cx="765037" cy="82572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4400" dirty="0" smtClean="0">
                  <a:solidFill>
                    <a:srgbClr val="CA424C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4400" dirty="0">
                <a:solidFill>
                  <a:srgbClr val="CA424C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1416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95675" y="683395"/>
            <a:ext cx="4772756" cy="5568215"/>
            <a:chOff x="1095675" y="683395"/>
            <a:chExt cx="4772756" cy="55682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5675" y="683395"/>
              <a:ext cx="4772756" cy="55682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2995977" y="2079400"/>
              <a:ext cx="972152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6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  <a:endPara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6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  <a:endPara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026602" y="1491917"/>
            <a:ext cx="3782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妇女节简介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78582" y="1511167"/>
            <a:ext cx="432000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8582" y="2604801"/>
            <a:ext cx="432000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8582" y="3698435"/>
            <a:ext cx="432000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78582" y="4792069"/>
            <a:ext cx="432000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26601" y="2559191"/>
            <a:ext cx="3782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起源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26600" y="3626465"/>
            <a:ext cx="3782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妇女节节日影响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26599" y="4693739"/>
            <a:ext cx="3782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妇女节典故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06588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9FA4"/>
          </a:solidFill>
          <a:ln>
            <a:solidFill>
              <a:srgbClr val="E49F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439349">
            <a:off x="565024" y="723599"/>
            <a:ext cx="11061952" cy="5410801"/>
          </a:xfrm>
          <a:prstGeom prst="rect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117" y="3752728"/>
            <a:ext cx="7183764" cy="33393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55219" y="2288372"/>
            <a:ext cx="60815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</a:t>
            </a:r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典故</a:t>
            </a:r>
            <a:endParaRPr lang="en-US" altLang="zh-CN" sz="8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0123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典故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907741" y="1819403"/>
            <a:ext cx="8330682" cy="4044371"/>
            <a:chOff x="1907741" y="1819403"/>
            <a:chExt cx="8330682" cy="4044371"/>
          </a:xfrm>
        </p:grpSpPr>
        <p:sp>
          <p:nvSpPr>
            <p:cNvPr id="3" name="圆角矩形 2"/>
            <p:cNvSpPr/>
            <p:nvPr/>
          </p:nvSpPr>
          <p:spPr>
            <a:xfrm>
              <a:off x="1907741" y="2880958"/>
              <a:ext cx="1440000" cy="1440000"/>
            </a:xfrm>
            <a:prstGeom prst="roundRect">
              <a:avLst/>
            </a:prstGeom>
            <a:solidFill>
              <a:srgbClr val="D3636B"/>
            </a:solidFill>
            <a:ln>
              <a:solidFill>
                <a:srgbClr val="D36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b="1" dirty="0" smtClean="0"/>
                <a:t>01</a:t>
              </a:r>
              <a:endParaRPr lang="zh-CN" altLang="en-US" sz="8000" b="1" dirty="0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204635" y="2880958"/>
              <a:ext cx="1440000" cy="1440000"/>
            </a:xfrm>
            <a:prstGeom prst="roundRect">
              <a:avLst/>
            </a:prstGeom>
            <a:solidFill>
              <a:srgbClr val="D3636B"/>
            </a:solidFill>
            <a:ln>
              <a:solidFill>
                <a:srgbClr val="D36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b="1" dirty="0" smtClean="0"/>
                <a:t>02</a:t>
              </a:r>
              <a:endParaRPr lang="zh-CN" altLang="en-US" sz="8000" b="1" dirty="0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501529" y="2880958"/>
              <a:ext cx="1440000" cy="1440000"/>
            </a:xfrm>
            <a:prstGeom prst="roundRect">
              <a:avLst/>
            </a:prstGeom>
            <a:solidFill>
              <a:srgbClr val="D3636B"/>
            </a:solidFill>
            <a:ln>
              <a:solidFill>
                <a:srgbClr val="D36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b="1" dirty="0" smtClean="0"/>
                <a:t>03</a:t>
              </a:r>
              <a:endParaRPr lang="zh-CN" altLang="en-US" sz="8000" b="1" dirty="0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8798423" y="2880958"/>
              <a:ext cx="1440000" cy="1440000"/>
            </a:xfrm>
            <a:prstGeom prst="roundRect">
              <a:avLst/>
            </a:prstGeom>
            <a:solidFill>
              <a:srgbClr val="D3636B"/>
            </a:solidFill>
            <a:ln>
              <a:solidFill>
                <a:srgbClr val="D36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b="1" dirty="0" smtClean="0"/>
                <a:t>04</a:t>
              </a:r>
              <a:endParaRPr lang="zh-CN" altLang="en-US" sz="8000" b="1" dirty="0"/>
            </a:p>
          </p:txBody>
        </p:sp>
        <p:cxnSp>
          <p:nvCxnSpPr>
            <p:cNvPr id="9" name="肘形连接符 8"/>
            <p:cNvCxnSpPr/>
            <p:nvPr/>
          </p:nvCxnSpPr>
          <p:spPr>
            <a:xfrm rot="5400000">
              <a:off x="2246194" y="2269168"/>
              <a:ext cx="888085" cy="164460"/>
            </a:xfrm>
            <a:prstGeom prst="bentConnector3">
              <a:avLst>
                <a:gd name="adj1" fmla="val 370"/>
              </a:avLst>
            </a:prstGeom>
            <a:ln w="190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14"/>
            <p:cNvCxnSpPr/>
            <p:nvPr/>
          </p:nvCxnSpPr>
          <p:spPr>
            <a:xfrm rot="5400000">
              <a:off x="6842936" y="2269167"/>
              <a:ext cx="888085" cy="164460"/>
            </a:xfrm>
            <a:prstGeom prst="bentConnector3">
              <a:avLst>
                <a:gd name="adj1" fmla="val 370"/>
              </a:avLst>
            </a:prstGeom>
            <a:ln w="190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肘形连接符 15"/>
            <p:cNvCxnSpPr/>
            <p:nvPr/>
          </p:nvCxnSpPr>
          <p:spPr>
            <a:xfrm rot="5400000" flipH="1" flipV="1">
              <a:off x="4398363" y="4739465"/>
              <a:ext cx="888085" cy="164460"/>
            </a:xfrm>
            <a:prstGeom prst="bentConnector3">
              <a:avLst>
                <a:gd name="adj1" fmla="val 370"/>
              </a:avLst>
            </a:prstGeom>
            <a:ln w="190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16"/>
            <p:cNvCxnSpPr/>
            <p:nvPr/>
          </p:nvCxnSpPr>
          <p:spPr>
            <a:xfrm rot="5400000" flipH="1" flipV="1">
              <a:off x="8992151" y="4739467"/>
              <a:ext cx="888085" cy="164460"/>
            </a:xfrm>
            <a:prstGeom prst="bentConnector3">
              <a:avLst>
                <a:gd name="adj1" fmla="val 370"/>
              </a:avLst>
            </a:prstGeom>
            <a:ln w="190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işļiḓê"/>
            <p:cNvSpPr txBox="1"/>
            <p:nvPr/>
          </p:nvSpPr>
          <p:spPr>
            <a:xfrm>
              <a:off x="2948060" y="2118197"/>
              <a:ext cx="2486874" cy="42024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ea typeface="微软雅黑" panose="020B0503020204020204" pitchFamily="34" charset="-122"/>
                </a:rPr>
                <a:t>显示</a:t>
              </a:r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ïS1idè"/>
            <p:cNvSpPr/>
            <p:nvPr/>
          </p:nvSpPr>
          <p:spPr>
            <a:xfrm>
              <a:off x="2948060" y="1819403"/>
              <a:ext cx="2296100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0" name="işļiḓê"/>
            <p:cNvSpPr txBox="1"/>
            <p:nvPr/>
          </p:nvSpPr>
          <p:spPr>
            <a:xfrm>
              <a:off x="7521156" y="2124541"/>
              <a:ext cx="2486874" cy="42024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ea typeface="微软雅黑" panose="020B0503020204020204" pitchFamily="34" charset="-122"/>
                </a:rPr>
                <a:t>显示</a:t>
              </a:r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ïS1idè"/>
            <p:cNvSpPr/>
            <p:nvPr/>
          </p:nvSpPr>
          <p:spPr>
            <a:xfrm>
              <a:off x="7521156" y="1825747"/>
              <a:ext cx="2296100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2" name="işļiḓê"/>
            <p:cNvSpPr txBox="1"/>
            <p:nvPr/>
          </p:nvSpPr>
          <p:spPr>
            <a:xfrm>
              <a:off x="6790304" y="5443533"/>
              <a:ext cx="2486874" cy="42024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r"/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ea typeface="微软雅黑" panose="020B0503020204020204" pitchFamily="34" charset="-122"/>
                </a:rPr>
                <a:t>显示</a:t>
              </a:r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ïS1idè"/>
            <p:cNvSpPr/>
            <p:nvPr/>
          </p:nvSpPr>
          <p:spPr>
            <a:xfrm>
              <a:off x="6981078" y="5144739"/>
              <a:ext cx="2296100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4" name="işļiḓê"/>
            <p:cNvSpPr txBox="1"/>
            <p:nvPr/>
          </p:nvSpPr>
          <p:spPr>
            <a:xfrm>
              <a:off x="2184154" y="5443533"/>
              <a:ext cx="2486874" cy="42024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r"/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ea typeface="微软雅黑" panose="020B0503020204020204" pitchFamily="34" charset="-122"/>
                </a:rPr>
                <a:t>显示</a:t>
              </a:r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ïS1idè"/>
            <p:cNvSpPr/>
            <p:nvPr/>
          </p:nvSpPr>
          <p:spPr>
            <a:xfrm>
              <a:off x="2374928" y="5144739"/>
              <a:ext cx="2296100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zh-CN" altLang="en-US" sz="1600" b="1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21920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典故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44563" y="2170487"/>
            <a:ext cx="8508554" cy="3600000"/>
            <a:chOff x="2144563" y="2170487"/>
            <a:chExt cx="8508554" cy="3600000"/>
          </a:xfrm>
        </p:grpSpPr>
        <p:sp>
          <p:nvSpPr>
            <p:cNvPr id="5" name="圆角矩形 4"/>
            <p:cNvSpPr/>
            <p:nvPr/>
          </p:nvSpPr>
          <p:spPr>
            <a:xfrm>
              <a:off x="2144563" y="2170487"/>
              <a:ext cx="2520000" cy="3600000"/>
            </a:xfrm>
            <a:prstGeom prst="roundRect">
              <a:avLst/>
            </a:prstGeom>
            <a:solidFill>
              <a:srgbClr val="D3636B"/>
            </a:solidFill>
            <a:ln>
              <a:solidFill>
                <a:srgbClr val="D36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 b="1" dirty="0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5138840" y="2170487"/>
              <a:ext cx="2520000" cy="3600000"/>
            </a:xfrm>
            <a:prstGeom prst="roundRect">
              <a:avLst/>
            </a:prstGeom>
            <a:solidFill>
              <a:srgbClr val="D3636B"/>
            </a:solidFill>
            <a:ln>
              <a:solidFill>
                <a:srgbClr val="D36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 b="1" dirty="0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8133117" y="2170487"/>
              <a:ext cx="2520000" cy="3600000"/>
            </a:xfrm>
            <a:prstGeom prst="roundRect">
              <a:avLst/>
            </a:prstGeom>
            <a:solidFill>
              <a:srgbClr val="D3636B"/>
            </a:solidFill>
            <a:ln>
              <a:solidFill>
                <a:srgbClr val="D36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 b="1" dirty="0"/>
            </a:p>
          </p:txBody>
        </p:sp>
        <p:sp>
          <p:nvSpPr>
            <p:cNvPr id="2" name="等腰三角形 1"/>
            <p:cNvSpPr/>
            <p:nvPr/>
          </p:nvSpPr>
          <p:spPr>
            <a:xfrm rot="5400000">
              <a:off x="4664563" y="3031819"/>
              <a:ext cx="360000" cy="360000"/>
            </a:xfrm>
            <a:prstGeom prst="triangle">
              <a:avLst/>
            </a:prstGeom>
            <a:solidFill>
              <a:srgbClr val="D36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7658840" y="4710412"/>
              <a:ext cx="360000" cy="360000"/>
            </a:xfrm>
            <a:prstGeom prst="triangle">
              <a:avLst/>
            </a:prstGeom>
            <a:solidFill>
              <a:srgbClr val="D36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2401122" y="3970487"/>
              <a:ext cx="199983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398920" y="3970487"/>
              <a:ext cx="199983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396718" y="3970487"/>
              <a:ext cx="1999839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098" name="Picture 2" descr="https://ss3.bdstatic.com/70cFv8Sh_Q1YnxGkpoWK1HF6hhy/it/u=117727110,2912406777&amp;fm=200&amp;gp=0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01" b="100000" l="10000" r="100000">
                          <a14:backgroundMark x1="34200" y1="92475" x2="38400" y2="95842"/>
                          <a14:backgroundMark x1="92000" y1="88713" x2="96200" y2="92277"/>
                          <a14:backgroundMark x1="92800" y1="74851" x2="97600" y2="7802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5" t="29677"/>
            <a:stretch/>
          </p:blipFill>
          <p:spPr bwMode="auto">
            <a:xfrm>
              <a:off x="2741619" y="2671819"/>
              <a:ext cx="1181411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https://ss3.bdstatic.com/70cFv8Sh_Q1YnxGkpoWK1HF6hhy/it/u=117727110,2912406777&amp;fm=200&amp;gp=0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01" b="100000" l="10000" r="100000">
                          <a14:backgroundMark x1="34200" y1="92475" x2="38400" y2="95842"/>
                          <a14:backgroundMark x1="92000" y1="88713" x2="96200" y2="92277"/>
                          <a14:backgroundMark x1="92800" y1="74851" x2="97600" y2="7802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5" t="29677"/>
            <a:stretch/>
          </p:blipFill>
          <p:spPr bwMode="auto">
            <a:xfrm>
              <a:off x="5715037" y="4170412"/>
              <a:ext cx="1181411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https://ss3.bdstatic.com/70cFv8Sh_Q1YnxGkpoWK1HF6hhy/it/u=117727110,2912406777&amp;fm=200&amp;gp=0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901" b="100000" l="10000" r="100000">
                          <a14:backgroundMark x1="34200" y1="92475" x2="38400" y2="95842"/>
                          <a14:backgroundMark x1="92000" y1="88713" x2="96200" y2="92277"/>
                          <a14:backgroundMark x1="92800" y1="74851" x2="97600" y2="7802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05" t="29677"/>
            <a:stretch/>
          </p:blipFill>
          <p:spPr bwMode="auto">
            <a:xfrm>
              <a:off x="8802411" y="2667889"/>
              <a:ext cx="1181411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işļiḓê"/>
            <p:cNvSpPr txBox="1"/>
            <p:nvPr/>
          </p:nvSpPr>
          <p:spPr>
            <a:xfrm>
              <a:off x="2453047" y="4430609"/>
              <a:ext cx="1990585" cy="94765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显示</a:t>
              </a:r>
              <a:endPara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ïS1idè"/>
            <p:cNvSpPr/>
            <p:nvPr/>
          </p:nvSpPr>
          <p:spPr>
            <a:xfrm>
              <a:off x="2291964" y="4195986"/>
              <a:ext cx="2296100" cy="307777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1" name="işļiḓê"/>
            <p:cNvSpPr txBox="1"/>
            <p:nvPr/>
          </p:nvSpPr>
          <p:spPr>
            <a:xfrm>
              <a:off x="5422702" y="2811955"/>
              <a:ext cx="1990585" cy="94765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显示</a:t>
              </a:r>
              <a:endPara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ïS1idè"/>
            <p:cNvSpPr/>
            <p:nvPr/>
          </p:nvSpPr>
          <p:spPr>
            <a:xfrm>
              <a:off x="5261619" y="2577332"/>
              <a:ext cx="2296100" cy="307777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3" name="işļiḓê"/>
            <p:cNvSpPr txBox="1"/>
            <p:nvPr/>
          </p:nvSpPr>
          <p:spPr>
            <a:xfrm>
              <a:off x="8396120" y="4458060"/>
              <a:ext cx="1990585" cy="94765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显示</a:t>
              </a:r>
              <a:endPara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ïS1idè"/>
            <p:cNvSpPr/>
            <p:nvPr/>
          </p:nvSpPr>
          <p:spPr>
            <a:xfrm>
              <a:off x="8235037" y="4223437"/>
              <a:ext cx="2296100" cy="307777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11327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典故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63056" y="2032104"/>
            <a:ext cx="9073215" cy="3960000"/>
            <a:chOff x="1263056" y="2032104"/>
            <a:chExt cx="9073215" cy="3960000"/>
          </a:xfrm>
        </p:grpSpPr>
        <p:pic>
          <p:nvPicPr>
            <p:cNvPr id="6148" name="Picture 4" descr="https://ss0.bdstatic.com/70cFuHSh_Q1YnxGkpoWK1HF6hhy/it/u=1173871955,361278401&amp;fm=27&amp;gp=0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6271" y="2032104"/>
              <a:ext cx="5760000" cy="39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1263056" y="2473485"/>
              <a:ext cx="4118089" cy="1809065"/>
            </a:xfrm>
            <a:prstGeom prst="rect">
              <a:avLst/>
            </a:prstGeom>
            <a:solidFill>
              <a:srgbClr val="D36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işļiḓê"/>
            <p:cNvSpPr txBox="1"/>
            <p:nvPr/>
          </p:nvSpPr>
          <p:spPr>
            <a:xfrm>
              <a:off x="1568601" y="2578067"/>
              <a:ext cx="3506998" cy="1566336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显示</a:t>
              </a:r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显示</a:t>
              </a:r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显示</a:t>
              </a:r>
              <a:endPara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işļiḓê"/>
            <p:cNvSpPr txBox="1"/>
            <p:nvPr/>
          </p:nvSpPr>
          <p:spPr>
            <a:xfrm>
              <a:off x="1362960" y="4327928"/>
              <a:ext cx="3055710" cy="1566336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ea typeface="微软雅黑" panose="020B0503020204020204" pitchFamily="34" charset="-122"/>
                </a:rPr>
                <a:t>显示</a:t>
              </a:r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ea typeface="微软雅黑" panose="020B0503020204020204" pitchFamily="34" charset="-122"/>
                </a:rPr>
                <a:t>显示</a:t>
              </a:r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ea typeface="微软雅黑" panose="020B0503020204020204" pitchFamily="34" charset="-122"/>
                </a:rPr>
                <a:t>显示</a:t>
              </a:r>
              <a:endParaRPr lang="zh-CN" altLang="en-US" sz="1200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601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典故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2135" y="2144063"/>
            <a:ext cx="11356653" cy="2684496"/>
            <a:chOff x="412135" y="2144063"/>
            <a:chExt cx="11356653" cy="2684496"/>
          </a:xfrm>
        </p:grpSpPr>
        <p:pic>
          <p:nvPicPr>
            <p:cNvPr id="7172" name="Picture 4" descr="https://ss0.bdstatic.com/70cFuHSh_Q1YnxGkpoWK1HF6hhy/it/u=392015381,2229180761&amp;fm=200&amp;gp=0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401" b="28046"/>
            <a:stretch/>
          </p:blipFill>
          <p:spPr bwMode="auto">
            <a:xfrm>
              <a:off x="412135" y="2151143"/>
              <a:ext cx="6999284" cy="2677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7411419" y="2144063"/>
              <a:ext cx="4357369" cy="2684496"/>
            </a:xfrm>
            <a:prstGeom prst="rect">
              <a:avLst/>
            </a:prstGeom>
            <a:solidFill>
              <a:srgbClr val="D363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işļiḓê"/>
            <p:cNvSpPr txBox="1"/>
            <p:nvPr/>
          </p:nvSpPr>
          <p:spPr>
            <a:xfrm>
              <a:off x="7686529" y="2525439"/>
              <a:ext cx="3687554" cy="84928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显示</a:t>
              </a:r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显示</a:t>
              </a:r>
              <a:endPara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işļiḓê"/>
            <p:cNvSpPr txBox="1"/>
            <p:nvPr/>
          </p:nvSpPr>
          <p:spPr>
            <a:xfrm>
              <a:off x="7686529" y="3605395"/>
              <a:ext cx="3687554" cy="849289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显示</a:t>
              </a:r>
              <a:r>
                <a:rPr lang="zh-CN" altLang="en-US" sz="12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此部分内容作为文字排版占位显示部分内容作为文字排版占位</a:t>
              </a:r>
              <a:r>
                <a:rPr lang="zh-CN" altLang="en-US" sz="1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显示</a:t>
              </a:r>
              <a:endPara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6549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6" b="7215"/>
          <a:stretch/>
        </p:blipFill>
        <p:spPr>
          <a:xfrm>
            <a:off x="-7619" y="-55345"/>
            <a:ext cx="12207238" cy="69686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21423785">
            <a:off x="1006387" y="883660"/>
            <a:ext cx="10179225" cy="5090681"/>
          </a:xfrm>
          <a:prstGeom prst="rect">
            <a:avLst/>
          </a:prstGeom>
          <a:solidFill>
            <a:srgbClr val="E49FA4"/>
          </a:solidFill>
          <a:ln>
            <a:solidFill>
              <a:srgbClr val="E49F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9788" y="1075824"/>
            <a:ext cx="9152423" cy="4706352"/>
          </a:xfrm>
          <a:prstGeom prst="rect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406317" y="4466110"/>
            <a:ext cx="7359903" cy="973896"/>
            <a:chOff x="2406317" y="4466110"/>
            <a:chExt cx="7359903" cy="973896"/>
          </a:xfrm>
        </p:grpSpPr>
        <p:sp>
          <p:nvSpPr>
            <p:cNvPr id="8" name="矩形 7"/>
            <p:cNvSpPr/>
            <p:nvPr/>
          </p:nvSpPr>
          <p:spPr>
            <a:xfrm>
              <a:off x="5105293" y="4466110"/>
              <a:ext cx="1961950" cy="973896"/>
            </a:xfrm>
            <a:prstGeom prst="rect">
              <a:avLst/>
            </a:prstGeom>
            <a:solidFill>
              <a:srgbClr val="CA42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箭头连接符 9"/>
            <p:cNvCxnSpPr/>
            <p:nvPr/>
          </p:nvCxnSpPr>
          <p:spPr>
            <a:xfrm>
              <a:off x="2406317" y="4951748"/>
              <a:ext cx="2520000" cy="0"/>
            </a:xfrm>
            <a:prstGeom prst="straightConnector1">
              <a:avLst/>
            </a:prstGeom>
            <a:ln w="28575">
              <a:solidFill>
                <a:srgbClr val="D3636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 flipH="1">
              <a:off x="7246220" y="4951748"/>
              <a:ext cx="2520000" cy="0"/>
            </a:xfrm>
            <a:prstGeom prst="straightConnector1">
              <a:avLst/>
            </a:prstGeom>
            <a:ln w="28575">
              <a:solidFill>
                <a:srgbClr val="D3636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5143793" y="4492700"/>
              <a:ext cx="18865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HAPPY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MOTHER</a:t>
              </a:r>
              <a:r>
                <a:rPr lang="zh-CN" altLang="en-US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‘</a:t>
              </a:r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S</a:t>
              </a: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DAY</a:t>
              </a:r>
              <a:endParaRPr lang="zh-CN" altLang="en-US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3" name="işļiḓê"/>
          <p:cNvSpPr txBox="1"/>
          <p:nvPr/>
        </p:nvSpPr>
        <p:spPr>
          <a:xfrm>
            <a:off x="2800826" y="1987799"/>
            <a:ext cx="6590347" cy="1566336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1500" b="1" dirty="0" smtClean="0">
                <a:solidFill>
                  <a:srgbClr val="C03640"/>
                </a:solidFill>
                <a:ea typeface="微软雅黑" panose="020B0503020204020204" pitchFamily="34" charset="-122"/>
              </a:rPr>
              <a:t>谢谢观看</a:t>
            </a:r>
            <a:endParaRPr lang="zh-CN" altLang="en-US" sz="11500" b="1" dirty="0">
              <a:solidFill>
                <a:srgbClr val="C03640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6449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chemeClr val="bg1"/>
                </a:solidFill>
              </a:rPr>
              <a:t>更多精品</a:t>
            </a:r>
            <a:r>
              <a:rPr lang="en-US" altLang="zh-CN" b="1" dirty="0">
                <a:solidFill>
                  <a:schemeClr val="bg1"/>
                </a:solidFill>
              </a:rPr>
              <a:t>PPT</a:t>
            </a:r>
            <a:r>
              <a:rPr lang="zh-CN" altLang="en-US" b="1" dirty="0">
                <a:solidFill>
                  <a:schemeClr val="bg1"/>
                </a:solidFill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hlinkClick r:id="rId3"/>
              </a:rPr>
              <a:t>http://ibaotu.com/ppt/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5" name="矩形: 圆角 4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chemeClr val="bg1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/>
                </a:rPr>
                <a:t>点击进入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9FA4"/>
          </a:solidFill>
          <a:ln>
            <a:solidFill>
              <a:srgbClr val="E49F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439349">
            <a:off x="565024" y="723599"/>
            <a:ext cx="11061952" cy="5410801"/>
          </a:xfrm>
          <a:prstGeom prst="rect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117" y="3752728"/>
            <a:ext cx="7183764" cy="33393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55219" y="2288372"/>
            <a:ext cx="60815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妇女节简介</a:t>
            </a:r>
            <a:endParaRPr lang="en-US" altLang="zh-CN" sz="8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084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妇女节简介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17" b="16165"/>
          <a:stretch/>
        </p:blipFill>
        <p:spPr>
          <a:xfrm>
            <a:off x="1931911" y="1855113"/>
            <a:ext cx="8317262" cy="3960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931911" y="4506215"/>
            <a:ext cx="8317263" cy="1227924"/>
            <a:chOff x="1931911" y="4506215"/>
            <a:chExt cx="8317263" cy="1227924"/>
          </a:xfrm>
        </p:grpSpPr>
        <p:sp>
          <p:nvSpPr>
            <p:cNvPr id="3" name="矩形 2"/>
            <p:cNvSpPr/>
            <p:nvPr/>
          </p:nvSpPr>
          <p:spPr>
            <a:xfrm>
              <a:off x="1931912" y="4506215"/>
              <a:ext cx="8317262" cy="1227924"/>
            </a:xfrm>
            <a:prstGeom prst="rect">
              <a:avLst/>
            </a:prstGeom>
            <a:solidFill>
              <a:srgbClr val="F1CBCE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931911" y="4608306"/>
              <a:ext cx="8317262" cy="102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国际劳动妇女节全称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“联合国妇女权益和国际和平日”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/“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联合国女权和国际和平日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 在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中国又称“国际妇女节”、“三八节”和“三八妇女节”。是在每年的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日为庆祝妇女在经济、政治和社会等领域做出的重要贡献和取得的巨大成就而设立的节日。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6736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妇女节简介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67" r="17913"/>
          <a:stretch/>
        </p:blipFill>
        <p:spPr>
          <a:xfrm>
            <a:off x="2848455" y="1795909"/>
            <a:ext cx="3072122" cy="3960000"/>
          </a:xfrm>
          <a:prstGeom prst="rect">
            <a:avLst/>
          </a:prstGeom>
        </p:spPr>
      </p:pic>
      <p:sp>
        <p:nvSpPr>
          <p:cNvPr id="6" name="菱形 5"/>
          <p:cNvSpPr/>
          <p:nvPr/>
        </p:nvSpPr>
        <p:spPr>
          <a:xfrm>
            <a:off x="5394303" y="3204747"/>
            <a:ext cx="1052547" cy="1090959"/>
          </a:xfrm>
          <a:prstGeom prst="diamond">
            <a:avLst/>
          </a:prstGeom>
          <a:solidFill>
            <a:srgbClr val="CA424C"/>
          </a:solidFill>
          <a:ln>
            <a:solidFill>
              <a:srgbClr val="CA42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118332" y="1795909"/>
            <a:ext cx="1730124" cy="3960000"/>
            <a:chOff x="1118332" y="1795909"/>
            <a:chExt cx="1730124" cy="3960000"/>
          </a:xfrm>
        </p:grpSpPr>
        <p:sp>
          <p:nvSpPr>
            <p:cNvPr id="5" name="矩形 4"/>
            <p:cNvSpPr/>
            <p:nvPr/>
          </p:nvSpPr>
          <p:spPr>
            <a:xfrm>
              <a:off x="1118332" y="1795909"/>
              <a:ext cx="1730124" cy="3960000"/>
            </a:xfrm>
            <a:prstGeom prst="rect">
              <a:avLst/>
            </a:prstGeom>
            <a:solidFill>
              <a:srgbClr val="CA424C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65430" y="2051476"/>
              <a:ext cx="1634829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国际妇女节是妇女创造历史的见证，妇女为争取与男性平等所走的斗争道路十分漫长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。法国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革命时期，巴黎妇女高呼“自由，平等，友爱” ，走上凡尔赛的街头争取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选举权 。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589296" y="1822677"/>
            <a:ext cx="65354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CA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 dirty="0">
              <a:solidFill>
                <a:srgbClr val="CA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89296" y="3117614"/>
            <a:ext cx="653549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CA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b="1" dirty="0">
              <a:solidFill>
                <a:srgbClr val="CA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89296" y="4465175"/>
            <a:ext cx="653549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CA42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b="1" dirty="0">
              <a:solidFill>
                <a:srgbClr val="CA42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242845" y="1890580"/>
            <a:ext cx="3637866" cy="1036761"/>
            <a:chOff x="7242845" y="1890580"/>
            <a:chExt cx="3637866" cy="1036761"/>
          </a:xfrm>
        </p:grpSpPr>
        <p:sp>
          <p:nvSpPr>
            <p:cNvPr id="12" name="矩形 11"/>
            <p:cNvSpPr/>
            <p:nvPr/>
          </p:nvSpPr>
          <p:spPr>
            <a:xfrm>
              <a:off x="7242845" y="1890580"/>
              <a:ext cx="1634829" cy="4181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242845" y="2188677"/>
              <a:ext cx="3637866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点击添加具体内容点击添加具体内容点击添加具体内容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242845" y="3191722"/>
            <a:ext cx="3637866" cy="1054464"/>
            <a:chOff x="7242845" y="3191722"/>
            <a:chExt cx="3637866" cy="1054464"/>
          </a:xfrm>
        </p:grpSpPr>
        <p:sp>
          <p:nvSpPr>
            <p:cNvPr id="13" name="矩形 12"/>
            <p:cNvSpPr/>
            <p:nvPr/>
          </p:nvSpPr>
          <p:spPr>
            <a:xfrm>
              <a:off x="7242845" y="3191722"/>
              <a:ext cx="1634829" cy="4181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242845" y="3507522"/>
              <a:ext cx="3637866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点击添加具体内容点击添加具体内容点击添加具体内容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242845" y="4525754"/>
            <a:ext cx="3637866" cy="1072167"/>
            <a:chOff x="7242845" y="4525754"/>
            <a:chExt cx="3637866" cy="1072167"/>
          </a:xfrm>
        </p:grpSpPr>
        <p:sp>
          <p:nvSpPr>
            <p:cNvPr id="14" name="矩形 13"/>
            <p:cNvSpPr/>
            <p:nvPr/>
          </p:nvSpPr>
          <p:spPr>
            <a:xfrm>
              <a:off x="7242845" y="4525754"/>
              <a:ext cx="1634829" cy="4181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242845" y="4859257"/>
              <a:ext cx="3637866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点击添加具体内容点击添加具体内容点击添加具体内容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4485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妇女节简介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68271" y="1968590"/>
            <a:ext cx="8539882" cy="3960000"/>
            <a:chOff x="1868271" y="1968590"/>
            <a:chExt cx="8539882" cy="3960000"/>
          </a:xfrm>
        </p:grpSpPr>
        <p:pic>
          <p:nvPicPr>
            <p:cNvPr id="1026" name="Picture 2" descr="https://ss0.bdstatic.com/70cFvHSh_Q1YnxGkpoWK1HF6hhy/it/u=4027754188,2736178272&amp;fm=27&amp;gp=0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5999" y="1968590"/>
              <a:ext cx="3960000" cy="39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单圆角矩形 4"/>
            <p:cNvSpPr/>
            <p:nvPr/>
          </p:nvSpPr>
          <p:spPr>
            <a:xfrm flipH="1">
              <a:off x="1868271" y="2438844"/>
              <a:ext cx="2631367" cy="1006497"/>
            </a:xfrm>
            <a:prstGeom prst="round1Rect">
              <a:avLst>
                <a:gd name="adj" fmla="val 21242"/>
              </a:avLst>
            </a:prstGeom>
            <a:solidFill>
              <a:srgbClr val="F1CB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单圆角矩形 6"/>
            <p:cNvSpPr/>
            <p:nvPr/>
          </p:nvSpPr>
          <p:spPr>
            <a:xfrm>
              <a:off x="7776786" y="2438844"/>
              <a:ext cx="2631367" cy="1006497"/>
            </a:xfrm>
            <a:prstGeom prst="round1Rect">
              <a:avLst>
                <a:gd name="adj" fmla="val 21242"/>
              </a:avLst>
            </a:prstGeom>
            <a:solidFill>
              <a:srgbClr val="F1CB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单圆角矩形 7"/>
            <p:cNvSpPr/>
            <p:nvPr/>
          </p:nvSpPr>
          <p:spPr>
            <a:xfrm flipH="1" flipV="1">
              <a:off x="1868271" y="3546262"/>
              <a:ext cx="2631367" cy="2160000"/>
            </a:xfrm>
            <a:prstGeom prst="round1Rect">
              <a:avLst>
                <a:gd name="adj" fmla="val 21242"/>
              </a:avLst>
            </a:prstGeom>
            <a:solidFill>
              <a:srgbClr val="F1CB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单圆角矩形 8"/>
            <p:cNvSpPr/>
            <p:nvPr/>
          </p:nvSpPr>
          <p:spPr>
            <a:xfrm flipV="1">
              <a:off x="7776786" y="3546261"/>
              <a:ext cx="2631367" cy="2160000"/>
            </a:xfrm>
            <a:prstGeom prst="round1Rect">
              <a:avLst>
                <a:gd name="adj" fmla="val 21242"/>
              </a:avLst>
            </a:prstGeom>
            <a:solidFill>
              <a:srgbClr val="F1CB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458132" y="2738473"/>
              <a:ext cx="1634829" cy="4181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062678" y="3907267"/>
              <a:ext cx="2425739" cy="13469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点击添加具体内容点击添加具体内容点击添加具体内容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点击添加具体内容点击添加具体内容点击添加具体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316239" y="2798776"/>
              <a:ext cx="1634829" cy="4181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920785" y="3967570"/>
              <a:ext cx="2425739" cy="13469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点击添加具体内容点击添加具体内容点击添加具体内容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点击添加具体内容点击添加具体内容点击添加具体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193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妇女节简介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630" y="1994356"/>
            <a:ext cx="2292327" cy="21025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269" y="1994356"/>
            <a:ext cx="2292327" cy="21025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908" y="1994356"/>
            <a:ext cx="2292327" cy="210258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69378" y="4219341"/>
            <a:ext cx="1634829" cy="41819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2390" y="4710725"/>
            <a:ext cx="2568803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点击添加具体内容点击添加具体内容点击添加具体内容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2065" y="4219341"/>
            <a:ext cx="1634829" cy="41819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15077" y="4710725"/>
            <a:ext cx="2568803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点击添加具体内容点击添加具体内容点击添加具体内容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94752" y="4219341"/>
            <a:ext cx="1634829" cy="41819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27764" y="4710725"/>
            <a:ext cx="2568803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点击添加具体内容点击添加具体内容点击添加具体内容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740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04635" y="779644"/>
            <a:ext cx="3782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妇女节简介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76175" y="1821240"/>
            <a:ext cx="8677821" cy="3960000"/>
            <a:chOff x="1776175" y="1821240"/>
            <a:chExt cx="8677821" cy="3960000"/>
          </a:xfrm>
        </p:grpSpPr>
        <p:pic>
          <p:nvPicPr>
            <p:cNvPr id="2050" name="Picture 2" descr="https://ss1.bdstatic.com/70cFvXSh_Q1YnxGkpoWK1HF6hhy/it/u=1668649394,2736837153&amp;fm=27&amp;gp=0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76175" y="1821240"/>
              <a:ext cx="3960000" cy="39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https://ss1.bdstatic.com/70cFvXSh_Q1YnxGkpoWK1HF6hhy/it/u=1668649394,2736837153&amp;fm=27&amp;gp=0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3996" y="1821240"/>
              <a:ext cx="3960000" cy="39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4574418" y="1821240"/>
              <a:ext cx="3081335" cy="3960000"/>
            </a:xfrm>
            <a:prstGeom prst="rect">
              <a:avLst/>
            </a:prstGeom>
            <a:solidFill>
              <a:srgbClr val="F1CBCE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683460" y="2093080"/>
              <a:ext cx="2825077" cy="3416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三八”国际妇女节是全世界女性共同的节日。它是各国妇女争取和平、平等、发展的节日，也是庆祝各国妇女在经济、政治和社会等领域作出的贡献和取得的成就的节日。而这一节日得以确立并广泛推行的背后，是各国妇女长达一个世纪的不懈努力和艰苦斗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9390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49FA4"/>
          </a:solidFill>
          <a:ln>
            <a:solidFill>
              <a:srgbClr val="E49F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1439349">
            <a:off x="565024" y="723599"/>
            <a:ext cx="11061952" cy="5410801"/>
          </a:xfrm>
          <a:prstGeom prst="rect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117" y="3752728"/>
            <a:ext cx="7183764" cy="33393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55219" y="2288372"/>
            <a:ext cx="60815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妇女节起源</a:t>
            </a:r>
            <a:endParaRPr lang="en-US" altLang="zh-CN" sz="8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06975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1462050-3d12-4134-87d2-74b8e778a4d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3de079-cd0f-4cdc-a82a-9db05a2efd3c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205</TotalTime>
  <Words>1508</Words>
  <Application>Microsoft Office PowerPoint</Application>
  <PresentationFormat>宽屏</PresentationFormat>
  <Paragraphs>179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맑은 고딕</vt:lpstr>
      <vt:lpstr>等线</vt:lpstr>
      <vt:lpstr>微软雅黑</vt:lpstr>
      <vt:lpstr>Arial</vt:lpstr>
      <vt:lpstr>Arial Black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1240096559@qq.com</cp:lastModifiedBy>
  <cp:revision>37</cp:revision>
  <dcterms:created xsi:type="dcterms:W3CDTF">2017-08-18T03:02:00Z</dcterms:created>
  <dcterms:modified xsi:type="dcterms:W3CDTF">2018-03-05T14:21:00Z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