
<file path=[Content_Types].xml><?xml version="1.0" encoding="utf-8"?>
<Types xmlns="http://schemas.openxmlformats.org/package/2006/content-types">
  <Default Extension="mp3" ContentType="audio/mpeg"/>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7" r:id="rId2"/>
    <p:sldId id="261" r:id="rId3"/>
    <p:sldId id="263" r:id="rId4"/>
    <p:sldId id="1010" r:id="rId5"/>
    <p:sldId id="1032" r:id="rId6"/>
    <p:sldId id="1040" r:id="rId7"/>
    <p:sldId id="995" r:id="rId8"/>
    <p:sldId id="4315" r:id="rId9"/>
    <p:sldId id="4316" r:id="rId10"/>
    <p:sldId id="262" r:id="rId11"/>
    <p:sldId id="1031" r:id="rId12"/>
    <p:sldId id="466" r:id="rId13"/>
    <p:sldId id="1041" r:id="rId14"/>
    <p:sldId id="1026" r:id="rId15"/>
    <p:sldId id="4317" r:id="rId16"/>
    <p:sldId id="1045" r:id="rId17"/>
    <p:sldId id="1101" r:id="rId18"/>
    <p:sldId id="1213" r:id="rId19"/>
    <p:sldId id="1030" r:id="rId20"/>
    <p:sldId id="4318" r:id="rId21"/>
    <p:sldId id="284" r:id="rId22"/>
    <p:sldId id="464" r:id="rId23"/>
    <p:sldId id="1203" r:id="rId24"/>
    <p:sldId id="4319"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ACA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58" d="100"/>
          <a:sy n="158" d="100"/>
        </p:scale>
        <p:origin x="228" y="240"/>
      </p:cViewPr>
      <p:guideLst>
        <p:guide orient="horz" pos="2137"/>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73FD13-C20A-48B4-BCB7-FA7EAD3CC986}" type="datetimeFigureOut">
              <a:rPr lang="zh-CN" altLang="en-US" smtClean="0"/>
              <a:t>2018/7/14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BD8EE9-932E-4706-A45C-8A329AFA4110}" type="slidenum">
              <a:rPr lang="zh-CN" altLang="en-US" smtClean="0"/>
              <a:t>‹#›</a:t>
            </a:fld>
            <a:endParaRPr lang="zh-CN" altLang="en-US"/>
          </a:p>
        </p:txBody>
      </p:sp>
    </p:spTree>
    <p:extLst>
      <p:ext uri="{BB962C8B-B14F-4D97-AF65-F5344CB8AC3E}">
        <p14:creationId xmlns:p14="http://schemas.microsoft.com/office/powerpoint/2010/main" val="224213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BFDF5DD7-924E-4A9B-8707-CA9D2824955E}" type="slidenum">
              <a:rPr lang="ru-RU" smtClean="0"/>
              <a:t>3</a:t>
            </a:fld>
            <a:endParaRPr lang="ru-RU"/>
          </a:p>
        </p:txBody>
      </p:sp>
    </p:spTree>
    <p:extLst>
      <p:ext uri="{BB962C8B-B14F-4D97-AF65-F5344CB8AC3E}">
        <p14:creationId xmlns:p14="http://schemas.microsoft.com/office/powerpoint/2010/main" val="100220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extLst>
      <p:ext uri="{BB962C8B-B14F-4D97-AF65-F5344CB8AC3E}">
        <p14:creationId xmlns:p14="http://schemas.microsoft.com/office/powerpoint/2010/main" val="10081789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2297958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BFDF5DD7-924E-4A9B-8707-CA9D2824955E}" type="slidenum">
              <a:rPr lang="ru-RU" smtClean="0"/>
              <a:t>20</a:t>
            </a:fld>
            <a:endParaRPr lang="ru-RU"/>
          </a:p>
        </p:txBody>
      </p:sp>
    </p:spTree>
    <p:extLst>
      <p:ext uri="{BB962C8B-B14F-4D97-AF65-F5344CB8AC3E}">
        <p14:creationId xmlns:p14="http://schemas.microsoft.com/office/powerpoint/2010/main" val="41518940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30934610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41713539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solidFill>
                  <a:prstClr val="black"/>
                </a:solidFill>
              </a:rPr>
              <a:t>My First Template</a:t>
            </a:r>
          </a:p>
        </p:txBody>
      </p:sp>
    </p:spTree>
    <p:extLst>
      <p:ext uri="{BB962C8B-B14F-4D97-AF65-F5344CB8AC3E}">
        <p14:creationId xmlns:p14="http://schemas.microsoft.com/office/powerpoint/2010/main" val="34881276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pPr/>
              <a:t>4</a:t>
            </a:fld>
            <a:endParaRPr lang="zh-CN" altLang="en-US"/>
          </a:p>
        </p:txBody>
      </p:sp>
    </p:spTree>
    <p:extLst>
      <p:ext uri="{BB962C8B-B14F-4D97-AF65-F5344CB8AC3E}">
        <p14:creationId xmlns:p14="http://schemas.microsoft.com/office/powerpoint/2010/main" val="30026026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DB860D-56C1-4361-9B5F-A1AE2BF324F2}" type="slidenum">
              <a:rPr lang="zh-CN" altLang="en-US" smtClean="0"/>
              <a:pPr/>
              <a:t>7</a:t>
            </a:fld>
            <a:endParaRPr lang="zh-CN" altLang="en-US"/>
          </a:p>
        </p:txBody>
      </p:sp>
    </p:spTree>
    <p:extLst>
      <p:ext uri="{BB962C8B-B14F-4D97-AF65-F5344CB8AC3E}">
        <p14:creationId xmlns:p14="http://schemas.microsoft.com/office/powerpoint/2010/main" val="31782572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34257045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BFDF5DD7-924E-4A9B-8707-CA9D2824955E}" type="slidenum">
              <a:rPr lang="ru-RU" smtClean="0"/>
              <a:t>9</a:t>
            </a:fld>
            <a:endParaRPr lang="ru-RU"/>
          </a:p>
        </p:txBody>
      </p:sp>
    </p:spTree>
    <p:extLst>
      <p:ext uri="{BB962C8B-B14F-4D97-AF65-F5344CB8AC3E}">
        <p14:creationId xmlns:p14="http://schemas.microsoft.com/office/powerpoint/2010/main" val="21430810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CB0B07-ED49-4132-BF9B-99FE961EE445}" type="slidenum">
              <a:rPr lang="zh-CN" altLang="en-US" smtClean="0"/>
              <a:t>10</a:t>
            </a:fld>
            <a:endParaRPr lang="zh-CN" altLang="en-US"/>
          </a:p>
        </p:txBody>
      </p:sp>
    </p:spTree>
    <p:extLst>
      <p:ext uri="{BB962C8B-B14F-4D97-AF65-F5344CB8AC3E}">
        <p14:creationId xmlns:p14="http://schemas.microsoft.com/office/powerpoint/2010/main" val="176880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4191714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40885293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BFDF5DD7-924E-4A9B-8707-CA9D2824955E}" type="slidenum">
              <a:rPr lang="ru-RU" smtClean="0"/>
              <a:t>15</a:t>
            </a:fld>
            <a:endParaRPr lang="ru-RU"/>
          </a:p>
        </p:txBody>
      </p:sp>
    </p:spTree>
    <p:extLst>
      <p:ext uri="{BB962C8B-B14F-4D97-AF65-F5344CB8AC3E}">
        <p14:creationId xmlns:p14="http://schemas.microsoft.com/office/powerpoint/2010/main" val="32775566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F5192F7-2D00-42A8-A56E-660C33D7FB5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EDF06777-6DC9-477A-8BE8-BB88D3A75C8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05FC537B-81DE-4743-A6A4-8639D9BEB644}"/>
              </a:ext>
            </a:extLst>
          </p:cNvPr>
          <p:cNvSpPr>
            <a:spLocks noGrp="1"/>
          </p:cNvSpPr>
          <p:nvPr>
            <p:ph type="dt" sz="half" idx="10"/>
          </p:nvPr>
        </p:nvSpPr>
        <p:spPr/>
        <p:txBody>
          <a:bodyPr/>
          <a:lstStyle/>
          <a:p>
            <a:fld id="{F429807C-223C-4C26-871A-F2C059837902}"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768532C2-1493-4205-BDBE-11EEC6CB138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6B065EF-AB99-4CDD-B368-E2C63AF14516}"/>
              </a:ext>
            </a:extLst>
          </p:cNvPr>
          <p:cNvSpPr>
            <a:spLocks noGrp="1"/>
          </p:cNvSpPr>
          <p:nvPr>
            <p:ph type="sldNum" sz="quarter" idx="12"/>
          </p:nvPr>
        </p:nvSpPr>
        <p:spPr/>
        <p:txBody>
          <a:bodyPr/>
          <a:lstStyle/>
          <a:p>
            <a:fld id="{0F2DF916-E1CE-4D7B-ABC6-3BA4B9556090}" type="slidenum">
              <a:rPr lang="zh-CN" altLang="en-US" smtClean="0"/>
              <a:t>‹#›</a:t>
            </a:fld>
            <a:endParaRPr lang="zh-CN" altLang="en-US"/>
          </a:p>
        </p:txBody>
      </p:sp>
    </p:spTree>
    <p:extLst>
      <p:ext uri="{BB962C8B-B14F-4D97-AF65-F5344CB8AC3E}">
        <p14:creationId xmlns:p14="http://schemas.microsoft.com/office/powerpoint/2010/main" val="7480621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7E5CE19-22AA-4A7C-9393-78666E03B0D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A2182E29-B595-4BE1-87BE-D03559B1EF01}"/>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CA007BCE-CC61-41DD-A21B-0B3743F7A6EC}"/>
              </a:ext>
            </a:extLst>
          </p:cNvPr>
          <p:cNvSpPr>
            <a:spLocks noGrp="1"/>
          </p:cNvSpPr>
          <p:nvPr>
            <p:ph type="dt" sz="half" idx="10"/>
          </p:nvPr>
        </p:nvSpPr>
        <p:spPr/>
        <p:txBody>
          <a:bodyPr/>
          <a:lstStyle/>
          <a:p>
            <a:fld id="{F429807C-223C-4C26-871A-F2C059837902}"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C7595BA4-3B92-4B3C-B1E3-88AF9B8B4DC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9AB1280-FE10-4B7F-85D4-087DBE0CDEB9}"/>
              </a:ext>
            </a:extLst>
          </p:cNvPr>
          <p:cNvSpPr>
            <a:spLocks noGrp="1"/>
          </p:cNvSpPr>
          <p:nvPr>
            <p:ph type="sldNum" sz="quarter" idx="12"/>
          </p:nvPr>
        </p:nvSpPr>
        <p:spPr/>
        <p:txBody>
          <a:bodyPr/>
          <a:lstStyle/>
          <a:p>
            <a:fld id="{0F2DF916-E1CE-4D7B-ABC6-3BA4B9556090}" type="slidenum">
              <a:rPr lang="zh-CN" altLang="en-US" smtClean="0"/>
              <a:t>‹#›</a:t>
            </a:fld>
            <a:endParaRPr lang="zh-CN" altLang="en-US"/>
          </a:p>
        </p:txBody>
      </p:sp>
    </p:spTree>
    <p:extLst>
      <p:ext uri="{BB962C8B-B14F-4D97-AF65-F5344CB8AC3E}">
        <p14:creationId xmlns:p14="http://schemas.microsoft.com/office/powerpoint/2010/main" val="599563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C68ADD23-B78D-457B-AEDE-1D40AE9957E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6DB3CC40-1C73-448D-BF0B-91299711E3D8}"/>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3057FA8-DB84-46CD-AEB4-A0C06B625C57}"/>
              </a:ext>
            </a:extLst>
          </p:cNvPr>
          <p:cNvSpPr>
            <a:spLocks noGrp="1"/>
          </p:cNvSpPr>
          <p:nvPr>
            <p:ph type="dt" sz="half" idx="10"/>
          </p:nvPr>
        </p:nvSpPr>
        <p:spPr/>
        <p:txBody>
          <a:bodyPr/>
          <a:lstStyle/>
          <a:p>
            <a:fld id="{F429807C-223C-4C26-871A-F2C059837902}"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3CE2C60B-9D74-4CED-B0C2-E46874639CF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DEFFEBB-F0EB-45DB-914C-FF63CB59DF3A}"/>
              </a:ext>
            </a:extLst>
          </p:cNvPr>
          <p:cNvSpPr>
            <a:spLocks noGrp="1"/>
          </p:cNvSpPr>
          <p:nvPr>
            <p:ph type="sldNum" sz="quarter" idx="12"/>
          </p:nvPr>
        </p:nvSpPr>
        <p:spPr/>
        <p:txBody>
          <a:bodyPr/>
          <a:lstStyle/>
          <a:p>
            <a:fld id="{0F2DF916-E1CE-4D7B-ABC6-3BA4B9556090}" type="slidenum">
              <a:rPr lang="zh-CN" altLang="en-US" smtClean="0"/>
              <a:t>‹#›</a:t>
            </a:fld>
            <a:endParaRPr lang="zh-CN" altLang="en-US"/>
          </a:p>
        </p:txBody>
      </p:sp>
    </p:spTree>
    <p:extLst>
      <p:ext uri="{BB962C8B-B14F-4D97-AF65-F5344CB8AC3E}">
        <p14:creationId xmlns:p14="http://schemas.microsoft.com/office/powerpoint/2010/main" val="2579644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Титульный слайд">
    <p:spTree>
      <p:nvGrpSpPr>
        <p:cNvPr id="1" name=""/>
        <p:cNvGrpSpPr/>
        <p:nvPr/>
      </p:nvGrpSpPr>
      <p:grpSpPr>
        <a:xfrm>
          <a:off x="0" y="0"/>
          <a:ext cx="0" cy="0"/>
          <a:chOff x="0" y="0"/>
          <a:chExt cx="0" cy="0"/>
        </a:xfrm>
      </p:grpSpPr>
      <p:sp>
        <p:nvSpPr>
          <p:cNvPr id="8" name="Рисунок 7"/>
          <p:cNvSpPr>
            <a:spLocks noGrp="1"/>
          </p:cNvSpPr>
          <p:nvPr>
            <p:ph type="pic" sz="quarter" idx="10"/>
          </p:nvPr>
        </p:nvSpPr>
        <p:spPr>
          <a:xfrm>
            <a:off x="0" y="0"/>
            <a:ext cx="12192000" cy="6858000"/>
          </a:xfrm>
        </p:spPr>
        <p:txBody>
          <a:bodyPr/>
          <a:lstStyle/>
          <a:p>
            <a:endParaRPr lang="ru-RU"/>
          </a:p>
        </p:txBody>
      </p:sp>
    </p:spTree>
    <p:extLst>
      <p:ext uri="{BB962C8B-B14F-4D97-AF65-F5344CB8AC3E}">
        <p14:creationId xmlns:p14="http://schemas.microsoft.com/office/powerpoint/2010/main" val="1747287651"/>
      </p:ext>
    </p:extLst>
  </p:cSld>
  <p:clrMapOvr>
    <a:masterClrMapping/>
  </p:clrMapOvr>
  <mc:AlternateContent xmlns:mc="http://schemas.openxmlformats.org/markup-compatibility/2006" xmlns:p14="http://schemas.microsoft.com/office/powerpoint/2010/main">
    <mc:Choice Requires="p14">
      <p:transition spd="slow" p14:dur="3400" advTm="3000">
        <p14:reveal/>
      </p:transition>
    </mc:Choice>
    <mc:Fallback xmlns="">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162251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42063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2793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6905E09-6954-48FA-9CE8-C08F03477E3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DF6FB82D-4A99-4BDB-9D95-5C8835AC451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F93A4F2-C8CC-4816-9582-FB4B8752269E}"/>
              </a:ext>
            </a:extLst>
          </p:cNvPr>
          <p:cNvSpPr>
            <a:spLocks noGrp="1"/>
          </p:cNvSpPr>
          <p:nvPr>
            <p:ph type="dt" sz="half" idx="10"/>
          </p:nvPr>
        </p:nvSpPr>
        <p:spPr/>
        <p:txBody>
          <a:bodyPr/>
          <a:lstStyle/>
          <a:p>
            <a:fld id="{F429807C-223C-4C26-871A-F2C059837902}"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858C26CD-218D-4CF9-BC97-554F70F9B29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9CC78F3-B2FC-4E55-A8A1-8A64A7B0FFA6}"/>
              </a:ext>
            </a:extLst>
          </p:cNvPr>
          <p:cNvSpPr>
            <a:spLocks noGrp="1"/>
          </p:cNvSpPr>
          <p:nvPr>
            <p:ph type="sldNum" sz="quarter" idx="12"/>
          </p:nvPr>
        </p:nvSpPr>
        <p:spPr/>
        <p:txBody>
          <a:bodyPr/>
          <a:lstStyle/>
          <a:p>
            <a:fld id="{0F2DF916-E1CE-4D7B-ABC6-3BA4B9556090}" type="slidenum">
              <a:rPr lang="zh-CN" altLang="en-US" smtClean="0"/>
              <a:t>‹#›</a:t>
            </a:fld>
            <a:endParaRPr lang="zh-CN" altLang="en-US"/>
          </a:p>
        </p:txBody>
      </p:sp>
    </p:spTree>
    <p:extLst>
      <p:ext uri="{BB962C8B-B14F-4D97-AF65-F5344CB8AC3E}">
        <p14:creationId xmlns:p14="http://schemas.microsoft.com/office/powerpoint/2010/main" val="752521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66479E1-44CA-4DCA-ADF9-491C5B83FE6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BA89A6F4-8698-4F28-A542-2A964DDB754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10D49E68-16A7-4AA8-8007-CB02E4B9C000}"/>
              </a:ext>
            </a:extLst>
          </p:cNvPr>
          <p:cNvSpPr>
            <a:spLocks noGrp="1"/>
          </p:cNvSpPr>
          <p:nvPr>
            <p:ph type="dt" sz="half" idx="10"/>
          </p:nvPr>
        </p:nvSpPr>
        <p:spPr/>
        <p:txBody>
          <a:bodyPr/>
          <a:lstStyle/>
          <a:p>
            <a:fld id="{F429807C-223C-4C26-871A-F2C059837902}"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99AE4D75-351F-4D3C-98EC-C236A20F9A3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BE28267-6885-47E3-B793-1155744CB714}"/>
              </a:ext>
            </a:extLst>
          </p:cNvPr>
          <p:cNvSpPr>
            <a:spLocks noGrp="1"/>
          </p:cNvSpPr>
          <p:nvPr>
            <p:ph type="sldNum" sz="quarter" idx="12"/>
          </p:nvPr>
        </p:nvSpPr>
        <p:spPr/>
        <p:txBody>
          <a:bodyPr/>
          <a:lstStyle/>
          <a:p>
            <a:fld id="{0F2DF916-E1CE-4D7B-ABC6-3BA4B9556090}" type="slidenum">
              <a:rPr lang="zh-CN" altLang="en-US" smtClean="0"/>
              <a:t>‹#›</a:t>
            </a:fld>
            <a:endParaRPr lang="zh-CN" altLang="en-US"/>
          </a:p>
        </p:txBody>
      </p:sp>
    </p:spTree>
    <p:extLst>
      <p:ext uri="{BB962C8B-B14F-4D97-AF65-F5344CB8AC3E}">
        <p14:creationId xmlns:p14="http://schemas.microsoft.com/office/powerpoint/2010/main" val="277978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BDAE3CF-832A-4287-8D40-72309147D77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367F07EF-1294-46C3-9CC2-FDA3F8FEF1A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2E27A5ED-1034-4462-B504-35B721456CB5}"/>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F5F5E4A4-5DDD-4B8F-B56A-DE8E5D0C3040}"/>
              </a:ext>
            </a:extLst>
          </p:cNvPr>
          <p:cNvSpPr>
            <a:spLocks noGrp="1"/>
          </p:cNvSpPr>
          <p:nvPr>
            <p:ph type="dt" sz="half" idx="10"/>
          </p:nvPr>
        </p:nvSpPr>
        <p:spPr/>
        <p:txBody>
          <a:bodyPr/>
          <a:lstStyle/>
          <a:p>
            <a:fld id="{F429807C-223C-4C26-871A-F2C059837902}" type="datetimeFigureOut">
              <a:rPr lang="zh-CN" altLang="en-US" smtClean="0"/>
              <a:t>2018/7/14 Saturday</a:t>
            </a:fld>
            <a:endParaRPr lang="zh-CN" altLang="en-US"/>
          </a:p>
        </p:txBody>
      </p:sp>
      <p:sp>
        <p:nvSpPr>
          <p:cNvPr id="6" name="页脚占位符 5">
            <a:extLst>
              <a:ext uri="{FF2B5EF4-FFF2-40B4-BE49-F238E27FC236}">
                <a16:creationId xmlns:a16="http://schemas.microsoft.com/office/drawing/2014/main" xmlns="" id="{DC25D5B6-8EE1-4430-9B92-21A99B2BA3B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7D7B3CC-5470-45B8-828E-BBD7E630C06B}"/>
              </a:ext>
            </a:extLst>
          </p:cNvPr>
          <p:cNvSpPr>
            <a:spLocks noGrp="1"/>
          </p:cNvSpPr>
          <p:nvPr>
            <p:ph type="sldNum" sz="quarter" idx="12"/>
          </p:nvPr>
        </p:nvSpPr>
        <p:spPr/>
        <p:txBody>
          <a:bodyPr/>
          <a:lstStyle/>
          <a:p>
            <a:fld id="{0F2DF916-E1CE-4D7B-ABC6-3BA4B9556090}" type="slidenum">
              <a:rPr lang="zh-CN" altLang="en-US" smtClean="0"/>
              <a:t>‹#›</a:t>
            </a:fld>
            <a:endParaRPr lang="zh-CN" altLang="en-US"/>
          </a:p>
        </p:txBody>
      </p:sp>
    </p:spTree>
    <p:extLst>
      <p:ext uri="{BB962C8B-B14F-4D97-AF65-F5344CB8AC3E}">
        <p14:creationId xmlns:p14="http://schemas.microsoft.com/office/powerpoint/2010/main" val="749945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3943C4B-CEB1-4639-931F-2288507E306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8F48D6F-5D83-42C3-ABF8-935F9680151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D7380A6E-2B0E-4085-9BDD-06FAEE640ECB}"/>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250CFA29-A48A-4438-AA42-1900750A220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09DB1975-5461-4C6C-9BC6-9F243E50FF21}"/>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8658A6C3-82DA-449B-A5B3-DCDB77C77E9F}"/>
              </a:ext>
            </a:extLst>
          </p:cNvPr>
          <p:cNvSpPr>
            <a:spLocks noGrp="1"/>
          </p:cNvSpPr>
          <p:nvPr>
            <p:ph type="dt" sz="half" idx="10"/>
          </p:nvPr>
        </p:nvSpPr>
        <p:spPr/>
        <p:txBody>
          <a:bodyPr/>
          <a:lstStyle/>
          <a:p>
            <a:fld id="{F429807C-223C-4C26-871A-F2C059837902}" type="datetimeFigureOut">
              <a:rPr lang="zh-CN" altLang="en-US" smtClean="0"/>
              <a:t>2018/7/14 Saturday</a:t>
            </a:fld>
            <a:endParaRPr lang="zh-CN" altLang="en-US"/>
          </a:p>
        </p:txBody>
      </p:sp>
      <p:sp>
        <p:nvSpPr>
          <p:cNvPr id="8" name="页脚占位符 7">
            <a:extLst>
              <a:ext uri="{FF2B5EF4-FFF2-40B4-BE49-F238E27FC236}">
                <a16:creationId xmlns:a16="http://schemas.microsoft.com/office/drawing/2014/main" xmlns="" id="{A0DBE6A5-7E95-4E2B-BE10-5BF847843A8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C9D4C068-3164-42DB-BC6E-A929B9814653}"/>
              </a:ext>
            </a:extLst>
          </p:cNvPr>
          <p:cNvSpPr>
            <a:spLocks noGrp="1"/>
          </p:cNvSpPr>
          <p:nvPr>
            <p:ph type="sldNum" sz="quarter" idx="12"/>
          </p:nvPr>
        </p:nvSpPr>
        <p:spPr/>
        <p:txBody>
          <a:bodyPr/>
          <a:lstStyle/>
          <a:p>
            <a:fld id="{0F2DF916-E1CE-4D7B-ABC6-3BA4B9556090}" type="slidenum">
              <a:rPr lang="zh-CN" altLang="en-US" smtClean="0"/>
              <a:t>‹#›</a:t>
            </a:fld>
            <a:endParaRPr lang="zh-CN" altLang="en-US"/>
          </a:p>
        </p:txBody>
      </p:sp>
    </p:spTree>
    <p:extLst>
      <p:ext uri="{BB962C8B-B14F-4D97-AF65-F5344CB8AC3E}">
        <p14:creationId xmlns:p14="http://schemas.microsoft.com/office/powerpoint/2010/main" val="7088385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F6D25F0-7EDB-4D4B-9E59-160D76CD706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86CF026E-ABC8-4DCF-9E36-BB893F7B789D}"/>
              </a:ext>
            </a:extLst>
          </p:cNvPr>
          <p:cNvSpPr>
            <a:spLocks noGrp="1"/>
          </p:cNvSpPr>
          <p:nvPr>
            <p:ph type="dt" sz="half" idx="10"/>
          </p:nvPr>
        </p:nvSpPr>
        <p:spPr/>
        <p:txBody>
          <a:bodyPr/>
          <a:lstStyle/>
          <a:p>
            <a:fld id="{F429807C-223C-4C26-871A-F2C059837902}" type="datetimeFigureOut">
              <a:rPr lang="zh-CN" altLang="en-US" smtClean="0"/>
              <a:t>2018/7/14 Saturday</a:t>
            </a:fld>
            <a:endParaRPr lang="zh-CN" altLang="en-US"/>
          </a:p>
        </p:txBody>
      </p:sp>
      <p:sp>
        <p:nvSpPr>
          <p:cNvPr id="4" name="页脚占位符 3">
            <a:extLst>
              <a:ext uri="{FF2B5EF4-FFF2-40B4-BE49-F238E27FC236}">
                <a16:creationId xmlns:a16="http://schemas.microsoft.com/office/drawing/2014/main" xmlns="" id="{32E14DF5-5E42-41B4-AB21-25706B10C65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918F76A2-57A7-4381-8E71-866628695C55}"/>
              </a:ext>
            </a:extLst>
          </p:cNvPr>
          <p:cNvSpPr>
            <a:spLocks noGrp="1"/>
          </p:cNvSpPr>
          <p:nvPr>
            <p:ph type="sldNum" sz="quarter" idx="12"/>
          </p:nvPr>
        </p:nvSpPr>
        <p:spPr/>
        <p:txBody>
          <a:bodyPr/>
          <a:lstStyle/>
          <a:p>
            <a:fld id="{0F2DF916-E1CE-4D7B-ABC6-3BA4B9556090}" type="slidenum">
              <a:rPr lang="zh-CN" altLang="en-US" smtClean="0"/>
              <a:t>‹#›</a:t>
            </a:fld>
            <a:endParaRPr lang="zh-CN" altLang="en-US"/>
          </a:p>
        </p:txBody>
      </p:sp>
    </p:spTree>
    <p:extLst>
      <p:ext uri="{BB962C8B-B14F-4D97-AF65-F5344CB8AC3E}">
        <p14:creationId xmlns:p14="http://schemas.microsoft.com/office/powerpoint/2010/main" val="1438215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B4393FCB-A494-4711-990F-A80B3ED339FF}"/>
              </a:ext>
            </a:extLst>
          </p:cNvPr>
          <p:cNvSpPr>
            <a:spLocks noGrp="1"/>
          </p:cNvSpPr>
          <p:nvPr>
            <p:ph type="dt" sz="half" idx="10"/>
          </p:nvPr>
        </p:nvSpPr>
        <p:spPr/>
        <p:txBody>
          <a:bodyPr/>
          <a:lstStyle/>
          <a:p>
            <a:fld id="{F429807C-223C-4C26-871A-F2C059837902}" type="datetimeFigureOut">
              <a:rPr lang="zh-CN" altLang="en-US" smtClean="0"/>
              <a:t>2018/7/14 Saturday</a:t>
            </a:fld>
            <a:endParaRPr lang="zh-CN" altLang="en-US"/>
          </a:p>
        </p:txBody>
      </p:sp>
      <p:sp>
        <p:nvSpPr>
          <p:cNvPr id="3" name="页脚占位符 2">
            <a:extLst>
              <a:ext uri="{FF2B5EF4-FFF2-40B4-BE49-F238E27FC236}">
                <a16:creationId xmlns:a16="http://schemas.microsoft.com/office/drawing/2014/main" xmlns="" id="{640427A9-AB63-45CB-A278-8B752B331D2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847530D5-0DED-4C40-B749-973854E81C2A}"/>
              </a:ext>
            </a:extLst>
          </p:cNvPr>
          <p:cNvSpPr>
            <a:spLocks noGrp="1"/>
          </p:cNvSpPr>
          <p:nvPr>
            <p:ph type="sldNum" sz="quarter" idx="12"/>
          </p:nvPr>
        </p:nvSpPr>
        <p:spPr/>
        <p:txBody>
          <a:bodyPr/>
          <a:lstStyle/>
          <a:p>
            <a:fld id="{0F2DF916-E1CE-4D7B-ABC6-3BA4B9556090}" type="slidenum">
              <a:rPr lang="zh-CN" altLang="en-US" smtClean="0"/>
              <a:t>‹#›</a:t>
            </a:fld>
            <a:endParaRPr lang="zh-CN" altLang="en-US"/>
          </a:p>
        </p:txBody>
      </p:sp>
    </p:spTree>
    <p:extLst>
      <p:ext uri="{BB962C8B-B14F-4D97-AF65-F5344CB8AC3E}">
        <p14:creationId xmlns:p14="http://schemas.microsoft.com/office/powerpoint/2010/main" val="19161475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18DEC42-2DE6-4068-9F74-54BD0C813DD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052FB262-EB98-4FFA-89EC-47657C6B712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778A8D7F-4661-45CE-864E-18D6040408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4F09CD1-77B1-4A0D-BF86-17FCBBE9EEC5}"/>
              </a:ext>
            </a:extLst>
          </p:cNvPr>
          <p:cNvSpPr>
            <a:spLocks noGrp="1"/>
          </p:cNvSpPr>
          <p:nvPr>
            <p:ph type="dt" sz="half" idx="10"/>
          </p:nvPr>
        </p:nvSpPr>
        <p:spPr/>
        <p:txBody>
          <a:bodyPr/>
          <a:lstStyle/>
          <a:p>
            <a:fld id="{F429807C-223C-4C26-871A-F2C059837902}" type="datetimeFigureOut">
              <a:rPr lang="zh-CN" altLang="en-US" smtClean="0"/>
              <a:t>2018/7/14 Saturday</a:t>
            </a:fld>
            <a:endParaRPr lang="zh-CN" altLang="en-US"/>
          </a:p>
        </p:txBody>
      </p:sp>
      <p:sp>
        <p:nvSpPr>
          <p:cNvPr id="6" name="页脚占位符 5">
            <a:extLst>
              <a:ext uri="{FF2B5EF4-FFF2-40B4-BE49-F238E27FC236}">
                <a16:creationId xmlns:a16="http://schemas.microsoft.com/office/drawing/2014/main" xmlns="" id="{4B03F67B-3974-43D2-BAED-867E3BD5132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2178D348-45B3-4D26-9503-5A8F48D3B404}"/>
              </a:ext>
            </a:extLst>
          </p:cNvPr>
          <p:cNvSpPr>
            <a:spLocks noGrp="1"/>
          </p:cNvSpPr>
          <p:nvPr>
            <p:ph type="sldNum" sz="quarter" idx="12"/>
          </p:nvPr>
        </p:nvSpPr>
        <p:spPr/>
        <p:txBody>
          <a:bodyPr/>
          <a:lstStyle/>
          <a:p>
            <a:fld id="{0F2DF916-E1CE-4D7B-ABC6-3BA4B9556090}" type="slidenum">
              <a:rPr lang="zh-CN" altLang="en-US" smtClean="0"/>
              <a:t>‹#›</a:t>
            </a:fld>
            <a:endParaRPr lang="zh-CN" altLang="en-US"/>
          </a:p>
        </p:txBody>
      </p:sp>
    </p:spTree>
    <p:extLst>
      <p:ext uri="{BB962C8B-B14F-4D97-AF65-F5344CB8AC3E}">
        <p14:creationId xmlns:p14="http://schemas.microsoft.com/office/powerpoint/2010/main" val="14425883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9E2B124-25F3-4976-A9FD-290BA6B53EE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0F0307F1-1BFB-4278-B219-4F857802A3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591FFAA0-3CAC-4943-ACDF-5C3CC50579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8D2D59D2-78E4-4945-8B6D-FBCD0CAA8D13}"/>
              </a:ext>
            </a:extLst>
          </p:cNvPr>
          <p:cNvSpPr>
            <a:spLocks noGrp="1"/>
          </p:cNvSpPr>
          <p:nvPr>
            <p:ph type="dt" sz="half" idx="10"/>
          </p:nvPr>
        </p:nvSpPr>
        <p:spPr/>
        <p:txBody>
          <a:bodyPr/>
          <a:lstStyle/>
          <a:p>
            <a:fld id="{F429807C-223C-4C26-871A-F2C059837902}" type="datetimeFigureOut">
              <a:rPr lang="zh-CN" altLang="en-US" smtClean="0"/>
              <a:t>2018/7/14 Saturday</a:t>
            </a:fld>
            <a:endParaRPr lang="zh-CN" altLang="en-US"/>
          </a:p>
        </p:txBody>
      </p:sp>
      <p:sp>
        <p:nvSpPr>
          <p:cNvPr id="6" name="页脚占位符 5">
            <a:extLst>
              <a:ext uri="{FF2B5EF4-FFF2-40B4-BE49-F238E27FC236}">
                <a16:creationId xmlns:a16="http://schemas.microsoft.com/office/drawing/2014/main" xmlns="" id="{2941966D-E5AB-48CB-938A-0476F5F6A8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04A92E6-3B1F-4743-8724-E9B4EB7E36C4}"/>
              </a:ext>
            </a:extLst>
          </p:cNvPr>
          <p:cNvSpPr>
            <a:spLocks noGrp="1"/>
          </p:cNvSpPr>
          <p:nvPr>
            <p:ph type="sldNum" sz="quarter" idx="12"/>
          </p:nvPr>
        </p:nvSpPr>
        <p:spPr/>
        <p:txBody>
          <a:bodyPr/>
          <a:lstStyle/>
          <a:p>
            <a:fld id="{0F2DF916-E1CE-4D7B-ABC6-3BA4B9556090}" type="slidenum">
              <a:rPr lang="zh-CN" altLang="en-US" smtClean="0"/>
              <a:t>‹#›</a:t>
            </a:fld>
            <a:endParaRPr lang="zh-CN" altLang="en-US"/>
          </a:p>
        </p:txBody>
      </p:sp>
    </p:spTree>
    <p:extLst>
      <p:ext uri="{BB962C8B-B14F-4D97-AF65-F5344CB8AC3E}">
        <p14:creationId xmlns:p14="http://schemas.microsoft.com/office/powerpoint/2010/main" val="18722938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F7720B5E-795C-4EFB-A80E-DF649F42ED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B13BB1B-2847-4860-8877-7F3554805B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7BF186C-9918-40CA-B86D-867FBB3DEA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29807C-223C-4C26-871A-F2C059837902}"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A916E16A-D7CD-48BE-9EFE-83839CCDC00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DC1C8C16-45FE-4376-AE7C-D8C4907292A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2DF916-E1CE-4D7B-ABC6-3BA4B9556090}" type="slidenum">
              <a:rPr lang="zh-CN" altLang="en-US" smtClean="0"/>
              <a:t>‹#›</a:t>
            </a:fld>
            <a:endParaRPr lang="zh-CN" altLang="en-US"/>
          </a:p>
        </p:txBody>
      </p:sp>
    </p:spTree>
    <p:extLst>
      <p:ext uri="{BB962C8B-B14F-4D97-AF65-F5344CB8AC3E}">
        <p14:creationId xmlns:p14="http://schemas.microsoft.com/office/powerpoint/2010/main" val="25326270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2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5"/>
          <a:srcRect t="28370" b="50000"/>
          <a:stretch/>
        </p:blipFill>
        <p:spPr>
          <a:xfrm>
            <a:off x="0" y="2902226"/>
            <a:ext cx="12192000" cy="3955774"/>
          </a:xfrm>
          <a:prstGeom prst="rect">
            <a:avLst/>
          </a:prstGeom>
        </p:spPr>
      </p:pic>
      <p:sp>
        <p:nvSpPr>
          <p:cNvPr id="6" name="矩形 5"/>
          <p:cNvSpPr/>
          <p:nvPr/>
        </p:nvSpPr>
        <p:spPr>
          <a:xfrm>
            <a:off x="10587789" y="3814011"/>
            <a:ext cx="914400" cy="372978"/>
          </a:xfrm>
          <a:prstGeom prst="rect">
            <a:avLst/>
          </a:prstGeom>
          <a:solidFill>
            <a:srgbClr val="FFAE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a:extLst>
              <a:ext uri="{FF2B5EF4-FFF2-40B4-BE49-F238E27FC236}">
                <a16:creationId xmlns:a16="http://schemas.microsoft.com/office/drawing/2014/main" xmlns="" id="{A2B2EBD2-7ED9-4529-914A-249E8590FCEC}"/>
              </a:ext>
            </a:extLst>
          </p:cNvPr>
          <p:cNvSpPr txBox="1"/>
          <p:nvPr/>
        </p:nvSpPr>
        <p:spPr>
          <a:xfrm>
            <a:off x="419100" y="751411"/>
            <a:ext cx="4102100" cy="584775"/>
          </a:xfrm>
          <a:prstGeom prst="rect">
            <a:avLst/>
          </a:prstGeom>
          <a:noFill/>
        </p:spPr>
        <p:txBody>
          <a:bodyPr wrap="square" rtlCol="0">
            <a:spAutoFit/>
          </a:bodyPr>
          <a:lstStyle/>
          <a:p>
            <a:r>
              <a:rPr lang="en-US" altLang="zh-CN" sz="3200" b="1" dirty="0">
                <a:solidFill>
                  <a:srgbClr val="FDACAB"/>
                </a:solidFill>
              </a:rPr>
              <a:t>PERSONAL  RESUME</a:t>
            </a:r>
            <a:endParaRPr lang="zh-CN" altLang="en-US" sz="3200" b="1" dirty="0">
              <a:solidFill>
                <a:srgbClr val="FDACAB"/>
              </a:solidFill>
            </a:endParaRPr>
          </a:p>
        </p:txBody>
      </p:sp>
      <p:cxnSp>
        <p:nvCxnSpPr>
          <p:cNvPr id="4" name="直接连接符 3">
            <a:extLst>
              <a:ext uri="{FF2B5EF4-FFF2-40B4-BE49-F238E27FC236}">
                <a16:creationId xmlns:a16="http://schemas.microsoft.com/office/drawing/2014/main" xmlns="" id="{A3B69302-8DED-427E-8945-043063C98D66}"/>
              </a:ext>
            </a:extLst>
          </p:cNvPr>
          <p:cNvCxnSpPr>
            <a:cxnSpLocks/>
          </p:cNvCxnSpPr>
          <p:nvPr/>
        </p:nvCxnSpPr>
        <p:spPr>
          <a:xfrm>
            <a:off x="546100" y="1450486"/>
            <a:ext cx="825500" cy="0"/>
          </a:xfrm>
          <a:prstGeom prst="line">
            <a:avLst/>
          </a:prstGeom>
          <a:ln w="76200">
            <a:solidFill>
              <a:srgbClr val="FDACAB"/>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xmlns="" id="{7ACB6132-49C8-4A94-B9DA-4013382C91FA}"/>
              </a:ext>
            </a:extLst>
          </p:cNvPr>
          <p:cNvSpPr txBox="1"/>
          <p:nvPr/>
        </p:nvSpPr>
        <p:spPr>
          <a:xfrm>
            <a:off x="256381" y="1679929"/>
            <a:ext cx="7924800" cy="1107996"/>
          </a:xfrm>
          <a:prstGeom prst="rect">
            <a:avLst/>
          </a:prstGeom>
          <a:noFill/>
        </p:spPr>
        <p:txBody>
          <a:bodyPr wrap="square" rtlCol="0">
            <a:spAutoFit/>
          </a:bodyPr>
          <a:lstStyle/>
          <a:p>
            <a:r>
              <a:rPr lang="zh-CN" altLang="en-US" sz="6600" dirty="0">
                <a:solidFill>
                  <a:schemeClr val="bg2">
                    <a:lumMod val="50000"/>
                  </a:schemeClr>
                </a:solidFill>
                <a:latin typeface="微软雅黑" panose="020B0503020204020204" pitchFamily="34" charset="-122"/>
                <a:ea typeface="微软雅黑" panose="020B0503020204020204" pitchFamily="34" charset="-122"/>
              </a:rPr>
              <a:t>个人简历</a:t>
            </a:r>
            <a:r>
              <a:rPr lang="en-US" altLang="zh-CN" sz="6600" dirty="0">
                <a:solidFill>
                  <a:schemeClr val="bg2">
                    <a:lumMod val="50000"/>
                  </a:schemeClr>
                </a:solidFill>
                <a:latin typeface="微软雅黑" panose="020B0503020204020204" pitchFamily="34" charset="-122"/>
                <a:ea typeface="微软雅黑" panose="020B0503020204020204" pitchFamily="34" charset="-122"/>
              </a:rPr>
              <a:t>PPT</a:t>
            </a:r>
            <a:r>
              <a:rPr lang="zh-CN" altLang="en-US" sz="6600" dirty="0">
                <a:solidFill>
                  <a:schemeClr val="bg2">
                    <a:lumMod val="50000"/>
                  </a:schemeClr>
                </a:solidFill>
                <a:latin typeface="微软雅黑" panose="020B0503020204020204" pitchFamily="34" charset="-122"/>
                <a:ea typeface="微软雅黑" panose="020B0503020204020204" pitchFamily="34" charset="-122"/>
              </a:rPr>
              <a:t>模版</a:t>
            </a:r>
          </a:p>
        </p:txBody>
      </p:sp>
      <p:sp>
        <p:nvSpPr>
          <p:cNvPr id="11" name="文本框 10">
            <a:extLst>
              <a:ext uri="{FF2B5EF4-FFF2-40B4-BE49-F238E27FC236}">
                <a16:creationId xmlns:a16="http://schemas.microsoft.com/office/drawing/2014/main" xmlns="" id="{CFA175E1-DB67-4DAF-A68D-085966822DBD}"/>
              </a:ext>
            </a:extLst>
          </p:cNvPr>
          <p:cNvSpPr txBox="1"/>
          <p:nvPr/>
        </p:nvSpPr>
        <p:spPr>
          <a:xfrm>
            <a:off x="10689389" y="3741410"/>
            <a:ext cx="1066800" cy="523220"/>
          </a:xfrm>
          <a:prstGeom prst="rect">
            <a:avLst/>
          </a:prstGeom>
          <a:noFill/>
        </p:spPr>
        <p:txBody>
          <a:bodyPr wrap="squar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ME</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3" name="PA_矩形 5">
            <a:extLst>
              <a:ext uri="{FF2B5EF4-FFF2-40B4-BE49-F238E27FC236}">
                <a16:creationId xmlns:a16="http://schemas.microsoft.com/office/drawing/2014/main" xmlns="" id="{B272F7BD-9C36-4E27-9D1F-A1C002723791}"/>
              </a:ext>
            </a:extLst>
          </p:cNvPr>
          <p:cNvSpPr>
            <a:spLocks noChangeArrowheads="1"/>
          </p:cNvSpPr>
          <p:nvPr>
            <p:custDataLst>
              <p:tags r:id="rId1"/>
            </p:custDataLst>
          </p:nvPr>
        </p:nvSpPr>
        <p:spPr bwMode="auto">
          <a:xfrm>
            <a:off x="224971" y="2530382"/>
            <a:ext cx="6887029" cy="433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fontAlgn="base">
              <a:lnSpc>
                <a:spcPct val="130000"/>
              </a:lnSpc>
              <a:spcBef>
                <a:spcPct val="0"/>
              </a:spcBef>
              <a:spcAft>
                <a:spcPct val="0"/>
              </a:spcAft>
            </a:pPr>
            <a:endParaRPr lang="en-US" altLang="zh-CN" sz="900" dirty="0">
              <a:solidFill>
                <a:schemeClr val="bg2">
                  <a:lumMod val="50000"/>
                </a:schemeClr>
              </a:solidFill>
              <a:latin typeface="Open Sans" panose="020B0606030504020204" pitchFamily="34" charset="0"/>
              <a:cs typeface="Open Sans" panose="020B0606030504020204" pitchFamily="34" charset="0"/>
            </a:endParaRPr>
          </a:p>
          <a:p>
            <a:pPr algn="ctr" fontAlgn="base">
              <a:lnSpc>
                <a:spcPct val="130000"/>
              </a:lnSpc>
              <a:spcBef>
                <a:spcPct val="0"/>
              </a:spcBef>
              <a:spcAft>
                <a:spcPct val="0"/>
              </a:spcAft>
            </a:pPr>
            <a:r>
              <a:rPr lang="en-US" altLang="zh-CN" sz="900" dirty="0">
                <a:solidFill>
                  <a:schemeClr val="bg2">
                    <a:lumMod val="50000"/>
                  </a:schemeClr>
                </a:solidFill>
                <a:latin typeface="Open Sans" panose="020B0606030504020204" pitchFamily="34" charset="0"/>
                <a:cs typeface="Open Sans" panose="020B0606030504020204" pitchFamily="34" charset="0"/>
              </a:rPr>
              <a:t>Assertively unleash flexible technology whereas equity invested internal or "organic" sources. Collaboratively disintermediate</a:t>
            </a:r>
          </a:p>
        </p:txBody>
      </p:sp>
      <p:pic>
        <p:nvPicPr>
          <p:cNvPr id="14" name="蓝色的爱 love is blue">
            <a:hlinkClick r:id="" action="ppaction://media"/>
            <a:extLst>
              <a:ext uri="{FF2B5EF4-FFF2-40B4-BE49-F238E27FC236}">
                <a16:creationId xmlns:a16="http://schemas.microsoft.com/office/drawing/2014/main" xmlns="" id="{6E8F0BDE-7906-434A-AC04-BB63A80AA642}"/>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48419" y="-876300"/>
            <a:ext cx="609600" cy="609600"/>
          </a:xfrm>
          <a:prstGeom prst="rect">
            <a:avLst/>
          </a:prstGeom>
        </p:spPr>
      </p:pic>
    </p:spTree>
    <p:extLst>
      <p:ext uri="{BB962C8B-B14F-4D97-AF65-F5344CB8AC3E}">
        <p14:creationId xmlns:p14="http://schemas.microsoft.com/office/powerpoint/2010/main" val="1422023884"/>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1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914400" y="1998663"/>
            <a:ext cx="509588" cy="5111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pPr>
            <a:r>
              <a:rPr lang="en-US" altLang="zh-CN" dirty="0">
                <a:solidFill>
                  <a:srgbClr val="F2F2F2"/>
                </a:solidFill>
                <a:latin typeface="Simple-Line-Icons" pitchFamily="2" charset="2"/>
              </a:rPr>
              <a:t>A</a:t>
            </a:r>
            <a:endParaRPr lang="en-US" altLang="zh-CN" dirty="0">
              <a:solidFill>
                <a:srgbClr val="F2F2F2"/>
              </a:solidFill>
            </a:endParaRPr>
          </a:p>
        </p:txBody>
      </p:sp>
      <p:sp>
        <p:nvSpPr>
          <p:cNvPr id="7" name="Oval 6"/>
          <p:cNvSpPr/>
          <p:nvPr/>
        </p:nvSpPr>
        <p:spPr>
          <a:xfrm>
            <a:off x="1724025" y="2573338"/>
            <a:ext cx="966788" cy="96678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lumMod val="95000"/>
                  </a:prstClr>
                </a:solidFill>
                <a:latin typeface="FontAwesome" pitchFamily="2" charset="0"/>
              </a:rPr>
              <a:t>A</a:t>
            </a:r>
            <a:endParaRPr lang="en-US" dirty="0">
              <a:solidFill>
                <a:prstClr val="white">
                  <a:lumMod val="95000"/>
                </a:prstClr>
              </a:solidFill>
            </a:endParaRPr>
          </a:p>
        </p:txBody>
      </p:sp>
      <p:sp>
        <p:nvSpPr>
          <p:cNvPr id="8" name="Oval 7"/>
          <p:cNvSpPr/>
          <p:nvPr/>
        </p:nvSpPr>
        <p:spPr>
          <a:xfrm>
            <a:off x="3122613" y="2057400"/>
            <a:ext cx="395287" cy="3937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pPr>
            <a:r>
              <a:rPr lang="en-US" altLang="zh-CN" sz="1200" dirty="0">
                <a:solidFill>
                  <a:srgbClr val="F2F2F2"/>
                </a:solidFill>
                <a:latin typeface="Simple-Line-Icons" pitchFamily="2" charset="2"/>
              </a:rPr>
              <a:t>D</a:t>
            </a:r>
            <a:endParaRPr lang="en-US" altLang="zh-CN" sz="1200" dirty="0">
              <a:solidFill>
                <a:srgbClr val="F2F2F2"/>
              </a:solidFill>
            </a:endParaRPr>
          </a:p>
        </p:txBody>
      </p:sp>
      <p:sp>
        <p:nvSpPr>
          <p:cNvPr id="9" name="Oval 8"/>
          <p:cNvSpPr/>
          <p:nvPr/>
        </p:nvSpPr>
        <p:spPr>
          <a:xfrm>
            <a:off x="3609975" y="2894013"/>
            <a:ext cx="323850" cy="3238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pPr>
            <a:r>
              <a:rPr lang="en-US" altLang="zh-CN" sz="900" dirty="0">
                <a:solidFill>
                  <a:srgbClr val="F2F2F2"/>
                </a:solidFill>
                <a:latin typeface="Simple-Line-Icons" pitchFamily="2" charset="2"/>
              </a:rPr>
              <a:t>V</a:t>
            </a:r>
            <a:endParaRPr lang="en-US" altLang="zh-CN" sz="900" dirty="0">
              <a:solidFill>
                <a:srgbClr val="F2F2F2"/>
              </a:solidFill>
            </a:endParaRPr>
          </a:p>
        </p:txBody>
      </p:sp>
      <p:sp>
        <p:nvSpPr>
          <p:cNvPr id="10" name="Oval 9"/>
          <p:cNvSpPr/>
          <p:nvPr/>
        </p:nvSpPr>
        <p:spPr>
          <a:xfrm>
            <a:off x="5613400" y="2679700"/>
            <a:ext cx="966788" cy="9667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lumMod val="95000"/>
                  </a:prstClr>
                </a:solidFill>
                <a:latin typeface="FontAwesome" pitchFamily="2" charset="0"/>
              </a:rPr>
              <a:t>B</a:t>
            </a:r>
            <a:endParaRPr lang="en-US" dirty="0">
              <a:solidFill>
                <a:prstClr val="white">
                  <a:lumMod val="95000"/>
                </a:prstClr>
              </a:solidFill>
            </a:endParaRPr>
          </a:p>
        </p:txBody>
      </p:sp>
      <p:sp>
        <p:nvSpPr>
          <p:cNvPr id="11" name="Oval 10"/>
          <p:cNvSpPr/>
          <p:nvPr/>
        </p:nvSpPr>
        <p:spPr>
          <a:xfrm>
            <a:off x="5002213" y="1998663"/>
            <a:ext cx="509587" cy="5111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pPr>
            <a:r>
              <a:rPr lang="en-US" altLang="zh-CN" dirty="0">
                <a:solidFill>
                  <a:srgbClr val="F2F2F2"/>
                </a:solidFill>
                <a:latin typeface="Simple-Line-Icons" pitchFamily="2" charset="2"/>
              </a:rPr>
              <a:t>H</a:t>
            </a:r>
            <a:endParaRPr lang="en-US" altLang="zh-CN" dirty="0">
              <a:solidFill>
                <a:srgbClr val="F2F2F2"/>
              </a:solidFill>
            </a:endParaRPr>
          </a:p>
        </p:txBody>
      </p:sp>
      <p:sp>
        <p:nvSpPr>
          <p:cNvPr id="12" name="Oval 11"/>
          <p:cNvSpPr/>
          <p:nvPr/>
        </p:nvSpPr>
        <p:spPr>
          <a:xfrm>
            <a:off x="6981825" y="3692525"/>
            <a:ext cx="323850" cy="3238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pPr>
            <a:r>
              <a:rPr lang="en-US" altLang="zh-CN" sz="1000" dirty="0">
                <a:solidFill>
                  <a:srgbClr val="F2F2F2"/>
                </a:solidFill>
                <a:latin typeface="Simple-Line-Icons" pitchFamily="2" charset="2"/>
              </a:rPr>
              <a:t>,</a:t>
            </a:r>
            <a:endParaRPr lang="en-US" altLang="zh-CN" sz="1000" dirty="0">
              <a:solidFill>
                <a:srgbClr val="F2F2F2"/>
              </a:solidFill>
            </a:endParaRPr>
          </a:p>
        </p:txBody>
      </p:sp>
      <p:sp>
        <p:nvSpPr>
          <p:cNvPr id="13" name="Oval 12"/>
          <p:cNvSpPr/>
          <p:nvPr/>
        </p:nvSpPr>
        <p:spPr>
          <a:xfrm>
            <a:off x="9504363" y="2436813"/>
            <a:ext cx="966787" cy="9667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lumMod val="95000"/>
                  </a:prstClr>
                </a:solidFill>
                <a:latin typeface="FontAwesome" pitchFamily="2" charset="0"/>
              </a:rPr>
              <a:t>C</a:t>
            </a:r>
            <a:endParaRPr lang="en-US" dirty="0">
              <a:solidFill>
                <a:prstClr val="white">
                  <a:lumMod val="95000"/>
                </a:prstClr>
              </a:solidFill>
            </a:endParaRPr>
          </a:p>
        </p:txBody>
      </p:sp>
      <p:sp>
        <p:nvSpPr>
          <p:cNvPr id="14" name="Oval 13"/>
          <p:cNvSpPr/>
          <p:nvPr/>
        </p:nvSpPr>
        <p:spPr>
          <a:xfrm>
            <a:off x="10845800" y="1998663"/>
            <a:ext cx="323850" cy="3238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pPr>
            <a:r>
              <a:rPr lang="en-US" altLang="zh-CN" sz="1000" dirty="0">
                <a:solidFill>
                  <a:srgbClr val="F2F2F2"/>
                </a:solidFill>
                <a:latin typeface="Simple-Line-Icons" pitchFamily="2" charset="2"/>
              </a:rPr>
              <a:t>2</a:t>
            </a:r>
            <a:endParaRPr lang="en-US" altLang="zh-CN" sz="1000" dirty="0">
              <a:solidFill>
                <a:srgbClr val="F2F2F2"/>
              </a:solidFill>
            </a:endParaRPr>
          </a:p>
        </p:txBody>
      </p:sp>
      <p:cxnSp>
        <p:nvCxnSpPr>
          <p:cNvPr id="15" name="Straight Connector 14"/>
          <p:cNvCxnSpPr>
            <a:stCxn id="7" idx="1"/>
            <a:endCxn id="6" idx="5"/>
          </p:cNvCxnSpPr>
          <p:nvPr/>
        </p:nvCxnSpPr>
        <p:spPr>
          <a:xfrm flipH="1" flipV="1">
            <a:off x="1349375" y="2435225"/>
            <a:ext cx="515938" cy="279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7" idx="7"/>
            <a:endCxn id="8" idx="3"/>
          </p:cNvCxnSpPr>
          <p:nvPr/>
        </p:nvCxnSpPr>
        <p:spPr>
          <a:xfrm flipV="1">
            <a:off x="2547938" y="2393950"/>
            <a:ext cx="633412" cy="320675"/>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7" idx="6"/>
          </p:cNvCxnSpPr>
          <p:nvPr/>
        </p:nvCxnSpPr>
        <p:spPr>
          <a:xfrm flipV="1">
            <a:off x="2690813" y="3048000"/>
            <a:ext cx="1065212" cy="79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0" idx="1"/>
            <a:endCxn id="11" idx="5"/>
          </p:cNvCxnSpPr>
          <p:nvPr/>
        </p:nvCxnSpPr>
        <p:spPr>
          <a:xfrm flipH="1" flipV="1">
            <a:off x="5437188" y="2435225"/>
            <a:ext cx="317500" cy="3857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10" idx="5"/>
            <a:endCxn id="12" idx="1"/>
          </p:cNvCxnSpPr>
          <p:nvPr/>
        </p:nvCxnSpPr>
        <p:spPr>
          <a:xfrm>
            <a:off x="6438900" y="3505200"/>
            <a:ext cx="590550" cy="2349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3" idx="7"/>
            <a:endCxn id="14" idx="3"/>
          </p:cNvCxnSpPr>
          <p:nvPr/>
        </p:nvCxnSpPr>
        <p:spPr>
          <a:xfrm flipV="1">
            <a:off x="10329863" y="2274888"/>
            <a:ext cx="563562" cy="303212"/>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8" name="Freeform 27"/>
          <p:cNvSpPr/>
          <p:nvPr/>
        </p:nvSpPr>
        <p:spPr>
          <a:xfrm>
            <a:off x="1665288" y="4565650"/>
            <a:ext cx="319087" cy="319088"/>
          </a:xfrm>
          <a:custGeom>
            <a:avLst/>
            <a:gdLst>
              <a:gd name="connsiteX0" fmla="*/ 62312 w 318977"/>
              <a:gd name="connsiteY0" fmla="*/ 0 h 318977"/>
              <a:gd name="connsiteX1" fmla="*/ 177395 w 318977"/>
              <a:gd name="connsiteY1" fmla="*/ 0 h 318977"/>
              <a:gd name="connsiteX2" fmla="*/ 256665 w 318977"/>
              <a:gd name="connsiteY2" fmla="*/ 0 h 318977"/>
              <a:gd name="connsiteX3" fmla="*/ 318977 w 318977"/>
              <a:gd name="connsiteY3" fmla="*/ 0 h 318977"/>
              <a:gd name="connsiteX4" fmla="*/ 318977 w 318977"/>
              <a:gd name="connsiteY4" fmla="*/ 62312 h 318977"/>
              <a:gd name="connsiteX5" fmla="*/ 318977 w 318977"/>
              <a:gd name="connsiteY5" fmla="*/ 256665 h 318977"/>
              <a:gd name="connsiteX6" fmla="*/ 318977 w 318977"/>
              <a:gd name="connsiteY6" fmla="*/ 318977 h 318977"/>
              <a:gd name="connsiteX7" fmla="*/ 256665 w 318977"/>
              <a:gd name="connsiteY7" fmla="*/ 318977 h 318977"/>
              <a:gd name="connsiteX8" fmla="*/ 177395 w 318977"/>
              <a:gd name="connsiteY8" fmla="*/ 318977 h 318977"/>
              <a:gd name="connsiteX9" fmla="*/ 62312 w 318977"/>
              <a:gd name="connsiteY9" fmla="*/ 318977 h 318977"/>
              <a:gd name="connsiteX10" fmla="*/ 0 w 318977"/>
              <a:gd name="connsiteY10" fmla="*/ 256665 h 318977"/>
              <a:gd name="connsiteX11" fmla="*/ 0 w 318977"/>
              <a:gd name="connsiteY11" fmla="*/ 62312 h 318977"/>
              <a:gd name="connsiteX12" fmla="*/ 62312 w 318977"/>
              <a:gd name="connsiteY12" fmla="*/ 0 h 31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977" h="318977">
                <a:moveTo>
                  <a:pt x="62312" y="0"/>
                </a:moveTo>
                <a:lnTo>
                  <a:pt x="177395" y="0"/>
                </a:lnTo>
                <a:lnTo>
                  <a:pt x="256665" y="0"/>
                </a:lnTo>
                <a:lnTo>
                  <a:pt x="318977" y="0"/>
                </a:lnTo>
                <a:lnTo>
                  <a:pt x="318977" y="62312"/>
                </a:lnTo>
                <a:lnTo>
                  <a:pt x="318977" y="256665"/>
                </a:lnTo>
                <a:lnTo>
                  <a:pt x="318977" y="318977"/>
                </a:lnTo>
                <a:lnTo>
                  <a:pt x="256665" y="318977"/>
                </a:lnTo>
                <a:lnTo>
                  <a:pt x="177395" y="318977"/>
                </a:lnTo>
                <a:lnTo>
                  <a:pt x="62312" y="318977"/>
                </a:lnTo>
                <a:cubicBezTo>
                  <a:pt x="27898" y="318977"/>
                  <a:pt x="0" y="291079"/>
                  <a:pt x="0" y="256665"/>
                </a:cubicBezTo>
                <a:lnTo>
                  <a:pt x="0" y="62312"/>
                </a:lnTo>
                <a:cubicBezTo>
                  <a:pt x="0" y="27898"/>
                  <a:pt x="27898" y="0"/>
                  <a:pt x="6231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endParaRPr>
          </a:p>
        </p:txBody>
      </p:sp>
      <p:sp>
        <p:nvSpPr>
          <p:cNvPr id="27" name="Rectangle 26"/>
          <p:cNvSpPr/>
          <p:nvPr/>
        </p:nvSpPr>
        <p:spPr>
          <a:xfrm>
            <a:off x="2047875" y="4565650"/>
            <a:ext cx="317500" cy="319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endParaRPr>
          </a:p>
        </p:txBody>
      </p:sp>
      <p:sp>
        <p:nvSpPr>
          <p:cNvPr id="29" name="Freeform 28"/>
          <p:cNvSpPr/>
          <p:nvPr/>
        </p:nvSpPr>
        <p:spPr>
          <a:xfrm flipH="1">
            <a:off x="2428875" y="4565650"/>
            <a:ext cx="319088" cy="319088"/>
          </a:xfrm>
          <a:custGeom>
            <a:avLst/>
            <a:gdLst>
              <a:gd name="connsiteX0" fmla="*/ 62312 w 318977"/>
              <a:gd name="connsiteY0" fmla="*/ 0 h 318977"/>
              <a:gd name="connsiteX1" fmla="*/ 177395 w 318977"/>
              <a:gd name="connsiteY1" fmla="*/ 0 h 318977"/>
              <a:gd name="connsiteX2" fmla="*/ 256665 w 318977"/>
              <a:gd name="connsiteY2" fmla="*/ 0 h 318977"/>
              <a:gd name="connsiteX3" fmla="*/ 318977 w 318977"/>
              <a:gd name="connsiteY3" fmla="*/ 0 h 318977"/>
              <a:gd name="connsiteX4" fmla="*/ 318977 w 318977"/>
              <a:gd name="connsiteY4" fmla="*/ 62312 h 318977"/>
              <a:gd name="connsiteX5" fmla="*/ 318977 w 318977"/>
              <a:gd name="connsiteY5" fmla="*/ 256665 h 318977"/>
              <a:gd name="connsiteX6" fmla="*/ 318977 w 318977"/>
              <a:gd name="connsiteY6" fmla="*/ 318977 h 318977"/>
              <a:gd name="connsiteX7" fmla="*/ 256665 w 318977"/>
              <a:gd name="connsiteY7" fmla="*/ 318977 h 318977"/>
              <a:gd name="connsiteX8" fmla="*/ 177395 w 318977"/>
              <a:gd name="connsiteY8" fmla="*/ 318977 h 318977"/>
              <a:gd name="connsiteX9" fmla="*/ 62312 w 318977"/>
              <a:gd name="connsiteY9" fmla="*/ 318977 h 318977"/>
              <a:gd name="connsiteX10" fmla="*/ 0 w 318977"/>
              <a:gd name="connsiteY10" fmla="*/ 256665 h 318977"/>
              <a:gd name="connsiteX11" fmla="*/ 0 w 318977"/>
              <a:gd name="connsiteY11" fmla="*/ 62312 h 318977"/>
              <a:gd name="connsiteX12" fmla="*/ 62312 w 318977"/>
              <a:gd name="connsiteY12" fmla="*/ 0 h 31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977" h="318977">
                <a:moveTo>
                  <a:pt x="62312" y="0"/>
                </a:moveTo>
                <a:lnTo>
                  <a:pt x="177395" y="0"/>
                </a:lnTo>
                <a:lnTo>
                  <a:pt x="256665" y="0"/>
                </a:lnTo>
                <a:lnTo>
                  <a:pt x="318977" y="0"/>
                </a:lnTo>
                <a:lnTo>
                  <a:pt x="318977" y="62312"/>
                </a:lnTo>
                <a:lnTo>
                  <a:pt x="318977" y="256665"/>
                </a:lnTo>
                <a:lnTo>
                  <a:pt x="318977" y="318977"/>
                </a:lnTo>
                <a:lnTo>
                  <a:pt x="256665" y="318977"/>
                </a:lnTo>
                <a:lnTo>
                  <a:pt x="177395" y="318977"/>
                </a:lnTo>
                <a:lnTo>
                  <a:pt x="62312" y="318977"/>
                </a:lnTo>
                <a:cubicBezTo>
                  <a:pt x="27898" y="318977"/>
                  <a:pt x="0" y="291079"/>
                  <a:pt x="0" y="256665"/>
                </a:cubicBezTo>
                <a:lnTo>
                  <a:pt x="0" y="62312"/>
                </a:lnTo>
                <a:cubicBezTo>
                  <a:pt x="0" y="27898"/>
                  <a:pt x="27898" y="0"/>
                  <a:pt x="6231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endParaRPr>
          </a:p>
        </p:txBody>
      </p:sp>
      <p:sp>
        <p:nvSpPr>
          <p:cNvPr id="30" name="Rectangle 29"/>
          <p:cNvSpPr/>
          <p:nvPr/>
        </p:nvSpPr>
        <p:spPr>
          <a:xfrm>
            <a:off x="839788" y="5097463"/>
            <a:ext cx="2733675" cy="712787"/>
          </a:xfrm>
          <a:prstGeom prst="rect">
            <a:avLst/>
          </a:prstGeom>
        </p:spPr>
        <p:txBody>
          <a:bodyPr>
            <a:spAutoFit/>
          </a:bodyPr>
          <a:lstStyle/>
          <a:p>
            <a:pPr algn="ctr">
              <a:lnSpc>
                <a:spcPct val="130000"/>
              </a:lnSpc>
              <a:defRPr/>
            </a:pPr>
            <a:r>
              <a:rPr lang="en-US" sz="1300">
                <a:solidFill>
                  <a:srgbClr val="AAB2BD">
                    <a:lumMod val="75000"/>
                  </a:srgbClr>
                </a:solidFill>
                <a:latin typeface="Open Sans" panose="020B0606030504020204" pitchFamily="34" charset="0"/>
                <a:ea typeface="Open Sans" panose="020B0606030504020204" pitchFamily="34" charset="0"/>
                <a:cs typeface="Open Sans" panose="020B0606030504020204" pitchFamily="34" charset="0"/>
              </a:rPr>
              <a:t>Download System</a:t>
            </a:r>
            <a:endParaRPr lang="en-US" sz="900">
              <a:solidFill>
                <a:srgbClr val="AAB2BD">
                  <a:lumMod val="75000"/>
                </a:srgb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defRPr/>
            </a:pPr>
            <a:r>
              <a:rPr lang="en-US" sz="900">
                <a:solidFill>
                  <a:srgbClr val="AAB2BD">
                    <a:lumMod val="75000"/>
                  </a:srgb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a:t>
            </a:r>
          </a:p>
        </p:txBody>
      </p:sp>
      <p:sp>
        <p:nvSpPr>
          <p:cNvPr id="33" name="Freeform 32"/>
          <p:cNvSpPr/>
          <p:nvPr/>
        </p:nvSpPr>
        <p:spPr>
          <a:xfrm>
            <a:off x="5554663" y="4567238"/>
            <a:ext cx="319087" cy="319087"/>
          </a:xfrm>
          <a:custGeom>
            <a:avLst/>
            <a:gdLst>
              <a:gd name="connsiteX0" fmla="*/ 62312 w 318977"/>
              <a:gd name="connsiteY0" fmla="*/ 0 h 318977"/>
              <a:gd name="connsiteX1" fmla="*/ 177395 w 318977"/>
              <a:gd name="connsiteY1" fmla="*/ 0 h 318977"/>
              <a:gd name="connsiteX2" fmla="*/ 256665 w 318977"/>
              <a:gd name="connsiteY2" fmla="*/ 0 h 318977"/>
              <a:gd name="connsiteX3" fmla="*/ 318977 w 318977"/>
              <a:gd name="connsiteY3" fmla="*/ 0 h 318977"/>
              <a:gd name="connsiteX4" fmla="*/ 318977 w 318977"/>
              <a:gd name="connsiteY4" fmla="*/ 62312 h 318977"/>
              <a:gd name="connsiteX5" fmla="*/ 318977 w 318977"/>
              <a:gd name="connsiteY5" fmla="*/ 256665 h 318977"/>
              <a:gd name="connsiteX6" fmla="*/ 318977 w 318977"/>
              <a:gd name="connsiteY6" fmla="*/ 318977 h 318977"/>
              <a:gd name="connsiteX7" fmla="*/ 256665 w 318977"/>
              <a:gd name="connsiteY7" fmla="*/ 318977 h 318977"/>
              <a:gd name="connsiteX8" fmla="*/ 177395 w 318977"/>
              <a:gd name="connsiteY8" fmla="*/ 318977 h 318977"/>
              <a:gd name="connsiteX9" fmla="*/ 62312 w 318977"/>
              <a:gd name="connsiteY9" fmla="*/ 318977 h 318977"/>
              <a:gd name="connsiteX10" fmla="*/ 0 w 318977"/>
              <a:gd name="connsiteY10" fmla="*/ 256665 h 318977"/>
              <a:gd name="connsiteX11" fmla="*/ 0 w 318977"/>
              <a:gd name="connsiteY11" fmla="*/ 62312 h 318977"/>
              <a:gd name="connsiteX12" fmla="*/ 62312 w 318977"/>
              <a:gd name="connsiteY12" fmla="*/ 0 h 31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977" h="318977">
                <a:moveTo>
                  <a:pt x="62312" y="0"/>
                </a:moveTo>
                <a:lnTo>
                  <a:pt x="177395" y="0"/>
                </a:lnTo>
                <a:lnTo>
                  <a:pt x="256665" y="0"/>
                </a:lnTo>
                <a:lnTo>
                  <a:pt x="318977" y="0"/>
                </a:lnTo>
                <a:lnTo>
                  <a:pt x="318977" y="62312"/>
                </a:lnTo>
                <a:lnTo>
                  <a:pt x="318977" y="256665"/>
                </a:lnTo>
                <a:lnTo>
                  <a:pt x="318977" y="318977"/>
                </a:lnTo>
                <a:lnTo>
                  <a:pt x="256665" y="318977"/>
                </a:lnTo>
                <a:lnTo>
                  <a:pt x="177395" y="318977"/>
                </a:lnTo>
                <a:lnTo>
                  <a:pt x="62312" y="318977"/>
                </a:lnTo>
                <a:cubicBezTo>
                  <a:pt x="27898" y="318977"/>
                  <a:pt x="0" y="291079"/>
                  <a:pt x="0" y="256665"/>
                </a:cubicBezTo>
                <a:lnTo>
                  <a:pt x="0" y="62312"/>
                </a:lnTo>
                <a:cubicBezTo>
                  <a:pt x="0" y="27898"/>
                  <a:pt x="27898" y="0"/>
                  <a:pt x="6231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endParaRPr>
          </a:p>
        </p:txBody>
      </p:sp>
      <p:sp>
        <p:nvSpPr>
          <p:cNvPr id="34" name="Rectangle 33"/>
          <p:cNvSpPr/>
          <p:nvPr/>
        </p:nvSpPr>
        <p:spPr>
          <a:xfrm>
            <a:off x="5937250" y="4567238"/>
            <a:ext cx="317500" cy="3190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endParaRPr>
          </a:p>
        </p:txBody>
      </p:sp>
      <p:sp>
        <p:nvSpPr>
          <p:cNvPr id="35" name="Freeform 34"/>
          <p:cNvSpPr/>
          <p:nvPr/>
        </p:nvSpPr>
        <p:spPr>
          <a:xfrm flipH="1">
            <a:off x="6318250" y="4567238"/>
            <a:ext cx="319088" cy="319087"/>
          </a:xfrm>
          <a:custGeom>
            <a:avLst/>
            <a:gdLst>
              <a:gd name="connsiteX0" fmla="*/ 62312 w 318977"/>
              <a:gd name="connsiteY0" fmla="*/ 0 h 318977"/>
              <a:gd name="connsiteX1" fmla="*/ 177395 w 318977"/>
              <a:gd name="connsiteY1" fmla="*/ 0 h 318977"/>
              <a:gd name="connsiteX2" fmla="*/ 256665 w 318977"/>
              <a:gd name="connsiteY2" fmla="*/ 0 h 318977"/>
              <a:gd name="connsiteX3" fmla="*/ 318977 w 318977"/>
              <a:gd name="connsiteY3" fmla="*/ 0 h 318977"/>
              <a:gd name="connsiteX4" fmla="*/ 318977 w 318977"/>
              <a:gd name="connsiteY4" fmla="*/ 62312 h 318977"/>
              <a:gd name="connsiteX5" fmla="*/ 318977 w 318977"/>
              <a:gd name="connsiteY5" fmla="*/ 256665 h 318977"/>
              <a:gd name="connsiteX6" fmla="*/ 318977 w 318977"/>
              <a:gd name="connsiteY6" fmla="*/ 318977 h 318977"/>
              <a:gd name="connsiteX7" fmla="*/ 256665 w 318977"/>
              <a:gd name="connsiteY7" fmla="*/ 318977 h 318977"/>
              <a:gd name="connsiteX8" fmla="*/ 177395 w 318977"/>
              <a:gd name="connsiteY8" fmla="*/ 318977 h 318977"/>
              <a:gd name="connsiteX9" fmla="*/ 62312 w 318977"/>
              <a:gd name="connsiteY9" fmla="*/ 318977 h 318977"/>
              <a:gd name="connsiteX10" fmla="*/ 0 w 318977"/>
              <a:gd name="connsiteY10" fmla="*/ 256665 h 318977"/>
              <a:gd name="connsiteX11" fmla="*/ 0 w 318977"/>
              <a:gd name="connsiteY11" fmla="*/ 62312 h 318977"/>
              <a:gd name="connsiteX12" fmla="*/ 62312 w 318977"/>
              <a:gd name="connsiteY12" fmla="*/ 0 h 31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977" h="318977">
                <a:moveTo>
                  <a:pt x="62312" y="0"/>
                </a:moveTo>
                <a:lnTo>
                  <a:pt x="177395" y="0"/>
                </a:lnTo>
                <a:lnTo>
                  <a:pt x="256665" y="0"/>
                </a:lnTo>
                <a:lnTo>
                  <a:pt x="318977" y="0"/>
                </a:lnTo>
                <a:lnTo>
                  <a:pt x="318977" y="62312"/>
                </a:lnTo>
                <a:lnTo>
                  <a:pt x="318977" y="256665"/>
                </a:lnTo>
                <a:lnTo>
                  <a:pt x="318977" y="318977"/>
                </a:lnTo>
                <a:lnTo>
                  <a:pt x="256665" y="318977"/>
                </a:lnTo>
                <a:lnTo>
                  <a:pt x="177395" y="318977"/>
                </a:lnTo>
                <a:lnTo>
                  <a:pt x="62312" y="318977"/>
                </a:lnTo>
                <a:cubicBezTo>
                  <a:pt x="27898" y="318977"/>
                  <a:pt x="0" y="291079"/>
                  <a:pt x="0" y="256665"/>
                </a:cubicBezTo>
                <a:lnTo>
                  <a:pt x="0" y="62312"/>
                </a:lnTo>
                <a:cubicBezTo>
                  <a:pt x="0" y="27898"/>
                  <a:pt x="27898" y="0"/>
                  <a:pt x="6231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endParaRPr>
          </a:p>
        </p:txBody>
      </p:sp>
      <p:sp>
        <p:nvSpPr>
          <p:cNvPr id="36" name="Rectangle 35"/>
          <p:cNvSpPr/>
          <p:nvPr/>
        </p:nvSpPr>
        <p:spPr>
          <a:xfrm>
            <a:off x="4729163" y="5097463"/>
            <a:ext cx="2733675" cy="712787"/>
          </a:xfrm>
          <a:prstGeom prst="rect">
            <a:avLst/>
          </a:prstGeom>
        </p:spPr>
        <p:txBody>
          <a:bodyPr>
            <a:spAutoFit/>
          </a:bodyPr>
          <a:lstStyle/>
          <a:p>
            <a:pPr algn="ctr">
              <a:lnSpc>
                <a:spcPct val="130000"/>
              </a:lnSpc>
              <a:defRPr/>
            </a:pPr>
            <a:r>
              <a:rPr lang="en-US" sz="1300">
                <a:solidFill>
                  <a:srgbClr val="AAB2BD">
                    <a:lumMod val="75000"/>
                  </a:srgbClr>
                </a:solidFill>
                <a:latin typeface="Open Sans" panose="020B0606030504020204" pitchFamily="34" charset="0"/>
                <a:ea typeface="Open Sans" panose="020B0606030504020204" pitchFamily="34" charset="0"/>
                <a:cs typeface="Open Sans" panose="020B0606030504020204" pitchFamily="34" charset="0"/>
              </a:rPr>
              <a:t>App System</a:t>
            </a:r>
            <a:endParaRPr lang="en-US" sz="900">
              <a:solidFill>
                <a:srgbClr val="AAB2BD">
                  <a:lumMod val="75000"/>
                </a:srgb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defRPr/>
            </a:pPr>
            <a:r>
              <a:rPr lang="en-US" sz="900">
                <a:solidFill>
                  <a:srgbClr val="AAB2BD">
                    <a:lumMod val="75000"/>
                  </a:srgb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a:t>
            </a:r>
          </a:p>
        </p:txBody>
      </p:sp>
      <p:sp>
        <p:nvSpPr>
          <p:cNvPr id="38" name="Freeform 37"/>
          <p:cNvSpPr/>
          <p:nvPr/>
        </p:nvSpPr>
        <p:spPr>
          <a:xfrm>
            <a:off x="9444038" y="4565650"/>
            <a:ext cx="319087" cy="319088"/>
          </a:xfrm>
          <a:custGeom>
            <a:avLst/>
            <a:gdLst>
              <a:gd name="connsiteX0" fmla="*/ 62312 w 318977"/>
              <a:gd name="connsiteY0" fmla="*/ 0 h 318977"/>
              <a:gd name="connsiteX1" fmla="*/ 177395 w 318977"/>
              <a:gd name="connsiteY1" fmla="*/ 0 h 318977"/>
              <a:gd name="connsiteX2" fmla="*/ 256665 w 318977"/>
              <a:gd name="connsiteY2" fmla="*/ 0 h 318977"/>
              <a:gd name="connsiteX3" fmla="*/ 318977 w 318977"/>
              <a:gd name="connsiteY3" fmla="*/ 0 h 318977"/>
              <a:gd name="connsiteX4" fmla="*/ 318977 w 318977"/>
              <a:gd name="connsiteY4" fmla="*/ 62312 h 318977"/>
              <a:gd name="connsiteX5" fmla="*/ 318977 w 318977"/>
              <a:gd name="connsiteY5" fmla="*/ 256665 h 318977"/>
              <a:gd name="connsiteX6" fmla="*/ 318977 w 318977"/>
              <a:gd name="connsiteY6" fmla="*/ 318977 h 318977"/>
              <a:gd name="connsiteX7" fmla="*/ 256665 w 318977"/>
              <a:gd name="connsiteY7" fmla="*/ 318977 h 318977"/>
              <a:gd name="connsiteX8" fmla="*/ 177395 w 318977"/>
              <a:gd name="connsiteY8" fmla="*/ 318977 h 318977"/>
              <a:gd name="connsiteX9" fmla="*/ 62312 w 318977"/>
              <a:gd name="connsiteY9" fmla="*/ 318977 h 318977"/>
              <a:gd name="connsiteX10" fmla="*/ 0 w 318977"/>
              <a:gd name="connsiteY10" fmla="*/ 256665 h 318977"/>
              <a:gd name="connsiteX11" fmla="*/ 0 w 318977"/>
              <a:gd name="connsiteY11" fmla="*/ 62312 h 318977"/>
              <a:gd name="connsiteX12" fmla="*/ 62312 w 318977"/>
              <a:gd name="connsiteY12" fmla="*/ 0 h 31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977" h="318977">
                <a:moveTo>
                  <a:pt x="62312" y="0"/>
                </a:moveTo>
                <a:lnTo>
                  <a:pt x="177395" y="0"/>
                </a:lnTo>
                <a:lnTo>
                  <a:pt x="256665" y="0"/>
                </a:lnTo>
                <a:lnTo>
                  <a:pt x="318977" y="0"/>
                </a:lnTo>
                <a:lnTo>
                  <a:pt x="318977" y="62312"/>
                </a:lnTo>
                <a:lnTo>
                  <a:pt x="318977" y="256665"/>
                </a:lnTo>
                <a:lnTo>
                  <a:pt x="318977" y="318977"/>
                </a:lnTo>
                <a:lnTo>
                  <a:pt x="256665" y="318977"/>
                </a:lnTo>
                <a:lnTo>
                  <a:pt x="177395" y="318977"/>
                </a:lnTo>
                <a:lnTo>
                  <a:pt x="62312" y="318977"/>
                </a:lnTo>
                <a:cubicBezTo>
                  <a:pt x="27898" y="318977"/>
                  <a:pt x="0" y="291079"/>
                  <a:pt x="0" y="256665"/>
                </a:cubicBezTo>
                <a:lnTo>
                  <a:pt x="0" y="62312"/>
                </a:lnTo>
                <a:cubicBezTo>
                  <a:pt x="0" y="27898"/>
                  <a:pt x="27898" y="0"/>
                  <a:pt x="62312"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endParaRPr>
          </a:p>
        </p:txBody>
      </p:sp>
      <p:sp>
        <p:nvSpPr>
          <p:cNvPr id="39" name="Rectangle 38"/>
          <p:cNvSpPr/>
          <p:nvPr/>
        </p:nvSpPr>
        <p:spPr>
          <a:xfrm>
            <a:off x="9826625" y="4565650"/>
            <a:ext cx="317500" cy="319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endParaRPr>
          </a:p>
        </p:txBody>
      </p:sp>
      <p:sp>
        <p:nvSpPr>
          <p:cNvPr id="40" name="Freeform 39"/>
          <p:cNvSpPr/>
          <p:nvPr/>
        </p:nvSpPr>
        <p:spPr>
          <a:xfrm flipH="1">
            <a:off x="10207625" y="4565650"/>
            <a:ext cx="319088" cy="319088"/>
          </a:xfrm>
          <a:custGeom>
            <a:avLst/>
            <a:gdLst>
              <a:gd name="connsiteX0" fmla="*/ 62312 w 318977"/>
              <a:gd name="connsiteY0" fmla="*/ 0 h 318977"/>
              <a:gd name="connsiteX1" fmla="*/ 177395 w 318977"/>
              <a:gd name="connsiteY1" fmla="*/ 0 h 318977"/>
              <a:gd name="connsiteX2" fmla="*/ 256665 w 318977"/>
              <a:gd name="connsiteY2" fmla="*/ 0 h 318977"/>
              <a:gd name="connsiteX3" fmla="*/ 318977 w 318977"/>
              <a:gd name="connsiteY3" fmla="*/ 0 h 318977"/>
              <a:gd name="connsiteX4" fmla="*/ 318977 w 318977"/>
              <a:gd name="connsiteY4" fmla="*/ 62312 h 318977"/>
              <a:gd name="connsiteX5" fmla="*/ 318977 w 318977"/>
              <a:gd name="connsiteY5" fmla="*/ 256665 h 318977"/>
              <a:gd name="connsiteX6" fmla="*/ 318977 w 318977"/>
              <a:gd name="connsiteY6" fmla="*/ 318977 h 318977"/>
              <a:gd name="connsiteX7" fmla="*/ 256665 w 318977"/>
              <a:gd name="connsiteY7" fmla="*/ 318977 h 318977"/>
              <a:gd name="connsiteX8" fmla="*/ 177395 w 318977"/>
              <a:gd name="connsiteY8" fmla="*/ 318977 h 318977"/>
              <a:gd name="connsiteX9" fmla="*/ 62312 w 318977"/>
              <a:gd name="connsiteY9" fmla="*/ 318977 h 318977"/>
              <a:gd name="connsiteX10" fmla="*/ 0 w 318977"/>
              <a:gd name="connsiteY10" fmla="*/ 256665 h 318977"/>
              <a:gd name="connsiteX11" fmla="*/ 0 w 318977"/>
              <a:gd name="connsiteY11" fmla="*/ 62312 h 318977"/>
              <a:gd name="connsiteX12" fmla="*/ 62312 w 318977"/>
              <a:gd name="connsiteY12" fmla="*/ 0 h 31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977" h="318977">
                <a:moveTo>
                  <a:pt x="62312" y="0"/>
                </a:moveTo>
                <a:lnTo>
                  <a:pt x="177395" y="0"/>
                </a:lnTo>
                <a:lnTo>
                  <a:pt x="256665" y="0"/>
                </a:lnTo>
                <a:lnTo>
                  <a:pt x="318977" y="0"/>
                </a:lnTo>
                <a:lnTo>
                  <a:pt x="318977" y="62312"/>
                </a:lnTo>
                <a:lnTo>
                  <a:pt x="318977" y="256665"/>
                </a:lnTo>
                <a:lnTo>
                  <a:pt x="318977" y="318977"/>
                </a:lnTo>
                <a:lnTo>
                  <a:pt x="256665" y="318977"/>
                </a:lnTo>
                <a:lnTo>
                  <a:pt x="177395" y="318977"/>
                </a:lnTo>
                <a:lnTo>
                  <a:pt x="62312" y="318977"/>
                </a:lnTo>
                <a:cubicBezTo>
                  <a:pt x="27898" y="318977"/>
                  <a:pt x="0" y="291079"/>
                  <a:pt x="0" y="256665"/>
                </a:cubicBezTo>
                <a:lnTo>
                  <a:pt x="0" y="62312"/>
                </a:lnTo>
                <a:cubicBezTo>
                  <a:pt x="0" y="27898"/>
                  <a:pt x="27898" y="0"/>
                  <a:pt x="62312"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endParaRPr>
          </a:p>
        </p:txBody>
      </p:sp>
      <p:sp>
        <p:nvSpPr>
          <p:cNvPr id="41" name="Rectangle 40"/>
          <p:cNvSpPr/>
          <p:nvPr/>
        </p:nvSpPr>
        <p:spPr>
          <a:xfrm>
            <a:off x="8618538" y="5097463"/>
            <a:ext cx="2733675" cy="712787"/>
          </a:xfrm>
          <a:prstGeom prst="rect">
            <a:avLst/>
          </a:prstGeom>
        </p:spPr>
        <p:txBody>
          <a:bodyPr>
            <a:spAutoFit/>
          </a:bodyPr>
          <a:lstStyle/>
          <a:p>
            <a:pPr algn="ctr">
              <a:lnSpc>
                <a:spcPct val="130000"/>
              </a:lnSpc>
              <a:defRPr/>
            </a:pPr>
            <a:r>
              <a:rPr lang="en-US" sz="1300">
                <a:solidFill>
                  <a:srgbClr val="AAB2BD">
                    <a:lumMod val="75000"/>
                  </a:srgbClr>
                </a:solidFill>
                <a:latin typeface="Open Sans" panose="020B0606030504020204" pitchFamily="34" charset="0"/>
                <a:ea typeface="Open Sans" panose="020B0606030504020204" pitchFamily="34" charset="0"/>
                <a:cs typeface="Open Sans" panose="020B0606030504020204" pitchFamily="34" charset="0"/>
              </a:rPr>
              <a:t>Project System</a:t>
            </a:r>
            <a:endParaRPr lang="en-US" sz="900">
              <a:solidFill>
                <a:srgbClr val="AAB2BD">
                  <a:lumMod val="75000"/>
                </a:srgb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defRPr/>
            </a:pPr>
            <a:r>
              <a:rPr lang="en-US" sz="900">
                <a:solidFill>
                  <a:srgbClr val="AAB2BD">
                    <a:lumMod val="75000"/>
                  </a:srgb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a:t>
            </a:r>
          </a:p>
        </p:txBody>
      </p:sp>
      <p:cxnSp>
        <p:nvCxnSpPr>
          <p:cNvPr id="32" name="Прямая соединительная линия 10">
            <a:extLst>
              <a:ext uri="{FF2B5EF4-FFF2-40B4-BE49-F238E27FC236}">
                <a16:creationId xmlns:a16="http://schemas.microsoft.com/office/drawing/2014/main" xmlns="" id="{115657AF-ABA3-4937-AF3B-B37AD32C2043}"/>
              </a:ext>
            </a:extLst>
          </p:cNvPr>
          <p:cNvCxnSpPr>
            <a:cxnSpLocks/>
          </p:cNvCxnSpPr>
          <p:nvPr/>
        </p:nvCxnSpPr>
        <p:spPr>
          <a:xfrm>
            <a:off x="7848600" y="754859"/>
            <a:ext cx="4343400" cy="0"/>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cxnSp>
        <p:nvCxnSpPr>
          <p:cNvPr id="37" name="Прямая соединительная линия 27">
            <a:extLst>
              <a:ext uri="{FF2B5EF4-FFF2-40B4-BE49-F238E27FC236}">
                <a16:creationId xmlns:a16="http://schemas.microsoft.com/office/drawing/2014/main" xmlns="" id="{5AD84817-4267-4F3F-8741-556E0132B69A}"/>
              </a:ext>
            </a:extLst>
          </p:cNvPr>
          <p:cNvCxnSpPr>
            <a:cxnSpLocks/>
          </p:cNvCxnSpPr>
          <p:nvPr/>
        </p:nvCxnSpPr>
        <p:spPr>
          <a:xfrm>
            <a:off x="0" y="746213"/>
            <a:ext cx="4140200" cy="8646"/>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a16="http://schemas.microsoft.com/office/drawing/2014/main" xmlns="" id="{D1738B35-3B72-4702-A7F8-1E4CEA5286DF}"/>
              </a:ext>
            </a:extLst>
          </p:cNvPr>
          <p:cNvSpPr txBox="1"/>
          <p:nvPr/>
        </p:nvSpPr>
        <p:spPr>
          <a:xfrm>
            <a:off x="4616450" y="469900"/>
            <a:ext cx="2959100" cy="523220"/>
          </a:xfrm>
          <a:prstGeom prst="rect">
            <a:avLst/>
          </a:prstGeom>
          <a:noFill/>
        </p:spPr>
        <p:txBody>
          <a:bodyPr wrap="square" rtlCol="0">
            <a:spAutoFit/>
          </a:bodyPr>
          <a:lstStyle/>
          <a:p>
            <a:r>
              <a:rPr lang="zh-CN" altLang="en-US" sz="2800" dirty="0"/>
              <a:t>请输入标题内容</a:t>
            </a:r>
          </a:p>
        </p:txBody>
      </p:sp>
    </p:spTree>
    <p:extLst>
      <p:ext uri="{BB962C8B-B14F-4D97-AF65-F5344CB8AC3E}">
        <p14:creationId xmlns:p14="http://schemas.microsoft.com/office/powerpoint/2010/main" val="1907762204"/>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par>
                                <p:cTn id="8" presetID="22" presetClass="entr" presetSubtype="2"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right)">
                                      <p:cBhvr>
                                        <p:cTn id="1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320802" y="2180862"/>
            <a:ext cx="1835047" cy="2070393"/>
            <a:chOff x="990601" y="2208865"/>
            <a:chExt cx="1376285" cy="1552795"/>
          </a:xfrm>
        </p:grpSpPr>
        <p:sp>
          <p:nvSpPr>
            <p:cNvPr id="4" name="星形: 七角 3"/>
            <p:cNvSpPr/>
            <p:nvPr/>
          </p:nvSpPr>
          <p:spPr>
            <a:xfrm>
              <a:off x="1316558" y="2208865"/>
              <a:ext cx="724373" cy="724374"/>
            </a:xfrm>
            <a:prstGeom prst="star7">
              <a:avLst>
                <a:gd name="adj" fmla="val 40882"/>
                <a:gd name="hf" fmla="val 102572"/>
                <a:gd name="vf" fmla="val 105210"/>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任意多边形: 形状 9"/>
            <p:cNvSpPr>
              <a:spLocks/>
            </p:cNvSpPr>
            <p:nvPr/>
          </p:nvSpPr>
          <p:spPr bwMode="auto">
            <a:xfrm>
              <a:off x="1477315" y="2400829"/>
              <a:ext cx="402859" cy="340445"/>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990601" y="3129868"/>
              <a:ext cx="1376285" cy="631792"/>
              <a:chOff x="5122025" y="525814"/>
              <a:chExt cx="2020976" cy="927740"/>
            </a:xfrm>
          </p:grpSpPr>
          <p:sp>
            <p:nvSpPr>
              <p:cNvPr id="25" name="文本框 48"/>
              <p:cNvSpPr txBox="1"/>
              <p:nvPr/>
            </p:nvSpPr>
            <p:spPr>
              <a:xfrm>
                <a:off x="5122026" y="826908"/>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26" name="矩形 25"/>
              <p:cNvSpPr/>
              <p:nvPr/>
            </p:nvSpPr>
            <p:spPr>
              <a:xfrm>
                <a:off x="5122025" y="525814"/>
                <a:ext cx="2020976" cy="325410"/>
              </a:xfrm>
              <a:prstGeom prst="rect">
                <a:avLst/>
              </a:prstGeom>
            </p:spPr>
            <p:txBody>
              <a:bodyPr wrap="none" lIns="0" tIns="0" rIns="0" bIns="0" anchor="ctr" anchorCtr="1">
                <a:noAutofit/>
              </a:bodyPr>
              <a:lstStyle/>
              <a:p>
                <a:pPr algn="ctr" defTabSz="1219140">
                  <a:spcBef>
                    <a:spcPct val="0"/>
                  </a:spcBef>
                  <a:defRPr/>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grpSp>
        <p:nvGrpSpPr>
          <p:cNvPr id="31" name="组合 30">
            <a:extLst>
              <a:ext uri="{FF2B5EF4-FFF2-40B4-BE49-F238E27FC236}">
                <a16:creationId xmlns:a16="http://schemas.microsoft.com/office/drawing/2014/main" xmlns="" id="{46E11AFA-CD86-4427-B5E6-18A41F6B7B31}"/>
              </a:ext>
            </a:extLst>
          </p:cNvPr>
          <p:cNvGrpSpPr/>
          <p:nvPr/>
        </p:nvGrpSpPr>
        <p:grpSpPr>
          <a:xfrm>
            <a:off x="3892115" y="2180861"/>
            <a:ext cx="1835047" cy="2070396"/>
            <a:chOff x="2919086" y="2208865"/>
            <a:chExt cx="1376285" cy="1552797"/>
          </a:xfrm>
        </p:grpSpPr>
        <p:sp>
          <p:nvSpPr>
            <p:cNvPr id="34" name="星形: 七角 33">
              <a:extLst>
                <a:ext uri="{FF2B5EF4-FFF2-40B4-BE49-F238E27FC236}">
                  <a16:creationId xmlns:a16="http://schemas.microsoft.com/office/drawing/2014/main" xmlns="" id="{37B3489F-6761-4DD2-85A3-B3328F294AC9}"/>
                </a:ext>
              </a:extLst>
            </p:cNvPr>
            <p:cNvSpPr/>
            <p:nvPr/>
          </p:nvSpPr>
          <p:spPr>
            <a:xfrm>
              <a:off x="3245396" y="2208865"/>
              <a:ext cx="724373" cy="724374"/>
            </a:xfrm>
            <a:prstGeom prst="star7">
              <a:avLst>
                <a:gd name="adj" fmla="val 40882"/>
                <a:gd name="hf" fmla="val 102572"/>
                <a:gd name="vf" fmla="val 105210"/>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任意多边形: 形状 34">
              <a:extLst>
                <a:ext uri="{FF2B5EF4-FFF2-40B4-BE49-F238E27FC236}">
                  <a16:creationId xmlns:a16="http://schemas.microsoft.com/office/drawing/2014/main" xmlns="" id="{91E7B8BF-E059-4EA0-AF5C-DA603407B95C}"/>
                </a:ext>
              </a:extLst>
            </p:cNvPr>
            <p:cNvSpPr>
              <a:spLocks noChangeAspect="1"/>
            </p:cNvSpPr>
            <p:nvPr/>
          </p:nvSpPr>
          <p:spPr bwMode="auto">
            <a:xfrm>
              <a:off x="3396531" y="2394162"/>
              <a:ext cx="421395" cy="369664"/>
            </a:xfrm>
            <a:custGeom>
              <a:avLst/>
              <a:gdLst>
                <a:gd name="T0" fmla="*/ 379 w 420"/>
                <a:gd name="T1" fmla="*/ 11 h 369"/>
                <a:gd name="T2" fmla="*/ 357 w 420"/>
                <a:gd name="T3" fmla="*/ 33 h 369"/>
                <a:gd name="T4" fmla="*/ 275 w 420"/>
                <a:gd name="T5" fmla="*/ 2 h 369"/>
                <a:gd name="T6" fmla="*/ 53 w 420"/>
                <a:gd name="T7" fmla="*/ 202 h 369"/>
                <a:gd name="T8" fmla="*/ 22 w 420"/>
                <a:gd name="T9" fmla="*/ 328 h 369"/>
                <a:gd name="T10" fmla="*/ 97 w 420"/>
                <a:gd name="T11" fmla="*/ 368 h 369"/>
                <a:gd name="T12" fmla="*/ 252 w 420"/>
                <a:gd name="T13" fmla="*/ 230 h 369"/>
                <a:gd name="T14" fmla="*/ 291 w 420"/>
                <a:gd name="T15" fmla="*/ 343 h 369"/>
                <a:gd name="T16" fmla="*/ 323 w 420"/>
                <a:gd name="T17" fmla="*/ 321 h 369"/>
                <a:gd name="T18" fmla="*/ 283 w 420"/>
                <a:gd name="T19" fmla="*/ 222 h 369"/>
                <a:gd name="T20" fmla="*/ 358 w 420"/>
                <a:gd name="T21" fmla="*/ 306 h 369"/>
                <a:gd name="T22" fmla="*/ 399 w 420"/>
                <a:gd name="T23" fmla="*/ 278 h 369"/>
                <a:gd name="T24" fmla="*/ 294 w 420"/>
                <a:gd name="T25" fmla="*/ 194 h 369"/>
                <a:gd name="T26" fmla="*/ 417 w 420"/>
                <a:gd name="T27" fmla="*/ 86 h 369"/>
                <a:gd name="T28" fmla="*/ 126 w 420"/>
                <a:gd name="T29" fmla="*/ 226 h 369"/>
                <a:gd name="T30" fmla="*/ 37 w 420"/>
                <a:gd name="T31" fmla="*/ 319 h 369"/>
                <a:gd name="T32" fmla="*/ 75 w 420"/>
                <a:gd name="T33" fmla="*/ 220 h 369"/>
                <a:gd name="T34" fmla="*/ 47 w 420"/>
                <a:gd name="T35" fmla="*/ 277 h 369"/>
                <a:gd name="T36" fmla="*/ 44 w 420"/>
                <a:gd name="T37" fmla="*/ 285 h 369"/>
                <a:gd name="T38" fmla="*/ 114 w 420"/>
                <a:gd name="T39" fmla="*/ 282 h 369"/>
                <a:gd name="T40" fmla="*/ 81 w 420"/>
                <a:gd name="T41" fmla="*/ 204 h 369"/>
                <a:gd name="T42" fmla="*/ 227 w 420"/>
                <a:gd name="T43" fmla="*/ 154 h 369"/>
                <a:gd name="T44" fmla="*/ 125 w 420"/>
                <a:gd name="T45" fmla="*/ 218 h 369"/>
                <a:gd name="T46" fmla="*/ 97 w 420"/>
                <a:gd name="T47" fmla="*/ 255 h 369"/>
                <a:gd name="T48" fmla="*/ 76 w 420"/>
                <a:gd name="T49" fmla="*/ 304 h 369"/>
                <a:gd name="T50" fmla="*/ 62 w 420"/>
                <a:gd name="T51" fmla="*/ 286 h 369"/>
                <a:gd name="T52" fmla="*/ 144 w 420"/>
                <a:gd name="T53" fmla="*/ 308 h 369"/>
                <a:gd name="T54" fmla="*/ 236 w 420"/>
                <a:gd name="T55" fmla="*/ 168 h 369"/>
                <a:gd name="T56" fmla="*/ 144 w 420"/>
                <a:gd name="T57" fmla="*/ 308 h 369"/>
                <a:gd name="T58" fmla="*/ 285 w 420"/>
                <a:gd name="T59" fmla="*/ 19 h 369"/>
                <a:gd name="T60" fmla="*/ 266 w 420"/>
                <a:gd name="T61" fmla="*/ 120 h 369"/>
                <a:gd name="T62" fmla="*/ 400 w 420"/>
                <a:gd name="T63" fmla="*/ 84 h 369"/>
                <a:gd name="T64" fmla="*/ 291 w 420"/>
                <a:gd name="T65" fmla="*/ 175 h 369"/>
                <a:gd name="T66" fmla="*/ 379 w 420"/>
                <a:gd name="T67" fmla="*/ 36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0" h="369">
                  <a:moveTo>
                    <a:pt x="385" y="17"/>
                  </a:moveTo>
                  <a:lnTo>
                    <a:pt x="379" y="11"/>
                  </a:lnTo>
                  <a:lnTo>
                    <a:pt x="373" y="17"/>
                  </a:lnTo>
                  <a:cubicBezTo>
                    <a:pt x="367" y="22"/>
                    <a:pt x="362" y="28"/>
                    <a:pt x="357" y="33"/>
                  </a:cubicBezTo>
                  <a:cubicBezTo>
                    <a:pt x="345" y="22"/>
                    <a:pt x="317" y="0"/>
                    <a:pt x="280" y="2"/>
                  </a:cubicBezTo>
                  <a:lnTo>
                    <a:pt x="275" y="2"/>
                  </a:lnTo>
                  <a:lnTo>
                    <a:pt x="273" y="6"/>
                  </a:lnTo>
                  <a:cubicBezTo>
                    <a:pt x="230" y="82"/>
                    <a:pt x="72" y="190"/>
                    <a:pt x="53" y="202"/>
                  </a:cubicBezTo>
                  <a:cubicBezTo>
                    <a:pt x="46" y="205"/>
                    <a:pt x="38" y="210"/>
                    <a:pt x="30" y="218"/>
                  </a:cubicBezTo>
                  <a:cubicBezTo>
                    <a:pt x="0" y="249"/>
                    <a:pt x="5" y="297"/>
                    <a:pt x="22" y="328"/>
                  </a:cubicBezTo>
                  <a:cubicBezTo>
                    <a:pt x="37" y="354"/>
                    <a:pt x="60" y="369"/>
                    <a:pt x="84" y="369"/>
                  </a:cubicBezTo>
                  <a:cubicBezTo>
                    <a:pt x="88" y="369"/>
                    <a:pt x="93" y="369"/>
                    <a:pt x="97" y="368"/>
                  </a:cubicBezTo>
                  <a:cubicBezTo>
                    <a:pt x="109" y="365"/>
                    <a:pt x="118" y="359"/>
                    <a:pt x="125" y="351"/>
                  </a:cubicBezTo>
                  <a:cubicBezTo>
                    <a:pt x="137" y="339"/>
                    <a:pt x="196" y="279"/>
                    <a:pt x="252" y="230"/>
                  </a:cubicBezTo>
                  <a:cubicBezTo>
                    <a:pt x="258" y="237"/>
                    <a:pt x="273" y="257"/>
                    <a:pt x="280" y="278"/>
                  </a:cubicBezTo>
                  <a:cubicBezTo>
                    <a:pt x="288" y="303"/>
                    <a:pt x="291" y="343"/>
                    <a:pt x="291" y="343"/>
                  </a:cubicBezTo>
                  <a:lnTo>
                    <a:pt x="304" y="315"/>
                  </a:lnTo>
                  <a:lnTo>
                    <a:pt x="323" y="321"/>
                  </a:lnTo>
                  <a:cubicBezTo>
                    <a:pt x="323" y="321"/>
                    <a:pt x="320" y="285"/>
                    <a:pt x="309" y="264"/>
                  </a:cubicBezTo>
                  <a:cubicBezTo>
                    <a:pt x="298" y="243"/>
                    <a:pt x="283" y="222"/>
                    <a:pt x="283" y="222"/>
                  </a:cubicBezTo>
                  <a:cubicBezTo>
                    <a:pt x="283" y="222"/>
                    <a:pt x="311" y="236"/>
                    <a:pt x="327" y="253"/>
                  </a:cubicBezTo>
                  <a:cubicBezTo>
                    <a:pt x="343" y="271"/>
                    <a:pt x="358" y="306"/>
                    <a:pt x="358" y="306"/>
                  </a:cubicBezTo>
                  <a:lnTo>
                    <a:pt x="368" y="286"/>
                  </a:lnTo>
                  <a:lnTo>
                    <a:pt x="399" y="278"/>
                  </a:lnTo>
                  <a:cubicBezTo>
                    <a:pt x="399" y="278"/>
                    <a:pt x="351" y="235"/>
                    <a:pt x="340" y="227"/>
                  </a:cubicBezTo>
                  <a:cubicBezTo>
                    <a:pt x="330" y="220"/>
                    <a:pt x="302" y="202"/>
                    <a:pt x="294" y="194"/>
                  </a:cubicBezTo>
                  <a:cubicBezTo>
                    <a:pt x="339" y="159"/>
                    <a:pt x="380" y="131"/>
                    <a:pt x="383" y="129"/>
                  </a:cubicBezTo>
                  <a:cubicBezTo>
                    <a:pt x="403" y="118"/>
                    <a:pt x="414" y="103"/>
                    <a:pt x="417" y="86"/>
                  </a:cubicBezTo>
                  <a:cubicBezTo>
                    <a:pt x="420" y="65"/>
                    <a:pt x="409" y="42"/>
                    <a:pt x="385" y="17"/>
                  </a:cubicBezTo>
                  <a:close/>
                  <a:moveTo>
                    <a:pt x="126" y="226"/>
                  </a:moveTo>
                  <a:cubicBezTo>
                    <a:pt x="132" y="257"/>
                    <a:pt x="137" y="342"/>
                    <a:pt x="93" y="351"/>
                  </a:cubicBezTo>
                  <a:cubicBezTo>
                    <a:pt x="68" y="357"/>
                    <a:pt x="48" y="338"/>
                    <a:pt x="37" y="319"/>
                  </a:cubicBezTo>
                  <a:cubicBezTo>
                    <a:pt x="23" y="294"/>
                    <a:pt x="18" y="255"/>
                    <a:pt x="42" y="230"/>
                  </a:cubicBezTo>
                  <a:cubicBezTo>
                    <a:pt x="54" y="218"/>
                    <a:pt x="65" y="214"/>
                    <a:pt x="75" y="220"/>
                  </a:cubicBezTo>
                  <a:cubicBezTo>
                    <a:pt x="81" y="223"/>
                    <a:pt x="86" y="230"/>
                    <a:pt x="90" y="238"/>
                  </a:cubicBezTo>
                  <a:cubicBezTo>
                    <a:pt x="84" y="244"/>
                    <a:pt x="71" y="256"/>
                    <a:pt x="47" y="277"/>
                  </a:cubicBezTo>
                  <a:lnTo>
                    <a:pt x="43" y="280"/>
                  </a:lnTo>
                  <a:lnTo>
                    <a:pt x="44" y="285"/>
                  </a:lnTo>
                  <a:cubicBezTo>
                    <a:pt x="50" y="317"/>
                    <a:pt x="68" y="321"/>
                    <a:pt x="75" y="321"/>
                  </a:cubicBezTo>
                  <a:cubicBezTo>
                    <a:pt x="92" y="321"/>
                    <a:pt x="108" y="306"/>
                    <a:pt x="114" y="282"/>
                  </a:cubicBezTo>
                  <a:cubicBezTo>
                    <a:pt x="120" y="262"/>
                    <a:pt x="109" y="219"/>
                    <a:pt x="83" y="205"/>
                  </a:cubicBezTo>
                  <a:cubicBezTo>
                    <a:pt x="83" y="204"/>
                    <a:pt x="82" y="204"/>
                    <a:pt x="81" y="204"/>
                  </a:cubicBezTo>
                  <a:cubicBezTo>
                    <a:pt x="104" y="188"/>
                    <a:pt x="141" y="161"/>
                    <a:pt x="179" y="130"/>
                  </a:cubicBezTo>
                  <a:cubicBezTo>
                    <a:pt x="194" y="132"/>
                    <a:pt x="214" y="139"/>
                    <a:pt x="227" y="154"/>
                  </a:cubicBezTo>
                  <a:cubicBezTo>
                    <a:pt x="160" y="208"/>
                    <a:pt x="133" y="216"/>
                    <a:pt x="133" y="216"/>
                  </a:cubicBezTo>
                  <a:lnTo>
                    <a:pt x="125" y="218"/>
                  </a:lnTo>
                  <a:lnTo>
                    <a:pt x="126" y="226"/>
                  </a:lnTo>
                  <a:close/>
                  <a:moveTo>
                    <a:pt x="97" y="255"/>
                  </a:moveTo>
                  <a:cubicBezTo>
                    <a:pt x="99" y="264"/>
                    <a:pt x="99" y="272"/>
                    <a:pt x="98" y="277"/>
                  </a:cubicBezTo>
                  <a:cubicBezTo>
                    <a:pt x="93" y="295"/>
                    <a:pt x="83" y="304"/>
                    <a:pt x="76" y="304"/>
                  </a:cubicBezTo>
                  <a:cubicBezTo>
                    <a:pt x="76" y="304"/>
                    <a:pt x="76" y="304"/>
                    <a:pt x="75" y="304"/>
                  </a:cubicBezTo>
                  <a:cubicBezTo>
                    <a:pt x="70" y="304"/>
                    <a:pt x="65" y="297"/>
                    <a:pt x="62" y="286"/>
                  </a:cubicBezTo>
                  <a:cubicBezTo>
                    <a:pt x="78" y="272"/>
                    <a:pt x="90" y="262"/>
                    <a:pt x="97" y="255"/>
                  </a:cubicBezTo>
                  <a:close/>
                  <a:moveTo>
                    <a:pt x="144" y="308"/>
                  </a:moveTo>
                  <a:cubicBezTo>
                    <a:pt x="150" y="278"/>
                    <a:pt x="146" y="244"/>
                    <a:pt x="144" y="230"/>
                  </a:cubicBezTo>
                  <a:cubicBezTo>
                    <a:pt x="157" y="225"/>
                    <a:pt x="186" y="209"/>
                    <a:pt x="236" y="168"/>
                  </a:cubicBezTo>
                  <a:cubicBezTo>
                    <a:pt x="244" y="184"/>
                    <a:pt x="247" y="199"/>
                    <a:pt x="249" y="210"/>
                  </a:cubicBezTo>
                  <a:cubicBezTo>
                    <a:pt x="211" y="243"/>
                    <a:pt x="171" y="281"/>
                    <a:pt x="144" y="308"/>
                  </a:cubicBezTo>
                  <a:close/>
                  <a:moveTo>
                    <a:pt x="220" y="94"/>
                  </a:moveTo>
                  <a:cubicBezTo>
                    <a:pt x="247" y="69"/>
                    <a:pt x="271" y="43"/>
                    <a:pt x="285" y="19"/>
                  </a:cubicBezTo>
                  <a:cubicBezTo>
                    <a:pt x="313" y="20"/>
                    <a:pt x="335" y="36"/>
                    <a:pt x="345" y="45"/>
                  </a:cubicBezTo>
                  <a:cubicBezTo>
                    <a:pt x="315" y="75"/>
                    <a:pt x="289" y="100"/>
                    <a:pt x="266" y="120"/>
                  </a:cubicBezTo>
                  <a:cubicBezTo>
                    <a:pt x="251" y="101"/>
                    <a:pt x="234" y="95"/>
                    <a:pt x="220" y="94"/>
                  </a:cubicBezTo>
                  <a:close/>
                  <a:moveTo>
                    <a:pt x="400" y="84"/>
                  </a:moveTo>
                  <a:cubicBezTo>
                    <a:pt x="398" y="96"/>
                    <a:pt x="390" y="106"/>
                    <a:pt x="375" y="114"/>
                  </a:cubicBezTo>
                  <a:cubicBezTo>
                    <a:pt x="369" y="117"/>
                    <a:pt x="332" y="143"/>
                    <a:pt x="291" y="175"/>
                  </a:cubicBezTo>
                  <a:cubicBezTo>
                    <a:pt x="291" y="167"/>
                    <a:pt x="289" y="156"/>
                    <a:pt x="276" y="134"/>
                  </a:cubicBezTo>
                  <a:cubicBezTo>
                    <a:pt x="305" y="109"/>
                    <a:pt x="339" y="76"/>
                    <a:pt x="379" y="36"/>
                  </a:cubicBezTo>
                  <a:cubicBezTo>
                    <a:pt x="395" y="54"/>
                    <a:pt x="402" y="70"/>
                    <a:pt x="400" y="84"/>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6" name="组合 35">
              <a:extLst>
                <a:ext uri="{FF2B5EF4-FFF2-40B4-BE49-F238E27FC236}">
                  <a16:creationId xmlns:a16="http://schemas.microsoft.com/office/drawing/2014/main" xmlns="" id="{3EB2F386-F95B-42CF-81BB-87F55FD20A79}"/>
                </a:ext>
              </a:extLst>
            </p:cNvPr>
            <p:cNvGrpSpPr/>
            <p:nvPr/>
          </p:nvGrpSpPr>
          <p:grpSpPr>
            <a:xfrm>
              <a:off x="2919086" y="3129869"/>
              <a:ext cx="1376285" cy="631793"/>
              <a:chOff x="5122025" y="525814"/>
              <a:chExt cx="2020976" cy="927740"/>
            </a:xfrm>
          </p:grpSpPr>
          <p:sp>
            <p:nvSpPr>
              <p:cNvPr id="37" name="文本框 46">
                <a:extLst>
                  <a:ext uri="{FF2B5EF4-FFF2-40B4-BE49-F238E27FC236}">
                    <a16:creationId xmlns:a16="http://schemas.microsoft.com/office/drawing/2014/main" xmlns="" id="{9D2C2070-1516-4ACC-979A-592784989EB6}"/>
                  </a:ext>
                </a:extLst>
              </p:cNvPr>
              <p:cNvSpPr txBox="1"/>
              <p:nvPr/>
            </p:nvSpPr>
            <p:spPr>
              <a:xfrm>
                <a:off x="5122026" y="826908"/>
                <a:ext cx="2020975" cy="626646"/>
              </a:xfrm>
              <a:prstGeom prst="rect">
                <a:avLst/>
              </a:prstGeom>
              <a:noFill/>
            </p:spPr>
            <p:txBody>
              <a:bodyPr wrap="square" lIns="0" tIns="0" rIns="0" bIns="0" anchor="ctr" anchorCtr="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38" name="矩形 37">
                <a:extLst>
                  <a:ext uri="{FF2B5EF4-FFF2-40B4-BE49-F238E27FC236}">
                    <a16:creationId xmlns:a16="http://schemas.microsoft.com/office/drawing/2014/main" xmlns="" id="{0B0015D7-4A48-43F9-80BF-0D2926DF847F}"/>
                  </a:ext>
                </a:extLst>
              </p:cNvPr>
              <p:cNvSpPr/>
              <p:nvPr/>
            </p:nvSpPr>
            <p:spPr>
              <a:xfrm>
                <a:off x="5122025" y="525814"/>
                <a:ext cx="2020976" cy="325410"/>
              </a:xfrm>
              <a:prstGeom prst="rect">
                <a:avLst/>
              </a:prstGeom>
            </p:spPr>
            <p:txBody>
              <a:bodyPr wrap="none" lIns="0" tIns="0" rIns="0" bIns="0" anchor="ctr" anchorCtr="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40">
                  <a:spcBef>
                    <a:spcPct val="0"/>
                  </a:spcBef>
                  <a:defRPr/>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grpSp>
        <p:nvGrpSpPr>
          <p:cNvPr id="39" name="组合 38">
            <a:extLst>
              <a:ext uri="{FF2B5EF4-FFF2-40B4-BE49-F238E27FC236}">
                <a16:creationId xmlns:a16="http://schemas.microsoft.com/office/drawing/2014/main" xmlns="" id="{1BBB7154-0CBB-42FB-BFDF-6000A1CA9FF2}"/>
              </a:ext>
            </a:extLst>
          </p:cNvPr>
          <p:cNvGrpSpPr/>
          <p:nvPr/>
        </p:nvGrpSpPr>
        <p:grpSpPr>
          <a:xfrm>
            <a:off x="6472353" y="2180861"/>
            <a:ext cx="1835047" cy="2070396"/>
            <a:chOff x="4854264" y="2208865"/>
            <a:chExt cx="1376285" cy="1552797"/>
          </a:xfrm>
        </p:grpSpPr>
        <p:sp>
          <p:nvSpPr>
            <p:cNvPr id="40" name="星形: 七角 39">
              <a:extLst>
                <a:ext uri="{FF2B5EF4-FFF2-40B4-BE49-F238E27FC236}">
                  <a16:creationId xmlns:a16="http://schemas.microsoft.com/office/drawing/2014/main" xmlns="" id="{E5D04808-2A68-4FE9-91F2-26170C7165DF}"/>
                </a:ext>
              </a:extLst>
            </p:cNvPr>
            <p:cNvSpPr/>
            <p:nvPr/>
          </p:nvSpPr>
          <p:spPr>
            <a:xfrm>
              <a:off x="5174233" y="2208865"/>
              <a:ext cx="724373" cy="724374"/>
            </a:xfrm>
            <a:prstGeom prst="star7">
              <a:avLst>
                <a:gd name="adj" fmla="val 40882"/>
                <a:gd name="hf" fmla="val 102572"/>
                <a:gd name="vf" fmla="val 105210"/>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任意多边形: 形状 40">
              <a:extLst>
                <a:ext uri="{FF2B5EF4-FFF2-40B4-BE49-F238E27FC236}">
                  <a16:creationId xmlns:a16="http://schemas.microsoft.com/office/drawing/2014/main" xmlns="" id="{D0837EAB-6E6D-4C67-B56A-AEF3B3CE59A8}"/>
                </a:ext>
              </a:extLst>
            </p:cNvPr>
            <p:cNvSpPr>
              <a:spLocks/>
            </p:cNvSpPr>
            <p:nvPr/>
          </p:nvSpPr>
          <p:spPr bwMode="auto">
            <a:xfrm>
              <a:off x="5393976" y="2389901"/>
              <a:ext cx="296861" cy="362302"/>
            </a:xfrm>
            <a:custGeom>
              <a:avLst/>
              <a:gdLst>
                <a:gd name="connsiteX0" fmla="*/ 96662 w 497133"/>
                <a:gd name="connsiteY0" fmla="*/ 355791 h 606722"/>
                <a:gd name="connsiteX1" fmla="*/ 233378 w 497133"/>
                <a:gd name="connsiteY1" fmla="*/ 355791 h 606722"/>
                <a:gd name="connsiteX2" fmla="*/ 274766 w 497133"/>
                <a:gd name="connsiteY2" fmla="*/ 397109 h 606722"/>
                <a:gd name="connsiteX3" fmla="*/ 247174 w 497133"/>
                <a:gd name="connsiteY3" fmla="*/ 435762 h 606722"/>
                <a:gd name="connsiteX4" fmla="*/ 247174 w 497133"/>
                <a:gd name="connsiteY4" fmla="*/ 461975 h 606722"/>
                <a:gd name="connsiteX5" fmla="*/ 255452 w 497133"/>
                <a:gd name="connsiteY5" fmla="*/ 474326 h 606722"/>
                <a:gd name="connsiteX6" fmla="*/ 307877 w 497133"/>
                <a:gd name="connsiteY6" fmla="*/ 500538 h 606722"/>
                <a:gd name="connsiteX7" fmla="*/ 331375 w 497133"/>
                <a:gd name="connsiteY7" fmla="*/ 537769 h 606722"/>
                <a:gd name="connsiteX8" fmla="*/ 331375 w 497133"/>
                <a:gd name="connsiteY8" fmla="*/ 565315 h 606722"/>
                <a:gd name="connsiteX9" fmla="*/ 289987 w 497133"/>
                <a:gd name="connsiteY9" fmla="*/ 606722 h 606722"/>
                <a:gd name="connsiteX10" fmla="*/ 41388 w 497133"/>
                <a:gd name="connsiteY10" fmla="*/ 606722 h 606722"/>
                <a:gd name="connsiteX11" fmla="*/ 0 w 497133"/>
                <a:gd name="connsiteY11" fmla="*/ 565315 h 606722"/>
                <a:gd name="connsiteX12" fmla="*/ 0 w 497133"/>
                <a:gd name="connsiteY12" fmla="*/ 537769 h 606722"/>
                <a:gd name="connsiteX13" fmla="*/ 23409 w 497133"/>
                <a:gd name="connsiteY13" fmla="*/ 501960 h 606722"/>
                <a:gd name="connsiteX14" fmla="*/ 75923 w 497133"/>
                <a:gd name="connsiteY14" fmla="*/ 475747 h 606722"/>
                <a:gd name="connsiteX15" fmla="*/ 84201 w 497133"/>
                <a:gd name="connsiteY15" fmla="*/ 463307 h 606722"/>
                <a:gd name="connsiteX16" fmla="*/ 97997 w 497133"/>
                <a:gd name="connsiteY16" fmla="*/ 449535 h 606722"/>
                <a:gd name="connsiteX17" fmla="*/ 111793 w 497133"/>
                <a:gd name="connsiteY17" fmla="*/ 463307 h 606722"/>
                <a:gd name="connsiteX18" fmla="*/ 88384 w 497133"/>
                <a:gd name="connsiteY18" fmla="*/ 500538 h 606722"/>
                <a:gd name="connsiteX19" fmla="*/ 35870 w 497133"/>
                <a:gd name="connsiteY19" fmla="*/ 526751 h 606722"/>
                <a:gd name="connsiteX20" fmla="*/ 27592 w 497133"/>
                <a:gd name="connsiteY20" fmla="*/ 539102 h 606722"/>
                <a:gd name="connsiteX21" fmla="*/ 27592 w 497133"/>
                <a:gd name="connsiteY21" fmla="*/ 566737 h 606722"/>
                <a:gd name="connsiteX22" fmla="*/ 41388 w 497133"/>
                <a:gd name="connsiteY22" fmla="*/ 580509 h 606722"/>
                <a:gd name="connsiteX23" fmla="*/ 291322 w 497133"/>
                <a:gd name="connsiteY23" fmla="*/ 580509 h 606722"/>
                <a:gd name="connsiteX24" fmla="*/ 305118 w 497133"/>
                <a:gd name="connsiteY24" fmla="*/ 566737 h 606722"/>
                <a:gd name="connsiteX25" fmla="*/ 305118 w 497133"/>
                <a:gd name="connsiteY25" fmla="*/ 539102 h 606722"/>
                <a:gd name="connsiteX26" fmla="*/ 296840 w 497133"/>
                <a:gd name="connsiteY26" fmla="*/ 526751 h 606722"/>
                <a:gd name="connsiteX27" fmla="*/ 244415 w 497133"/>
                <a:gd name="connsiteY27" fmla="*/ 500538 h 606722"/>
                <a:gd name="connsiteX28" fmla="*/ 220917 w 497133"/>
                <a:gd name="connsiteY28" fmla="*/ 463307 h 606722"/>
                <a:gd name="connsiteX29" fmla="*/ 220917 w 497133"/>
                <a:gd name="connsiteY29" fmla="*/ 424744 h 606722"/>
                <a:gd name="connsiteX30" fmla="*/ 234713 w 497133"/>
                <a:gd name="connsiteY30" fmla="*/ 410971 h 606722"/>
                <a:gd name="connsiteX31" fmla="*/ 248509 w 497133"/>
                <a:gd name="connsiteY31" fmla="*/ 397109 h 606722"/>
                <a:gd name="connsiteX32" fmla="*/ 234713 w 497133"/>
                <a:gd name="connsiteY32" fmla="*/ 383337 h 606722"/>
                <a:gd name="connsiteX33" fmla="*/ 96662 w 497133"/>
                <a:gd name="connsiteY33" fmla="*/ 383337 h 606722"/>
                <a:gd name="connsiteX34" fmla="*/ 82866 w 497133"/>
                <a:gd name="connsiteY34" fmla="*/ 397109 h 606722"/>
                <a:gd name="connsiteX35" fmla="*/ 96662 w 497133"/>
                <a:gd name="connsiteY35" fmla="*/ 410971 h 606722"/>
                <a:gd name="connsiteX36" fmla="*/ 179528 w 497133"/>
                <a:gd name="connsiteY36" fmla="*/ 410971 h 606722"/>
                <a:gd name="connsiteX37" fmla="*/ 193324 w 497133"/>
                <a:gd name="connsiteY37" fmla="*/ 424744 h 606722"/>
                <a:gd name="connsiteX38" fmla="*/ 179528 w 497133"/>
                <a:gd name="connsiteY38" fmla="*/ 438516 h 606722"/>
                <a:gd name="connsiteX39" fmla="*/ 96662 w 497133"/>
                <a:gd name="connsiteY39" fmla="*/ 438516 h 606722"/>
                <a:gd name="connsiteX40" fmla="*/ 55185 w 497133"/>
                <a:gd name="connsiteY40" fmla="*/ 397109 h 606722"/>
                <a:gd name="connsiteX41" fmla="*/ 96662 w 497133"/>
                <a:gd name="connsiteY41" fmla="*/ 355791 h 606722"/>
                <a:gd name="connsiteX42" fmla="*/ 454322 w 497133"/>
                <a:gd name="connsiteY42" fmla="*/ 0 h 606722"/>
                <a:gd name="connsiteX43" fmla="*/ 465359 w 497133"/>
                <a:gd name="connsiteY43" fmla="*/ 4177 h 606722"/>
                <a:gd name="connsiteX44" fmla="*/ 497133 w 497133"/>
                <a:gd name="connsiteY44" fmla="*/ 96509 h 606722"/>
                <a:gd name="connsiteX45" fmla="*/ 455746 w 497133"/>
                <a:gd name="connsiteY45" fmla="*/ 190263 h 606722"/>
                <a:gd name="connsiteX46" fmla="*/ 450228 w 497133"/>
                <a:gd name="connsiteY46" fmla="*/ 194439 h 606722"/>
                <a:gd name="connsiteX47" fmla="*/ 415694 w 497133"/>
                <a:gd name="connsiteY47" fmla="*/ 206792 h 606722"/>
                <a:gd name="connsiteX48" fmla="*/ 430825 w 497133"/>
                <a:gd name="connsiteY48" fmla="*/ 220566 h 606722"/>
                <a:gd name="connsiteX49" fmla="*/ 435008 w 497133"/>
                <a:gd name="connsiteY49" fmla="*/ 228919 h 606722"/>
                <a:gd name="connsiteX50" fmla="*/ 430825 w 497133"/>
                <a:gd name="connsiteY50" fmla="*/ 241272 h 606722"/>
                <a:gd name="connsiteX51" fmla="*/ 291356 w 497133"/>
                <a:gd name="connsiteY51" fmla="*/ 317075 h 606722"/>
                <a:gd name="connsiteX52" fmla="*/ 274801 w 497133"/>
                <a:gd name="connsiteY52" fmla="*/ 306055 h 606722"/>
                <a:gd name="connsiteX53" fmla="*/ 285837 w 497133"/>
                <a:gd name="connsiteY53" fmla="*/ 289526 h 606722"/>
                <a:gd name="connsiteX54" fmla="*/ 401899 w 497133"/>
                <a:gd name="connsiteY54" fmla="*/ 231674 h 606722"/>
                <a:gd name="connsiteX55" fmla="*/ 379737 w 497133"/>
                <a:gd name="connsiteY55" fmla="*/ 212301 h 606722"/>
                <a:gd name="connsiteX56" fmla="*/ 375642 w 497133"/>
                <a:gd name="connsiteY56" fmla="*/ 199949 h 606722"/>
                <a:gd name="connsiteX57" fmla="*/ 385255 w 497133"/>
                <a:gd name="connsiteY57" fmla="*/ 188930 h 606722"/>
                <a:gd name="connsiteX58" fmla="*/ 439102 w 497133"/>
                <a:gd name="connsiteY58" fmla="*/ 170979 h 606722"/>
                <a:gd name="connsiteX59" fmla="*/ 469542 w 497133"/>
                <a:gd name="connsiteY59" fmla="*/ 96509 h 606722"/>
                <a:gd name="connsiteX60" fmla="*/ 455746 w 497133"/>
                <a:gd name="connsiteY60" fmla="*/ 35813 h 606722"/>
                <a:gd name="connsiteX61" fmla="*/ 218194 w 497133"/>
                <a:gd name="connsiteY61" fmla="*/ 339202 h 606722"/>
                <a:gd name="connsiteX62" fmla="*/ 207158 w 497133"/>
                <a:gd name="connsiteY62" fmla="*/ 344712 h 606722"/>
                <a:gd name="connsiteX63" fmla="*/ 198880 w 497133"/>
                <a:gd name="connsiteY63" fmla="*/ 341957 h 606722"/>
                <a:gd name="connsiteX64" fmla="*/ 196121 w 497133"/>
                <a:gd name="connsiteY64" fmla="*/ 322673 h 606722"/>
                <a:gd name="connsiteX65" fmla="*/ 444621 w 497133"/>
                <a:gd name="connsiteY65" fmla="*/ 5510 h 606722"/>
                <a:gd name="connsiteX66" fmla="*/ 454322 w 497133"/>
                <a:gd name="connsiteY6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97133" h="606722">
                  <a:moveTo>
                    <a:pt x="96662" y="355791"/>
                  </a:moveTo>
                  <a:lnTo>
                    <a:pt x="233378" y="355791"/>
                  </a:lnTo>
                  <a:cubicBezTo>
                    <a:pt x="256787" y="355791"/>
                    <a:pt x="274766" y="373740"/>
                    <a:pt x="274766" y="397109"/>
                  </a:cubicBezTo>
                  <a:cubicBezTo>
                    <a:pt x="274766" y="415058"/>
                    <a:pt x="263729" y="430253"/>
                    <a:pt x="247174" y="435762"/>
                  </a:cubicBezTo>
                  <a:lnTo>
                    <a:pt x="247174" y="461975"/>
                  </a:lnTo>
                  <a:cubicBezTo>
                    <a:pt x="247174" y="467484"/>
                    <a:pt x="251268" y="471571"/>
                    <a:pt x="255452" y="474326"/>
                  </a:cubicBezTo>
                  <a:lnTo>
                    <a:pt x="307877" y="500538"/>
                  </a:lnTo>
                  <a:cubicBezTo>
                    <a:pt x="323097" y="507469"/>
                    <a:pt x="331375" y="522575"/>
                    <a:pt x="331375" y="537769"/>
                  </a:cubicBezTo>
                  <a:lnTo>
                    <a:pt x="331375" y="565315"/>
                  </a:lnTo>
                  <a:cubicBezTo>
                    <a:pt x="331375" y="588773"/>
                    <a:pt x="313485" y="606722"/>
                    <a:pt x="289987" y="606722"/>
                  </a:cubicBezTo>
                  <a:lnTo>
                    <a:pt x="41388" y="606722"/>
                  </a:lnTo>
                  <a:cubicBezTo>
                    <a:pt x="17890" y="606722"/>
                    <a:pt x="0" y="588773"/>
                    <a:pt x="0" y="565315"/>
                  </a:cubicBezTo>
                  <a:lnTo>
                    <a:pt x="0" y="537769"/>
                  </a:lnTo>
                  <a:cubicBezTo>
                    <a:pt x="0" y="522575"/>
                    <a:pt x="8278" y="507469"/>
                    <a:pt x="23409" y="501960"/>
                  </a:cubicBezTo>
                  <a:lnTo>
                    <a:pt x="75923" y="475747"/>
                  </a:lnTo>
                  <a:cubicBezTo>
                    <a:pt x="81442" y="472993"/>
                    <a:pt x="84201" y="468817"/>
                    <a:pt x="84201" y="463307"/>
                  </a:cubicBezTo>
                  <a:cubicBezTo>
                    <a:pt x="84201" y="455044"/>
                    <a:pt x="89720" y="449535"/>
                    <a:pt x="97997" y="449535"/>
                  </a:cubicBezTo>
                  <a:cubicBezTo>
                    <a:pt x="106275" y="449535"/>
                    <a:pt x="111793" y="455044"/>
                    <a:pt x="111793" y="463307"/>
                  </a:cubicBezTo>
                  <a:cubicBezTo>
                    <a:pt x="111793" y="479835"/>
                    <a:pt x="102181" y="493608"/>
                    <a:pt x="88384" y="500538"/>
                  </a:cubicBezTo>
                  <a:lnTo>
                    <a:pt x="35870" y="526751"/>
                  </a:lnTo>
                  <a:cubicBezTo>
                    <a:pt x="30352" y="529506"/>
                    <a:pt x="27592" y="533593"/>
                    <a:pt x="27592" y="539102"/>
                  </a:cubicBezTo>
                  <a:lnTo>
                    <a:pt x="27592" y="566737"/>
                  </a:lnTo>
                  <a:cubicBezTo>
                    <a:pt x="27592" y="575000"/>
                    <a:pt x="33111" y="580509"/>
                    <a:pt x="41388" y="580509"/>
                  </a:cubicBezTo>
                  <a:lnTo>
                    <a:pt x="291322" y="580509"/>
                  </a:lnTo>
                  <a:cubicBezTo>
                    <a:pt x="299599" y="580509"/>
                    <a:pt x="305118" y="575000"/>
                    <a:pt x="305118" y="566737"/>
                  </a:cubicBezTo>
                  <a:lnTo>
                    <a:pt x="305118" y="539102"/>
                  </a:lnTo>
                  <a:cubicBezTo>
                    <a:pt x="305118" y="533593"/>
                    <a:pt x="301024" y="529506"/>
                    <a:pt x="296840" y="526751"/>
                  </a:cubicBezTo>
                  <a:lnTo>
                    <a:pt x="244415" y="500538"/>
                  </a:lnTo>
                  <a:cubicBezTo>
                    <a:pt x="229194" y="493608"/>
                    <a:pt x="220917" y="478502"/>
                    <a:pt x="220917" y="463307"/>
                  </a:cubicBezTo>
                  <a:lnTo>
                    <a:pt x="220917" y="424744"/>
                  </a:lnTo>
                  <a:cubicBezTo>
                    <a:pt x="220917" y="416480"/>
                    <a:pt x="226435" y="410971"/>
                    <a:pt x="234713" y="410971"/>
                  </a:cubicBezTo>
                  <a:cubicBezTo>
                    <a:pt x="242991" y="410971"/>
                    <a:pt x="248509" y="405373"/>
                    <a:pt x="248509" y="397109"/>
                  </a:cubicBezTo>
                  <a:cubicBezTo>
                    <a:pt x="248509" y="388846"/>
                    <a:pt x="242991" y="383337"/>
                    <a:pt x="234713" y="383337"/>
                  </a:cubicBezTo>
                  <a:lnTo>
                    <a:pt x="96662" y="383337"/>
                  </a:lnTo>
                  <a:cubicBezTo>
                    <a:pt x="88384" y="383337"/>
                    <a:pt x="82866" y="388846"/>
                    <a:pt x="82866" y="397109"/>
                  </a:cubicBezTo>
                  <a:cubicBezTo>
                    <a:pt x="82866" y="405373"/>
                    <a:pt x="88384" y="410971"/>
                    <a:pt x="96662" y="410971"/>
                  </a:cubicBezTo>
                  <a:lnTo>
                    <a:pt x="179528" y="410971"/>
                  </a:lnTo>
                  <a:cubicBezTo>
                    <a:pt x="187806" y="410971"/>
                    <a:pt x="193324" y="416480"/>
                    <a:pt x="193324" y="424744"/>
                  </a:cubicBezTo>
                  <a:cubicBezTo>
                    <a:pt x="193324" y="433007"/>
                    <a:pt x="187806" y="438516"/>
                    <a:pt x="179528" y="438516"/>
                  </a:cubicBezTo>
                  <a:lnTo>
                    <a:pt x="96662" y="438516"/>
                  </a:lnTo>
                  <a:cubicBezTo>
                    <a:pt x="73164" y="438516"/>
                    <a:pt x="55185" y="420567"/>
                    <a:pt x="55185" y="397109"/>
                  </a:cubicBezTo>
                  <a:cubicBezTo>
                    <a:pt x="55185" y="373740"/>
                    <a:pt x="73164" y="355791"/>
                    <a:pt x="96662" y="355791"/>
                  </a:cubicBezTo>
                  <a:close/>
                  <a:moveTo>
                    <a:pt x="454322" y="0"/>
                  </a:moveTo>
                  <a:cubicBezTo>
                    <a:pt x="458505" y="0"/>
                    <a:pt x="462599" y="1422"/>
                    <a:pt x="465359" y="4177"/>
                  </a:cubicBezTo>
                  <a:cubicBezTo>
                    <a:pt x="486097" y="24794"/>
                    <a:pt x="497133" y="56519"/>
                    <a:pt x="497133" y="96509"/>
                  </a:cubicBezTo>
                  <a:cubicBezTo>
                    <a:pt x="497133" y="132322"/>
                    <a:pt x="483337" y="165469"/>
                    <a:pt x="455746" y="190263"/>
                  </a:cubicBezTo>
                  <a:cubicBezTo>
                    <a:pt x="454322" y="191684"/>
                    <a:pt x="451563" y="194439"/>
                    <a:pt x="450228" y="194439"/>
                  </a:cubicBezTo>
                  <a:lnTo>
                    <a:pt x="415694" y="206792"/>
                  </a:lnTo>
                  <a:lnTo>
                    <a:pt x="430825" y="220566"/>
                  </a:lnTo>
                  <a:cubicBezTo>
                    <a:pt x="432249" y="223321"/>
                    <a:pt x="435008" y="226076"/>
                    <a:pt x="435008" y="228919"/>
                  </a:cubicBezTo>
                  <a:cubicBezTo>
                    <a:pt x="435008" y="233007"/>
                    <a:pt x="433584" y="238517"/>
                    <a:pt x="430825" y="241272"/>
                  </a:cubicBezTo>
                  <a:cubicBezTo>
                    <a:pt x="400475" y="271575"/>
                    <a:pt x="363182" y="301967"/>
                    <a:pt x="291356" y="317075"/>
                  </a:cubicBezTo>
                  <a:cubicBezTo>
                    <a:pt x="284502" y="318496"/>
                    <a:pt x="276225" y="312987"/>
                    <a:pt x="274801" y="306055"/>
                  </a:cubicBezTo>
                  <a:cubicBezTo>
                    <a:pt x="273466" y="299213"/>
                    <a:pt x="278984" y="290948"/>
                    <a:pt x="285837" y="289526"/>
                  </a:cubicBezTo>
                  <a:cubicBezTo>
                    <a:pt x="339685" y="278507"/>
                    <a:pt x="372883" y="257801"/>
                    <a:pt x="401899" y="231674"/>
                  </a:cubicBezTo>
                  <a:lnTo>
                    <a:pt x="379737" y="212301"/>
                  </a:lnTo>
                  <a:cubicBezTo>
                    <a:pt x="376978" y="209547"/>
                    <a:pt x="374218" y="204037"/>
                    <a:pt x="375642" y="199949"/>
                  </a:cubicBezTo>
                  <a:cubicBezTo>
                    <a:pt x="376978" y="194439"/>
                    <a:pt x="381161" y="190263"/>
                    <a:pt x="385255" y="188930"/>
                  </a:cubicBezTo>
                  <a:lnTo>
                    <a:pt x="439102" y="170979"/>
                  </a:lnTo>
                  <a:cubicBezTo>
                    <a:pt x="448804" y="159959"/>
                    <a:pt x="469542" y="136498"/>
                    <a:pt x="469542" y="96509"/>
                  </a:cubicBezTo>
                  <a:cubicBezTo>
                    <a:pt x="469542" y="71715"/>
                    <a:pt x="465359" y="51009"/>
                    <a:pt x="455746" y="35813"/>
                  </a:cubicBezTo>
                  <a:lnTo>
                    <a:pt x="218194" y="339202"/>
                  </a:lnTo>
                  <a:cubicBezTo>
                    <a:pt x="215435" y="343290"/>
                    <a:pt x="211252" y="344712"/>
                    <a:pt x="207158" y="344712"/>
                  </a:cubicBezTo>
                  <a:cubicBezTo>
                    <a:pt x="204399" y="344712"/>
                    <a:pt x="201640" y="343290"/>
                    <a:pt x="198880" y="341957"/>
                  </a:cubicBezTo>
                  <a:cubicBezTo>
                    <a:pt x="191938" y="337780"/>
                    <a:pt x="191938" y="328183"/>
                    <a:pt x="196121" y="322673"/>
                  </a:cubicBezTo>
                  <a:lnTo>
                    <a:pt x="444621" y="5510"/>
                  </a:lnTo>
                  <a:cubicBezTo>
                    <a:pt x="446045" y="2755"/>
                    <a:pt x="450228" y="0"/>
                    <a:pt x="454322" y="0"/>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2" name="组合 41">
              <a:extLst>
                <a:ext uri="{FF2B5EF4-FFF2-40B4-BE49-F238E27FC236}">
                  <a16:creationId xmlns:a16="http://schemas.microsoft.com/office/drawing/2014/main" xmlns="" id="{1AEA6B32-EA0F-4CD4-9212-871292D2CB2C}"/>
                </a:ext>
              </a:extLst>
            </p:cNvPr>
            <p:cNvGrpSpPr/>
            <p:nvPr/>
          </p:nvGrpSpPr>
          <p:grpSpPr>
            <a:xfrm>
              <a:off x="4854264" y="3129869"/>
              <a:ext cx="1376285" cy="631793"/>
              <a:chOff x="5122025" y="525814"/>
              <a:chExt cx="2020976" cy="927740"/>
            </a:xfrm>
          </p:grpSpPr>
          <p:sp>
            <p:nvSpPr>
              <p:cNvPr id="43" name="文本框 44">
                <a:extLst>
                  <a:ext uri="{FF2B5EF4-FFF2-40B4-BE49-F238E27FC236}">
                    <a16:creationId xmlns:a16="http://schemas.microsoft.com/office/drawing/2014/main" xmlns="" id="{75DA347D-8044-4EF6-98C5-87A2E838FC73}"/>
                  </a:ext>
                </a:extLst>
              </p:cNvPr>
              <p:cNvSpPr txBox="1"/>
              <p:nvPr/>
            </p:nvSpPr>
            <p:spPr>
              <a:xfrm>
                <a:off x="5122026" y="826908"/>
                <a:ext cx="2020975" cy="626646"/>
              </a:xfrm>
              <a:prstGeom prst="rect">
                <a:avLst/>
              </a:prstGeom>
              <a:noFill/>
            </p:spPr>
            <p:txBody>
              <a:bodyPr wrap="square" lIns="0" tIns="0" rIns="0" bIns="0" anchor="ctr" anchorCtr="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44" name="矩形 43">
                <a:extLst>
                  <a:ext uri="{FF2B5EF4-FFF2-40B4-BE49-F238E27FC236}">
                    <a16:creationId xmlns:a16="http://schemas.microsoft.com/office/drawing/2014/main" xmlns="" id="{104A7BFD-8BDF-4DDE-9C49-9037500F384B}"/>
                  </a:ext>
                </a:extLst>
              </p:cNvPr>
              <p:cNvSpPr/>
              <p:nvPr/>
            </p:nvSpPr>
            <p:spPr>
              <a:xfrm>
                <a:off x="5122025" y="525814"/>
                <a:ext cx="2020976" cy="325410"/>
              </a:xfrm>
              <a:prstGeom prst="rect">
                <a:avLst/>
              </a:prstGeom>
            </p:spPr>
            <p:txBody>
              <a:bodyPr wrap="none" lIns="0" tIns="0" rIns="0" bIns="0" anchor="ctr" anchorCtr="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40">
                  <a:spcBef>
                    <a:spcPct val="0"/>
                  </a:spcBef>
                  <a:defRPr/>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grpSp>
        <p:nvGrpSpPr>
          <p:cNvPr id="45" name="组合 44">
            <a:extLst>
              <a:ext uri="{FF2B5EF4-FFF2-40B4-BE49-F238E27FC236}">
                <a16:creationId xmlns:a16="http://schemas.microsoft.com/office/drawing/2014/main" xmlns="" id="{B31C3BFB-1DED-40CD-9FF5-5DDBD142FBA3}"/>
              </a:ext>
            </a:extLst>
          </p:cNvPr>
          <p:cNvGrpSpPr/>
          <p:nvPr/>
        </p:nvGrpSpPr>
        <p:grpSpPr>
          <a:xfrm>
            <a:off x="9036153" y="2180861"/>
            <a:ext cx="1835047" cy="2070396"/>
            <a:chOff x="6777114" y="2208865"/>
            <a:chExt cx="1376285" cy="1552797"/>
          </a:xfrm>
        </p:grpSpPr>
        <p:sp>
          <p:nvSpPr>
            <p:cNvPr id="46" name="星形: 七角 45">
              <a:extLst>
                <a:ext uri="{FF2B5EF4-FFF2-40B4-BE49-F238E27FC236}">
                  <a16:creationId xmlns:a16="http://schemas.microsoft.com/office/drawing/2014/main" xmlns="" id="{4EC47014-03C7-4BF1-BB61-0F251DBD8B35}"/>
                </a:ext>
              </a:extLst>
            </p:cNvPr>
            <p:cNvSpPr/>
            <p:nvPr/>
          </p:nvSpPr>
          <p:spPr>
            <a:xfrm>
              <a:off x="7103070" y="2208865"/>
              <a:ext cx="724373" cy="724374"/>
            </a:xfrm>
            <a:prstGeom prst="star7">
              <a:avLst>
                <a:gd name="adj" fmla="val 40882"/>
                <a:gd name="hf" fmla="val 102572"/>
                <a:gd name="vf" fmla="val 105210"/>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任意多边形: 形状 46">
              <a:extLst>
                <a:ext uri="{FF2B5EF4-FFF2-40B4-BE49-F238E27FC236}">
                  <a16:creationId xmlns:a16="http://schemas.microsoft.com/office/drawing/2014/main" xmlns="" id="{398E6EB4-BD68-478C-8934-2BD73299280F}"/>
                </a:ext>
              </a:extLst>
            </p:cNvPr>
            <p:cNvSpPr>
              <a:spLocks/>
            </p:cNvSpPr>
            <p:nvPr/>
          </p:nvSpPr>
          <p:spPr bwMode="auto">
            <a:xfrm>
              <a:off x="7268506" y="2356307"/>
              <a:ext cx="393501" cy="429489"/>
            </a:xfrm>
            <a:custGeom>
              <a:avLst/>
              <a:gdLst>
                <a:gd name="connsiteX0" fmla="*/ 333675 w 554848"/>
                <a:gd name="connsiteY0" fmla="*/ 536932 h 605592"/>
                <a:gd name="connsiteX1" fmla="*/ 387898 w 554848"/>
                <a:gd name="connsiteY1" fmla="*/ 605592 h 605592"/>
                <a:gd name="connsiteX2" fmla="*/ 97380 w 554848"/>
                <a:gd name="connsiteY2" fmla="*/ 605592 h 605592"/>
                <a:gd name="connsiteX3" fmla="*/ 275317 w 554848"/>
                <a:gd name="connsiteY3" fmla="*/ 374420 h 605592"/>
                <a:gd name="connsiteX4" fmla="*/ 316698 w 554848"/>
                <a:gd name="connsiteY4" fmla="*/ 415783 h 605592"/>
                <a:gd name="connsiteX5" fmla="*/ 264832 w 554848"/>
                <a:gd name="connsiteY5" fmla="*/ 426356 h 605592"/>
                <a:gd name="connsiteX6" fmla="*/ 47076 w 554848"/>
                <a:gd name="connsiteY6" fmla="*/ 296539 h 605592"/>
                <a:gd name="connsiteX7" fmla="*/ 34634 w 554848"/>
                <a:gd name="connsiteY7" fmla="*/ 308960 h 605592"/>
                <a:gd name="connsiteX8" fmla="*/ 47076 w 554848"/>
                <a:gd name="connsiteY8" fmla="*/ 321474 h 605592"/>
                <a:gd name="connsiteX9" fmla="*/ 258408 w 554848"/>
                <a:gd name="connsiteY9" fmla="*/ 321474 h 605592"/>
                <a:gd name="connsiteX10" fmla="*/ 270943 w 554848"/>
                <a:gd name="connsiteY10" fmla="*/ 308960 h 605592"/>
                <a:gd name="connsiteX11" fmla="*/ 258408 w 554848"/>
                <a:gd name="connsiteY11" fmla="*/ 296539 h 605592"/>
                <a:gd name="connsiteX12" fmla="*/ 500073 w 554848"/>
                <a:gd name="connsiteY12" fmla="*/ 209438 h 605592"/>
                <a:gd name="connsiteX13" fmla="*/ 517809 w 554848"/>
                <a:gd name="connsiteY13" fmla="*/ 227045 h 605592"/>
                <a:gd name="connsiteX14" fmla="*/ 340079 w 554848"/>
                <a:gd name="connsiteY14" fmla="*/ 404410 h 605592"/>
                <a:gd name="connsiteX15" fmla="*/ 322343 w 554848"/>
                <a:gd name="connsiteY15" fmla="*/ 386710 h 605592"/>
                <a:gd name="connsiteX16" fmla="*/ 49119 w 554848"/>
                <a:gd name="connsiteY16" fmla="*/ 179833 h 605592"/>
                <a:gd name="connsiteX17" fmla="*/ 36584 w 554848"/>
                <a:gd name="connsiteY17" fmla="*/ 192347 h 605592"/>
                <a:gd name="connsiteX18" fmla="*/ 49119 w 554848"/>
                <a:gd name="connsiteY18" fmla="*/ 204768 h 605592"/>
                <a:gd name="connsiteX19" fmla="*/ 368717 w 554848"/>
                <a:gd name="connsiteY19" fmla="*/ 204768 h 605592"/>
                <a:gd name="connsiteX20" fmla="*/ 381252 w 554848"/>
                <a:gd name="connsiteY20" fmla="*/ 192347 h 605592"/>
                <a:gd name="connsiteX21" fmla="*/ 368717 w 554848"/>
                <a:gd name="connsiteY21" fmla="*/ 179833 h 605592"/>
                <a:gd name="connsiteX22" fmla="*/ 464585 w 554848"/>
                <a:gd name="connsiteY22" fmla="*/ 173803 h 605592"/>
                <a:gd name="connsiteX23" fmla="*/ 482314 w 554848"/>
                <a:gd name="connsiteY23" fmla="*/ 191416 h 605592"/>
                <a:gd name="connsiteX24" fmla="*/ 304648 w 554848"/>
                <a:gd name="connsiteY24" fmla="*/ 368846 h 605592"/>
                <a:gd name="connsiteX25" fmla="*/ 286919 w 554848"/>
                <a:gd name="connsiteY25" fmla="*/ 351140 h 605592"/>
                <a:gd name="connsiteX26" fmla="*/ 498233 w 554848"/>
                <a:gd name="connsiteY26" fmla="*/ 140235 h 605592"/>
                <a:gd name="connsiteX27" fmla="*/ 515589 w 554848"/>
                <a:gd name="connsiteY27" fmla="*/ 140235 h 605592"/>
                <a:gd name="connsiteX28" fmla="*/ 551229 w 554848"/>
                <a:gd name="connsiteY28" fmla="*/ 175830 h 605592"/>
                <a:gd name="connsiteX29" fmla="*/ 551229 w 554848"/>
                <a:gd name="connsiteY29" fmla="*/ 193164 h 605592"/>
                <a:gd name="connsiteX30" fmla="*/ 535358 w 554848"/>
                <a:gd name="connsiteY30" fmla="*/ 209015 h 605592"/>
                <a:gd name="connsiteX31" fmla="*/ 482455 w 554848"/>
                <a:gd name="connsiteY31" fmla="*/ 156086 h 605592"/>
                <a:gd name="connsiteX32" fmla="*/ 49119 w 554848"/>
                <a:gd name="connsiteY32" fmla="*/ 62571 h 605592"/>
                <a:gd name="connsiteX33" fmla="*/ 36584 w 554848"/>
                <a:gd name="connsiteY33" fmla="*/ 74992 h 605592"/>
                <a:gd name="connsiteX34" fmla="*/ 49119 w 554848"/>
                <a:gd name="connsiteY34" fmla="*/ 87506 h 605592"/>
                <a:gd name="connsiteX35" fmla="*/ 368717 w 554848"/>
                <a:gd name="connsiteY35" fmla="*/ 87506 h 605592"/>
                <a:gd name="connsiteX36" fmla="*/ 381252 w 554848"/>
                <a:gd name="connsiteY36" fmla="*/ 74992 h 605592"/>
                <a:gd name="connsiteX37" fmla="*/ 368717 w 554848"/>
                <a:gd name="connsiteY37" fmla="*/ 62571 h 605592"/>
                <a:gd name="connsiteX38" fmla="*/ 0 w 554848"/>
                <a:gd name="connsiteY38" fmla="*/ 0 h 605592"/>
                <a:gd name="connsiteX39" fmla="*/ 422664 w 554848"/>
                <a:gd name="connsiteY39" fmla="*/ 0 h 605592"/>
                <a:gd name="connsiteX40" fmla="*/ 422664 w 554848"/>
                <a:gd name="connsiteY40" fmla="*/ 180204 h 605592"/>
                <a:gd name="connsiteX41" fmla="*/ 255623 w 554848"/>
                <a:gd name="connsiteY41" fmla="*/ 346966 h 605592"/>
                <a:gd name="connsiteX42" fmla="*/ 242159 w 554848"/>
                <a:gd name="connsiteY42" fmla="*/ 413338 h 605592"/>
                <a:gd name="connsiteX43" fmla="*/ 47169 w 554848"/>
                <a:gd name="connsiteY43" fmla="*/ 413338 h 605592"/>
                <a:gd name="connsiteX44" fmla="*/ 34634 w 554848"/>
                <a:gd name="connsiteY44" fmla="*/ 425759 h 605592"/>
                <a:gd name="connsiteX45" fmla="*/ 47169 w 554848"/>
                <a:gd name="connsiteY45" fmla="*/ 438273 h 605592"/>
                <a:gd name="connsiteX46" fmla="*/ 236774 w 554848"/>
                <a:gd name="connsiteY46" fmla="*/ 438273 h 605592"/>
                <a:gd name="connsiteX47" fmla="*/ 232967 w 554848"/>
                <a:gd name="connsiteY47" fmla="*/ 457554 h 605592"/>
                <a:gd name="connsiteX48" fmla="*/ 343740 w 554848"/>
                <a:gd name="connsiteY48" fmla="*/ 435585 h 605592"/>
                <a:gd name="connsiteX49" fmla="*/ 422757 w 554848"/>
                <a:gd name="connsiteY49" fmla="*/ 356699 h 605592"/>
                <a:gd name="connsiteX50" fmla="*/ 422757 w 554848"/>
                <a:gd name="connsiteY50" fmla="*/ 605592 h 605592"/>
                <a:gd name="connsiteX51" fmla="*/ 343740 w 554848"/>
                <a:gd name="connsiteY51" fmla="*/ 505664 h 605592"/>
                <a:gd name="connsiteX52" fmla="*/ 0 w 554848"/>
                <a:gd name="connsiteY52" fmla="*/ 605592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54848" h="605592">
                  <a:moveTo>
                    <a:pt x="333675" y="536932"/>
                  </a:moveTo>
                  <a:lnTo>
                    <a:pt x="387898" y="605592"/>
                  </a:lnTo>
                  <a:lnTo>
                    <a:pt x="97380" y="605592"/>
                  </a:lnTo>
                  <a:close/>
                  <a:moveTo>
                    <a:pt x="275317" y="374420"/>
                  </a:moveTo>
                  <a:lnTo>
                    <a:pt x="316698" y="415783"/>
                  </a:lnTo>
                  <a:lnTo>
                    <a:pt x="264832" y="426356"/>
                  </a:lnTo>
                  <a:close/>
                  <a:moveTo>
                    <a:pt x="47076" y="296539"/>
                  </a:moveTo>
                  <a:cubicBezTo>
                    <a:pt x="40391" y="296539"/>
                    <a:pt x="35098" y="302286"/>
                    <a:pt x="34634" y="308960"/>
                  </a:cubicBezTo>
                  <a:cubicBezTo>
                    <a:pt x="34634" y="316191"/>
                    <a:pt x="40391" y="321474"/>
                    <a:pt x="47076" y="321474"/>
                  </a:cubicBezTo>
                  <a:lnTo>
                    <a:pt x="258408" y="321474"/>
                  </a:lnTo>
                  <a:cubicBezTo>
                    <a:pt x="265651" y="321474"/>
                    <a:pt x="270943" y="315635"/>
                    <a:pt x="270943" y="308960"/>
                  </a:cubicBezTo>
                  <a:cubicBezTo>
                    <a:pt x="270943" y="301823"/>
                    <a:pt x="265094" y="296539"/>
                    <a:pt x="258408" y="296539"/>
                  </a:cubicBezTo>
                  <a:close/>
                  <a:moveTo>
                    <a:pt x="500073" y="209438"/>
                  </a:moveTo>
                  <a:lnTo>
                    <a:pt x="517809" y="227045"/>
                  </a:lnTo>
                  <a:lnTo>
                    <a:pt x="340079" y="404410"/>
                  </a:lnTo>
                  <a:lnTo>
                    <a:pt x="322343" y="386710"/>
                  </a:lnTo>
                  <a:close/>
                  <a:moveTo>
                    <a:pt x="49119" y="179833"/>
                  </a:moveTo>
                  <a:cubicBezTo>
                    <a:pt x="42248" y="179833"/>
                    <a:pt x="37048" y="185024"/>
                    <a:pt x="36584" y="192347"/>
                  </a:cubicBezTo>
                  <a:cubicBezTo>
                    <a:pt x="36584" y="199485"/>
                    <a:pt x="42434" y="204768"/>
                    <a:pt x="49119" y="204768"/>
                  </a:cubicBezTo>
                  <a:lnTo>
                    <a:pt x="368717" y="204768"/>
                  </a:lnTo>
                  <a:cubicBezTo>
                    <a:pt x="375959" y="204768"/>
                    <a:pt x="381252" y="199021"/>
                    <a:pt x="381252" y="192347"/>
                  </a:cubicBezTo>
                  <a:cubicBezTo>
                    <a:pt x="381252" y="185117"/>
                    <a:pt x="375402" y="179833"/>
                    <a:pt x="368717" y="179833"/>
                  </a:cubicBezTo>
                  <a:close/>
                  <a:moveTo>
                    <a:pt x="464585" y="173803"/>
                  </a:moveTo>
                  <a:lnTo>
                    <a:pt x="482314" y="191416"/>
                  </a:lnTo>
                  <a:lnTo>
                    <a:pt x="304648" y="368846"/>
                  </a:lnTo>
                  <a:lnTo>
                    <a:pt x="286919" y="351140"/>
                  </a:lnTo>
                  <a:close/>
                  <a:moveTo>
                    <a:pt x="498233" y="140235"/>
                  </a:moveTo>
                  <a:cubicBezTo>
                    <a:pt x="503059" y="135415"/>
                    <a:pt x="510763" y="135415"/>
                    <a:pt x="515589" y="140235"/>
                  </a:cubicBezTo>
                  <a:lnTo>
                    <a:pt x="551229" y="175830"/>
                  </a:lnTo>
                  <a:cubicBezTo>
                    <a:pt x="556055" y="180650"/>
                    <a:pt x="556055" y="188807"/>
                    <a:pt x="551229" y="193164"/>
                  </a:cubicBezTo>
                  <a:lnTo>
                    <a:pt x="535358" y="209015"/>
                  </a:lnTo>
                  <a:lnTo>
                    <a:pt x="482455" y="156086"/>
                  </a:lnTo>
                  <a:close/>
                  <a:moveTo>
                    <a:pt x="49119" y="62571"/>
                  </a:moveTo>
                  <a:cubicBezTo>
                    <a:pt x="42248" y="62571"/>
                    <a:pt x="37048" y="67762"/>
                    <a:pt x="36584" y="74992"/>
                  </a:cubicBezTo>
                  <a:cubicBezTo>
                    <a:pt x="36584" y="82223"/>
                    <a:pt x="42434" y="87506"/>
                    <a:pt x="49119" y="87506"/>
                  </a:cubicBezTo>
                  <a:lnTo>
                    <a:pt x="368717" y="87506"/>
                  </a:lnTo>
                  <a:cubicBezTo>
                    <a:pt x="375959" y="87506"/>
                    <a:pt x="381252" y="81666"/>
                    <a:pt x="381252" y="74992"/>
                  </a:cubicBezTo>
                  <a:cubicBezTo>
                    <a:pt x="381252" y="67854"/>
                    <a:pt x="375402" y="62571"/>
                    <a:pt x="368717" y="62571"/>
                  </a:cubicBezTo>
                  <a:close/>
                  <a:moveTo>
                    <a:pt x="0" y="0"/>
                  </a:moveTo>
                  <a:lnTo>
                    <a:pt x="422664" y="0"/>
                  </a:lnTo>
                  <a:lnTo>
                    <a:pt x="422664" y="180204"/>
                  </a:lnTo>
                  <a:lnTo>
                    <a:pt x="255623" y="346966"/>
                  </a:lnTo>
                  <a:lnTo>
                    <a:pt x="242159" y="413338"/>
                  </a:lnTo>
                  <a:lnTo>
                    <a:pt x="47169" y="413338"/>
                  </a:lnTo>
                  <a:cubicBezTo>
                    <a:pt x="39927" y="413338"/>
                    <a:pt x="34634" y="419085"/>
                    <a:pt x="34634" y="425759"/>
                  </a:cubicBezTo>
                  <a:cubicBezTo>
                    <a:pt x="34634" y="432989"/>
                    <a:pt x="40484" y="438273"/>
                    <a:pt x="47169" y="438273"/>
                  </a:cubicBezTo>
                  <a:lnTo>
                    <a:pt x="236774" y="438273"/>
                  </a:lnTo>
                  <a:lnTo>
                    <a:pt x="232967" y="457554"/>
                  </a:lnTo>
                  <a:lnTo>
                    <a:pt x="343740" y="435585"/>
                  </a:lnTo>
                  <a:lnTo>
                    <a:pt x="422757" y="356699"/>
                  </a:lnTo>
                  <a:lnTo>
                    <a:pt x="422757" y="605592"/>
                  </a:lnTo>
                  <a:lnTo>
                    <a:pt x="343740" y="505664"/>
                  </a:lnTo>
                  <a:lnTo>
                    <a:pt x="0" y="605592"/>
                  </a:ln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8" name="组合 47">
              <a:extLst>
                <a:ext uri="{FF2B5EF4-FFF2-40B4-BE49-F238E27FC236}">
                  <a16:creationId xmlns:a16="http://schemas.microsoft.com/office/drawing/2014/main" xmlns="" id="{B9B52274-C5E6-45B5-8F0F-776ADB13AD52}"/>
                </a:ext>
              </a:extLst>
            </p:cNvPr>
            <p:cNvGrpSpPr/>
            <p:nvPr/>
          </p:nvGrpSpPr>
          <p:grpSpPr>
            <a:xfrm>
              <a:off x="6777114" y="3129869"/>
              <a:ext cx="1376285" cy="631793"/>
              <a:chOff x="5122025" y="525814"/>
              <a:chExt cx="2020976" cy="927740"/>
            </a:xfrm>
          </p:grpSpPr>
          <p:sp>
            <p:nvSpPr>
              <p:cNvPr id="49" name="文本框 42">
                <a:extLst>
                  <a:ext uri="{FF2B5EF4-FFF2-40B4-BE49-F238E27FC236}">
                    <a16:creationId xmlns:a16="http://schemas.microsoft.com/office/drawing/2014/main" xmlns="" id="{2CA283F8-2437-4D1B-9C24-06B45FA07C73}"/>
                  </a:ext>
                </a:extLst>
              </p:cNvPr>
              <p:cNvSpPr txBox="1"/>
              <p:nvPr/>
            </p:nvSpPr>
            <p:spPr>
              <a:xfrm>
                <a:off x="5122026" y="826908"/>
                <a:ext cx="2020975" cy="626646"/>
              </a:xfrm>
              <a:prstGeom prst="rect">
                <a:avLst/>
              </a:prstGeom>
              <a:noFill/>
            </p:spPr>
            <p:txBody>
              <a:bodyPr wrap="square" lIns="0" tIns="0" rIns="0" bIns="0" anchor="ctr" anchorCtr="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50" name="矩形 49">
                <a:extLst>
                  <a:ext uri="{FF2B5EF4-FFF2-40B4-BE49-F238E27FC236}">
                    <a16:creationId xmlns:a16="http://schemas.microsoft.com/office/drawing/2014/main" xmlns="" id="{BFA0DAE5-CAE9-4148-BE69-2B0C0F92B99B}"/>
                  </a:ext>
                </a:extLst>
              </p:cNvPr>
              <p:cNvSpPr/>
              <p:nvPr/>
            </p:nvSpPr>
            <p:spPr>
              <a:xfrm>
                <a:off x="5122025" y="525814"/>
                <a:ext cx="2020976" cy="325410"/>
              </a:xfrm>
              <a:prstGeom prst="rect">
                <a:avLst/>
              </a:prstGeom>
            </p:spPr>
            <p:txBody>
              <a:bodyPr wrap="none" lIns="0" tIns="0" rIns="0" bIns="0" anchor="ctr" anchorCtr="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40">
                  <a:spcBef>
                    <a:spcPct val="0"/>
                  </a:spcBef>
                  <a:defRPr/>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cxnSp>
        <p:nvCxnSpPr>
          <p:cNvPr id="29" name="Прямая соединительная линия 10">
            <a:extLst>
              <a:ext uri="{FF2B5EF4-FFF2-40B4-BE49-F238E27FC236}">
                <a16:creationId xmlns:a16="http://schemas.microsoft.com/office/drawing/2014/main" xmlns="" id="{9C3C0DFB-AB1A-48DA-A21A-8C21380F80BD}"/>
              </a:ext>
            </a:extLst>
          </p:cNvPr>
          <p:cNvCxnSpPr>
            <a:cxnSpLocks/>
          </p:cNvCxnSpPr>
          <p:nvPr/>
        </p:nvCxnSpPr>
        <p:spPr>
          <a:xfrm>
            <a:off x="7848600" y="754859"/>
            <a:ext cx="4343400" cy="0"/>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27">
            <a:extLst>
              <a:ext uri="{FF2B5EF4-FFF2-40B4-BE49-F238E27FC236}">
                <a16:creationId xmlns:a16="http://schemas.microsoft.com/office/drawing/2014/main" xmlns="" id="{22C27244-70F5-4C67-8841-00B171ADD363}"/>
              </a:ext>
            </a:extLst>
          </p:cNvPr>
          <p:cNvCxnSpPr>
            <a:cxnSpLocks/>
          </p:cNvCxnSpPr>
          <p:nvPr/>
        </p:nvCxnSpPr>
        <p:spPr>
          <a:xfrm>
            <a:off x="0" y="746213"/>
            <a:ext cx="4140200" cy="8646"/>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xmlns="" id="{F3B6CE37-FCD2-4424-983F-2E52A8253988}"/>
              </a:ext>
            </a:extLst>
          </p:cNvPr>
          <p:cNvSpPr txBox="1"/>
          <p:nvPr/>
        </p:nvSpPr>
        <p:spPr>
          <a:xfrm>
            <a:off x="4616450" y="469900"/>
            <a:ext cx="2959100" cy="523220"/>
          </a:xfrm>
          <a:prstGeom prst="rect">
            <a:avLst/>
          </a:prstGeom>
          <a:noFill/>
        </p:spPr>
        <p:txBody>
          <a:bodyPr wrap="square" rtlCol="0">
            <a:spAutoFit/>
          </a:bodyPr>
          <a:lstStyle/>
          <a:p>
            <a:r>
              <a:rPr lang="zh-CN" altLang="en-US" sz="2800" dirty="0"/>
              <a:t>请输入标题内容</a:t>
            </a:r>
          </a:p>
        </p:txBody>
      </p:sp>
    </p:spTree>
    <p:extLst>
      <p:ext uri="{BB962C8B-B14F-4D97-AF65-F5344CB8AC3E}">
        <p14:creationId xmlns:p14="http://schemas.microsoft.com/office/powerpoint/2010/main" val="303407494"/>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anim calcmode="lin" valueType="num">
                                      <p:cBhvr>
                                        <p:cTn id="20" dur="1000" fill="hold"/>
                                        <p:tgtEl>
                                          <p:spTgt spid="39"/>
                                        </p:tgtEl>
                                        <p:attrNameLst>
                                          <p:attrName>ppt_x</p:attrName>
                                        </p:attrNameLst>
                                      </p:cBhvr>
                                      <p:tavLst>
                                        <p:tav tm="0">
                                          <p:val>
                                            <p:strVal val="#ppt_x"/>
                                          </p:val>
                                        </p:tav>
                                        <p:tav tm="100000">
                                          <p:val>
                                            <p:strVal val="#ppt_x"/>
                                          </p:val>
                                        </p:tav>
                                      </p:tavLst>
                                    </p:anim>
                                    <p:anim calcmode="lin" valueType="num">
                                      <p:cBhvr>
                                        <p:cTn id="21" dur="1000" fill="hold"/>
                                        <p:tgtEl>
                                          <p:spTgt spid="3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1000"/>
                                        <p:tgtEl>
                                          <p:spTgt spid="45"/>
                                        </p:tgtEl>
                                      </p:cBhvr>
                                    </p:animEffect>
                                    <p:anim calcmode="lin" valueType="num">
                                      <p:cBhvr>
                                        <p:cTn id="26" dur="1000" fill="hold"/>
                                        <p:tgtEl>
                                          <p:spTgt spid="45"/>
                                        </p:tgtEl>
                                        <p:attrNameLst>
                                          <p:attrName>ppt_x</p:attrName>
                                        </p:attrNameLst>
                                      </p:cBhvr>
                                      <p:tavLst>
                                        <p:tav tm="0">
                                          <p:val>
                                            <p:strVal val="#ppt_x"/>
                                          </p:val>
                                        </p:tav>
                                        <p:tav tm="100000">
                                          <p:val>
                                            <p:strVal val="#ppt_x"/>
                                          </p:val>
                                        </p:tav>
                                      </p:tavLst>
                                    </p:anim>
                                    <p:anim calcmode="lin" valueType="num">
                                      <p:cBhvr>
                                        <p:cTn id="27"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500"/>
                                        <p:tgtEl>
                                          <p:spTgt spid="29"/>
                                        </p:tgtEl>
                                      </p:cBhvr>
                                    </p:animEffect>
                                  </p:childTnLst>
                                </p:cTn>
                              </p:par>
                              <p:par>
                                <p:cTn id="33" presetID="22" presetClass="entr" presetSubtype="2"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right)">
                                      <p:cBhvr>
                                        <p:cTn id="3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005840" y="990600"/>
            <a:ext cx="7162800" cy="4876800"/>
            <a:chOff x="1680" y="1536"/>
            <a:chExt cx="11280" cy="7680"/>
          </a:xfrm>
          <a:blipFill dpi="0" rotWithShape="1">
            <a:blip r:embed="rId3">
              <a:extLst>
                <a:ext uri="{28A0092B-C50C-407E-A947-70E740481C1C}">
                  <a14:useLocalDpi xmlns:a14="http://schemas.microsoft.com/office/drawing/2010/main" val="0"/>
                </a:ext>
              </a:extLst>
            </a:blip>
            <a:srcRect/>
            <a:stretch>
              <a:fillRect/>
            </a:stretch>
          </a:blipFill>
        </p:grpSpPr>
        <p:sp>
          <p:nvSpPr>
            <p:cNvPr id="4" name="矩形 3"/>
            <p:cNvSpPr/>
            <p:nvPr/>
          </p:nvSpPr>
          <p:spPr>
            <a:xfrm>
              <a:off x="1680" y="1536"/>
              <a:ext cx="11280" cy="3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680" y="5448"/>
              <a:ext cx="11280" cy="3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22860" y="2562860"/>
            <a:ext cx="1781810" cy="1732280"/>
            <a:chOff x="-36" y="4036"/>
            <a:chExt cx="2806" cy="2728"/>
          </a:xfrm>
        </p:grpSpPr>
        <p:sp>
          <p:nvSpPr>
            <p:cNvPr id="7" name="矩形 6"/>
            <p:cNvSpPr/>
            <p:nvPr/>
          </p:nvSpPr>
          <p:spPr>
            <a:xfrm>
              <a:off x="-36" y="4036"/>
              <a:ext cx="2807" cy="272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6" name="Freeform 46"/>
            <p:cNvSpPr>
              <a:spLocks noEditPoints="1"/>
            </p:cNvSpPr>
            <p:nvPr/>
          </p:nvSpPr>
          <p:spPr bwMode="auto">
            <a:xfrm>
              <a:off x="638" y="4592"/>
              <a:ext cx="1459" cy="1615"/>
            </a:xfrm>
            <a:custGeom>
              <a:avLst/>
              <a:gdLst>
                <a:gd name="T0" fmla="*/ 218 w 221"/>
                <a:gd name="T1" fmla="*/ 82 h 245"/>
                <a:gd name="T2" fmla="*/ 212 w 221"/>
                <a:gd name="T3" fmla="*/ 72 h 245"/>
                <a:gd name="T4" fmla="*/ 127 w 221"/>
                <a:gd name="T5" fmla="*/ 8 h 245"/>
                <a:gd name="T6" fmla="*/ 90 w 221"/>
                <a:gd name="T7" fmla="*/ 14 h 245"/>
                <a:gd name="T8" fmla="*/ 1 w 221"/>
                <a:gd name="T9" fmla="*/ 134 h 245"/>
                <a:gd name="T10" fmla="*/ 19 w 221"/>
                <a:gd name="T11" fmla="*/ 190 h 245"/>
                <a:gd name="T12" fmla="*/ 86 w 221"/>
                <a:gd name="T13" fmla="*/ 240 h 245"/>
                <a:gd name="T14" fmla="*/ 114 w 221"/>
                <a:gd name="T15" fmla="*/ 237 h 245"/>
                <a:gd name="T16" fmla="*/ 114 w 221"/>
                <a:gd name="T17" fmla="*/ 237 h 245"/>
                <a:gd name="T18" fmla="*/ 22 w 221"/>
                <a:gd name="T19" fmla="*/ 177 h 245"/>
                <a:gd name="T20" fmla="*/ 28 w 221"/>
                <a:gd name="T21" fmla="*/ 155 h 245"/>
                <a:gd name="T22" fmla="*/ 32 w 221"/>
                <a:gd name="T23" fmla="*/ 160 h 245"/>
                <a:gd name="T24" fmla="*/ 22 w 221"/>
                <a:gd name="T25" fmla="*/ 177 h 245"/>
                <a:gd name="T26" fmla="*/ 107 w 221"/>
                <a:gd name="T27" fmla="*/ 233 h 245"/>
                <a:gd name="T28" fmla="*/ 90 w 221"/>
                <a:gd name="T29" fmla="*/ 234 h 245"/>
                <a:gd name="T30" fmla="*/ 36 w 221"/>
                <a:gd name="T31" fmla="*/ 170 h 245"/>
                <a:gd name="T32" fmla="*/ 32 w 221"/>
                <a:gd name="T33" fmla="*/ 149 h 245"/>
                <a:gd name="T34" fmla="*/ 96 w 221"/>
                <a:gd name="T35" fmla="*/ 18 h 245"/>
                <a:gd name="T36" fmla="*/ 108 w 221"/>
                <a:gd name="T37" fmla="*/ 10 h 245"/>
                <a:gd name="T38" fmla="*/ 207 w 221"/>
                <a:gd name="T39" fmla="*/ 78 h 245"/>
                <a:gd name="T40" fmla="*/ 212 w 221"/>
                <a:gd name="T41" fmla="*/ 88 h 245"/>
                <a:gd name="T42" fmla="*/ 108 w 221"/>
                <a:gd name="T43" fmla="*/ 232 h 245"/>
                <a:gd name="T44" fmla="*/ 191 w 221"/>
                <a:gd name="T45" fmla="*/ 100 h 245"/>
                <a:gd name="T46" fmla="*/ 109 w 221"/>
                <a:gd name="T47" fmla="*/ 29 h 245"/>
                <a:gd name="T48" fmla="*/ 186 w 221"/>
                <a:gd name="T49" fmla="*/ 107 h 245"/>
                <a:gd name="T50" fmla="*/ 96 w 221"/>
                <a:gd name="T51" fmla="*/ 48 h 245"/>
                <a:gd name="T52" fmla="*/ 186 w 221"/>
                <a:gd name="T53" fmla="*/ 107 h 245"/>
                <a:gd name="T54" fmla="*/ 172 w 221"/>
                <a:gd name="T55" fmla="*/ 125 h 245"/>
                <a:gd name="T56" fmla="*/ 91 w 221"/>
                <a:gd name="T57" fmla="*/ 54 h 245"/>
                <a:gd name="T58" fmla="*/ 77 w 221"/>
                <a:gd name="T59" fmla="*/ 72 h 245"/>
                <a:gd name="T60" fmla="*/ 167 w 221"/>
                <a:gd name="T61" fmla="*/ 131 h 245"/>
                <a:gd name="T62" fmla="*/ 77 w 221"/>
                <a:gd name="T63" fmla="*/ 72 h 245"/>
                <a:gd name="T64" fmla="*/ 112 w 221"/>
                <a:gd name="T65" fmla="*/ 111 h 245"/>
                <a:gd name="T66" fmla="*/ 151 w 221"/>
                <a:gd name="T67" fmla="*/ 149 h 245"/>
                <a:gd name="T68" fmla="*/ 132 w 221"/>
                <a:gd name="T69" fmla="*/ 175 h 245"/>
                <a:gd name="T70" fmla="*/ 93 w 221"/>
                <a:gd name="T71" fmla="*/ 136 h 245"/>
                <a:gd name="T72" fmla="*/ 132 w 221"/>
                <a:gd name="T73" fmla="*/ 175 h 245"/>
                <a:gd name="T74" fmla="*/ 123 w 221"/>
                <a:gd name="T75" fmla="*/ 186 h 245"/>
                <a:gd name="T76" fmla="*/ 84 w 221"/>
                <a:gd name="T77" fmla="*/ 148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1" h="245">
                  <a:moveTo>
                    <a:pt x="215" y="103"/>
                  </a:moveTo>
                  <a:cubicBezTo>
                    <a:pt x="221" y="95"/>
                    <a:pt x="220" y="87"/>
                    <a:pt x="218" y="82"/>
                  </a:cubicBezTo>
                  <a:cubicBezTo>
                    <a:pt x="216" y="76"/>
                    <a:pt x="212" y="73"/>
                    <a:pt x="212" y="73"/>
                  </a:cubicBezTo>
                  <a:cubicBezTo>
                    <a:pt x="212" y="72"/>
                    <a:pt x="212" y="72"/>
                    <a:pt x="212" y="72"/>
                  </a:cubicBezTo>
                  <a:cubicBezTo>
                    <a:pt x="212" y="72"/>
                    <a:pt x="212" y="72"/>
                    <a:pt x="212" y="72"/>
                  </a:cubicBezTo>
                  <a:cubicBezTo>
                    <a:pt x="212" y="72"/>
                    <a:pt x="145" y="21"/>
                    <a:pt x="127" y="8"/>
                  </a:cubicBezTo>
                  <a:cubicBezTo>
                    <a:pt x="117" y="0"/>
                    <a:pt x="107" y="2"/>
                    <a:pt x="101" y="5"/>
                  </a:cubicBezTo>
                  <a:cubicBezTo>
                    <a:pt x="94" y="8"/>
                    <a:pt x="90" y="13"/>
                    <a:pt x="90" y="14"/>
                  </a:cubicBezTo>
                  <a:cubicBezTo>
                    <a:pt x="0" y="132"/>
                    <a:pt x="0" y="132"/>
                    <a:pt x="0" y="132"/>
                  </a:cubicBezTo>
                  <a:cubicBezTo>
                    <a:pt x="1" y="134"/>
                    <a:pt x="1" y="134"/>
                    <a:pt x="1" y="134"/>
                  </a:cubicBezTo>
                  <a:cubicBezTo>
                    <a:pt x="18" y="189"/>
                    <a:pt x="18" y="189"/>
                    <a:pt x="18" y="189"/>
                  </a:cubicBezTo>
                  <a:cubicBezTo>
                    <a:pt x="19" y="190"/>
                    <a:pt x="19" y="190"/>
                    <a:pt x="19" y="190"/>
                  </a:cubicBezTo>
                  <a:cubicBezTo>
                    <a:pt x="19" y="190"/>
                    <a:pt x="74" y="231"/>
                    <a:pt x="86" y="240"/>
                  </a:cubicBezTo>
                  <a:cubicBezTo>
                    <a:pt x="86" y="240"/>
                    <a:pt x="86" y="240"/>
                    <a:pt x="86" y="240"/>
                  </a:cubicBezTo>
                  <a:cubicBezTo>
                    <a:pt x="93" y="245"/>
                    <a:pt x="100" y="245"/>
                    <a:pt x="105" y="242"/>
                  </a:cubicBezTo>
                  <a:cubicBezTo>
                    <a:pt x="110" y="240"/>
                    <a:pt x="113" y="237"/>
                    <a:pt x="114" y="237"/>
                  </a:cubicBezTo>
                  <a:cubicBezTo>
                    <a:pt x="114" y="237"/>
                    <a:pt x="114" y="237"/>
                    <a:pt x="114" y="237"/>
                  </a:cubicBezTo>
                  <a:cubicBezTo>
                    <a:pt x="114" y="237"/>
                    <a:pt x="114" y="237"/>
                    <a:pt x="114" y="237"/>
                  </a:cubicBezTo>
                  <a:cubicBezTo>
                    <a:pt x="114" y="237"/>
                    <a:pt x="206" y="116"/>
                    <a:pt x="215" y="103"/>
                  </a:cubicBezTo>
                  <a:close/>
                  <a:moveTo>
                    <a:pt x="22" y="177"/>
                  </a:moveTo>
                  <a:cubicBezTo>
                    <a:pt x="11" y="142"/>
                    <a:pt x="11" y="142"/>
                    <a:pt x="11" y="142"/>
                  </a:cubicBezTo>
                  <a:cubicBezTo>
                    <a:pt x="28" y="155"/>
                    <a:pt x="28" y="155"/>
                    <a:pt x="28" y="155"/>
                  </a:cubicBezTo>
                  <a:cubicBezTo>
                    <a:pt x="28" y="155"/>
                    <a:pt x="28" y="155"/>
                    <a:pt x="29" y="156"/>
                  </a:cubicBezTo>
                  <a:cubicBezTo>
                    <a:pt x="30" y="157"/>
                    <a:pt x="31" y="158"/>
                    <a:pt x="32" y="160"/>
                  </a:cubicBezTo>
                  <a:cubicBezTo>
                    <a:pt x="32" y="162"/>
                    <a:pt x="32" y="163"/>
                    <a:pt x="31" y="166"/>
                  </a:cubicBezTo>
                  <a:cubicBezTo>
                    <a:pt x="28" y="170"/>
                    <a:pt x="24" y="174"/>
                    <a:pt x="22" y="177"/>
                  </a:cubicBezTo>
                  <a:close/>
                  <a:moveTo>
                    <a:pt x="108" y="232"/>
                  </a:moveTo>
                  <a:cubicBezTo>
                    <a:pt x="108" y="232"/>
                    <a:pt x="108" y="233"/>
                    <a:pt x="107" y="233"/>
                  </a:cubicBezTo>
                  <a:cubicBezTo>
                    <a:pt x="105" y="235"/>
                    <a:pt x="103" y="236"/>
                    <a:pt x="100" y="237"/>
                  </a:cubicBezTo>
                  <a:cubicBezTo>
                    <a:pt x="97" y="237"/>
                    <a:pt x="94" y="237"/>
                    <a:pt x="90" y="234"/>
                  </a:cubicBezTo>
                  <a:cubicBezTo>
                    <a:pt x="80" y="227"/>
                    <a:pt x="34" y="192"/>
                    <a:pt x="25" y="185"/>
                  </a:cubicBezTo>
                  <a:cubicBezTo>
                    <a:pt x="27" y="182"/>
                    <a:pt x="32" y="176"/>
                    <a:pt x="36" y="170"/>
                  </a:cubicBezTo>
                  <a:cubicBezTo>
                    <a:pt x="40" y="165"/>
                    <a:pt x="39" y="159"/>
                    <a:pt x="37" y="155"/>
                  </a:cubicBezTo>
                  <a:cubicBezTo>
                    <a:pt x="35" y="151"/>
                    <a:pt x="32" y="149"/>
                    <a:pt x="32" y="149"/>
                  </a:cubicBezTo>
                  <a:cubicBezTo>
                    <a:pt x="9" y="132"/>
                    <a:pt x="9" y="132"/>
                    <a:pt x="9" y="132"/>
                  </a:cubicBezTo>
                  <a:cubicBezTo>
                    <a:pt x="96" y="18"/>
                    <a:pt x="96" y="18"/>
                    <a:pt x="96" y="18"/>
                  </a:cubicBezTo>
                  <a:cubicBezTo>
                    <a:pt x="96" y="18"/>
                    <a:pt x="97" y="17"/>
                    <a:pt x="98" y="16"/>
                  </a:cubicBezTo>
                  <a:cubicBezTo>
                    <a:pt x="100" y="14"/>
                    <a:pt x="104" y="11"/>
                    <a:pt x="108" y="10"/>
                  </a:cubicBezTo>
                  <a:cubicBezTo>
                    <a:pt x="112" y="9"/>
                    <a:pt x="117" y="9"/>
                    <a:pt x="123" y="13"/>
                  </a:cubicBezTo>
                  <a:cubicBezTo>
                    <a:pt x="140" y="26"/>
                    <a:pt x="203" y="74"/>
                    <a:pt x="207" y="78"/>
                  </a:cubicBezTo>
                  <a:cubicBezTo>
                    <a:pt x="208" y="78"/>
                    <a:pt x="208" y="79"/>
                    <a:pt x="209" y="79"/>
                  </a:cubicBezTo>
                  <a:cubicBezTo>
                    <a:pt x="210" y="81"/>
                    <a:pt x="212" y="84"/>
                    <a:pt x="212" y="88"/>
                  </a:cubicBezTo>
                  <a:cubicBezTo>
                    <a:pt x="213" y="91"/>
                    <a:pt x="213" y="95"/>
                    <a:pt x="210" y="99"/>
                  </a:cubicBezTo>
                  <a:cubicBezTo>
                    <a:pt x="200" y="111"/>
                    <a:pt x="113" y="226"/>
                    <a:pt x="108" y="232"/>
                  </a:cubicBezTo>
                  <a:close/>
                  <a:moveTo>
                    <a:pt x="105" y="35"/>
                  </a:moveTo>
                  <a:cubicBezTo>
                    <a:pt x="191" y="100"/>
                    <a:pt x="191" y="100"/>
                    <a:pt x="191" y="100"/>
                  </a:cubicBezTo>
                  <a:cubicBezTo>
                    <a:pt x="195" y="94"/>
                    <a:pt x="195" y="94"/>
                    <a:pt x="195" y="94"/>
                  </a:cubicBezTo>
                  <a:cubicBezTo>
                    <a:pt x="109" y="29"/>
                    <a:pt x="109" y="29"/>
                    <a:pt x="109" y="29"/>
                  </a:cubicBezTo>
                  <a:lnTo>
                    <a:pt x="105" y="35"/>
                  </a:lnTo>
                  <a:close/>
                  <a:moveTo>
                    <a:pt x="186" y="107"/>
                  </a:moveTo>
                  <a:cubicBezTo>
                    <a:pt x="100" y="42"/>
                    <a:pt x="100" y="42"/>
                    <a:pt x="100" y="42"/>
                  </a:cubicBezTo>
                  <a:cubicBezTo>
                    <a:pt x="96" y="48"/>
                    <a:pt x="96" y="48"/>
                    <a:pt x="96" y="48"/>
                  </a:cubicBezTo>
                  <a:cubicBezTo>
                    <a:pt x="181" y="113"/>
                    <a:pt x="181" y="113"/>
                    <a:pt x="181" y="113"/>
                  </a:cubicBezTo>
                  <a:lnTo>
                    <a:pt x="186" y="107"/>
                  </a:lnTo>
                  <a:close/>
                  <a:moveTo>
                    <a:pt x="86" y="60"/>
                  </a:moveTo>
                  <a:cubicBezTo>
                    <a:pt x="172" y="125"/>
                    <a:pt x="172" y="125"/>
                    <a:pt x="172" y="125"/>
                  </a:cubicBezTo>
                  <a:cubicBezTo>
                    <a:pt x="176" y="119"/>
                    <a:pt x="176" y="119"/>
                    <a:pt x="176" y="119"/>
                  </a:cubicBezTo>
                  <a:cubicBezTo>
                    <a:pt x="91" y="54"/>
                    <a:pt x="91" y="54"/>
                    <a:pt x="91" y="54"/>
                  </a:cubicBezTo>
                  <a:lnTo>
                    <a:pt x="86" y="60"/>
                  </a:lnTo>
                  <a:close/>
                  <a:moveTo>
                    <a:pt x="77" y="72"/>
                  </a:moveTo>
                  <a:cubicBezTo>
                    <a:pt x="163" y="137"/>
                    <a:pt x="163" y="137"/>
                    <a:pt x="163" y="137"/>
                  </a:cubicBezTo>
                  <a:cubicBezTo>
                    <a:pt x="167" y="131"/>
                    <a:pt x="167" y="131"/>
                    <a:pt x="167" y="131"/>
                  </a:cubicBezTo>
                  <a:cubicBezTo>
                    <a:pt x="82" y="66"/>
                    <a:pt x="82" y="66"/>
                    <a:pt x="82" y="66"/>
                  </a:cubicBezTo>
                  <a:lnTo>
                    <a:pt x="77" y="72"/>
                  </a:lnTo>
                  <a:close/>
                  <a:moveTo>
                    <a:pt x="156" y="144"/>
                  </a:moveTo>
                  <a:cubicBezTo>
                    <a:pt x="112" y="111"/>
                    <a:pt x="112" y="111"/>
                    <a:pt x="112" y="111"/>
                  </a:cubicBezTo>
                  <a:cubicBezTo>
                    <a:pt x="108" y="116"/>
                    <a:pt x="108" y="116"/>
                    <a:pt x="108" y="116"/>
                  </a:cubicBezTo>
                  <a:cubicBezTo>
                    <a:pt x="151" y="149"/>
                    <a:pt x="151" y="149"/>
                    <a:pt x="151" y="149"/>
                  </a:cubicBezTo>
                  <a:lnTo>
                    <a:pt x="156" y="144"/>
                  </a:lnTo>
                  <a:close/>
                  <a:moveTo>
                    <a:pt x="132" y="175"/>
                  </a:moveTo>
                  <a:cubicBezTo>
                    <a:pt x="136" y="169"/>
                    <a:pt x="136" y="169"/>
                    <a:pt x="136" y="169"/>
                  </a:cubicBezTo>
                  <a:cubicBezTo>
                    <a:pt x="93" y="136"/>
                    <a:pt x="93" y="136"/>
                    <a:pt x="93" y="136"/>
                  </a:cubicBezTo>
                  <a:cubicBezTo>
                    <a:pt x="89" y="142"/>
                    <a:pt x="89" y="142"/>
                    <a:pt x="89" y="142"/>
                  </a:cubicBezTo>
                  <a:lnTo>
                    <a:pt x="132" y="175"/>
                  </a:lnTo>
                  <a:close/>
                  <a:moveTo>
                    <a:pt x="80" y="153"/>
                  </a:moveTo>
                  <a:cubicBezTo>
                    <a:pt x="123" y="186"/>
                    <a:pt x="123" y="186"/>
                    <a:pt x="123" y="186"/>
                  </a:cubicBezTo>
                  <a:cubicBezTo>
                    <a:pt x="128" y="180"/>
                    <a:pt x="128" y="180"/>
                    <a:pt x="128" y="180"/>
                  </a:cubicBezTo>
                  <a:cubicBezTo>
                    <a:pt x="84" y="148"/>
                    <a:pt x="84" y="148"/>
                    <a:pt x="84" y="148"/>
                  </a:cubicBezTo>
                  <a:lnTo>
                    <a:pt x="80" y="153"/>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sp>
        <p:nvSpPr>
          <p:cNvPr id="15" name="文本框 14"/>
          <p:cNvSpPr txBox="1"/>
          <p:nvPr/>
        </p:nvSpPr>
        <p:spPr>
          <a:xfrm>
            <a:off x="8322310" y="990600"/>
            <a:ext cx="2680335" cy="3999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20000"/>
              </a:lnSpc>
              <a:defRPr/>
            </a:pPr>
            <a:r>
              <a:rPr lang="zh-CN" altLang="en-US" b="1" dirty="0">
                <a:solidFill>
                  <a:prstClr val="black"/>
                </a:solidFill>
                <a:latin typeface="Poppins SemiBold" panose="02000000000000000000" charset="0"/>
                <a:ea typeface="华文细黑" panose="02010600040101010101" charset="-122"/>
                <a:sym typeface="+mn-ea"/>
              </a:rPr>
              <a:t>点击添加标题</a:t>
            </a:r>
          </a:p>
        </p:txBody>
      </p:sp>
      <p:sp>
        <p:nvSpPr>
          <p:cNvPr id="9" name="文本框 8"/>
          <p:cNvSpPr txBox="1"/>
          <p:nvPr/>
        </p:nvSpPr>
        <p:spPr>
          <a:xfrm>
            <a:off x="8322310" y="1414145"/>
            <a:ext cx="3294380"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a:ln>
                  <a:noFill/>
                </a:ln>
                <a:solidFill>
                  <a:prstClr val="black"/>
                </a:solidFill>
                <a:effectLst/>
                <a:uLnTx/>
                <a:uFillTx/>
                <a:latin typeface="Lora" panose="02000503000000020004" charset="0"/>
                <a:ea typeface="华文细黑" panose="02010600040101010101" charset="-122"/>
                <a:cs typeface="+mn-cs"/>
                <a:sym typeface="+mn-ea"/>
              </a:rPr>
              <a:t>I love you more than I've ever loved any woman. And I've waited longer for you than I've waited for any woman.I love you more than I've ever loved any woman. And I've waited longer for you than I've waited for any woman.</a:t>
            </a:r>
            <a:endParaRPr kumimoji="0" lang="zh-CN" altLang="en-US" sz="1000" b="0" i="0" u="none" strike="noStrike" kern="1200" cap="none" spc="0" normalizeH="0" baseline="0" noProof="0" dirty="0">
              <a:ln>
                <a:noFill/>
              </a:ln>
              <a:solidFill>
                <a:prstClr val="black"/>
              </a:solidFill>
              <a:effectLst/>
              <a:uLnTx/>
              <a:uFillTx/>
              <a:latin typeface="Lora" panose="02000503000000020004" charset="0"/>
              <a:ea typeface="华文细黑" panose="02010600040101010101" charset="-122"/>
              <a:cs typeface="+mn-cs"/>
              <a:sym typeface="+mn-ea"/>
            </a:endParaRPr>
          </a:p>
        </p:txBody>
      </p:sp>
      <p:sp>
        <p:nvSpPr>
          <p:cNvPr id="10" name="文本框 9"/>
          <p:cNvSpPr txBox="1"/>
          <p:nvPr/>
        </p:nvSpPr>
        <p:spPr>
          <a:xfrm>
            <a:off x="8322310" y="3474720"/>
            <a:ext cx="2680335" cy="3999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20000"/>
              </a:lnSpc>
              <a:defRPr/>
            </a:pPr>
            <a:r>
              <a:rPr lang="zh-CN" altLang="en-US" b="1" dirty="0">
                <a:solidFill>
                  <a:prstClr val="black"/>
                </a:solidFill>
                <a:latin typeface="Poppins SemiBold" panose="02000000000000000000" charset="0"/>
                <a:ea typeface="华文细黑" panose="02010600040101010101" charset="-122"/>
                <a:sym typeface="+mn-ea"/>
              </a:rPr>
              <a:t>点击添加标题</a:t>
            </a:r>
          </a:p>
        </p:txBody>
      </p:sp>
      <p:sp>
        <p:nvSpPr>
          <p:cNvPr id="11" name="文本框 10"/>
          <p:cNvSpPr txBox="1"/>
          <p:nvPr/>
        </p:nvSpPr>
        <p:spPr>
          <a:xfrm>
            <a:off x="8322310" y="3898265"/>
            <a:ext cx="3294380"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a:ln>
                  <a:noFill/>
                </a:ln>
                <a:solidFill>
                  <a:prstClr val="black"/>
                </a:solidFill>
                <a:effectLst/>
                <a:uLnTx/>
                <a:uFillTx/>
                <a:latin typeface="Lora" panose="02000503000000020004" charset="0"/>
                <a:ea typeface="华文细黑" panose="02010600040101010101" charset="-122"/>
                <a:cs typeface="+mn-cs"/>
                <a:sym typeface="+mn-ea"/>
              </a:rPr>
              <a:t>I love you more than I've ever loved any woman. And I've waited longer for you than I've waited for any woman.I love you more than I've ever loved any woman. And I've waited longer for you than I've waited for any woman.</a:t>
            </a:r>
            <a:endParaRPr kumimoji="0" lang="zh-CN" altLang="en-US" sz="1000" b="0" i="0" u="none" strike="noStrike" kern="1200" cap="none" spc="0" normalizeH="0" baseline="0" noProof="0" dirty="0">
              <a:ln>
                <a:noFill/>
              </a:ln>
              <a:solidFill>
                <a:prstClr val="black"/>
              </a:solidFill>
              <a:effectLst/>
              <a:uLnTx/>
              <a:uFillTx/>
              <a:latin typeface="Lora" panose="02000503000000020004" charset="0"/>
              <a:ea typeface="华文细黑" panose="02010600040101010101" charset="-122"/>
              <a:cs typeface="+mn-cs"/>
              <a:sym typeface="+mn-ea"/>
            </a:endParaRPr>
          </a:p>
        </p:txBody>
      </p:sp>
      <p:cxnSp>
        <p:nvCxnSpPr>
          <p:cNvPr id="12" name="Прямая соединительная линия 10">
            <a:extLst>
              <a:ext uri="{FF2B5EF4-FFF2-40B4-BE49-F238E27FC236}">
                <a16:creationId xmlns:a16="http://schemas.microsoft.com/office/drawing/2014/main" xmlns="" id="{CE95C419-08BF-421B-958E-E2E014158577}"/>
              </a:ext>
            </a:extLst>
          </p:cNvPr>
          <p:cNvCxnSpPr>
            <a:cxnSpLocks/>
          </p:cNvCxnSpPr>
          <p:nvPr/>
        </p:nvCxnSpPr>
        <p:spPr>
          <a:xfrm>
            <a:off x="7848600" y="754859"/>
            <a:ext cx="4343400" cy="0"/>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27">
            <a:extLst>
              <a:ext uri="{FF2B5EF4-FFF2-40B4-BE49-F238E27FC236}">
                <a16:creationId xmlns:a16="http://schemas.microsoft.com/office/drawing/2014/main" xmlns="" id="{D2ED89DF-3F86-480B-9E6D-30BD955B9688}"/>
              </a:ext>
            </a:extLst>
          </p:cNvPr>
          <p:cNvCxnSpPr>
            <a:cxnSpLocks/>
          </p:cNvCxnSpPr>
          <p:nvPr/>
        </p:nvCxnSpPr>
        <p:spPr>
          <a:xfrm>
            <a:off x="0" y="746213"/>
            <a:ext cx="4140200" cy="8646"/>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xmlns="" id="{08666C78-5DCE-4F64-958E-3FD41EED21A3}"/>
              </a:ext>
            </a:extLst>
          </p:cNvPr>
          <p:cNvSpPr txBox="1"/>
          <p:nvPr/>
        </p:nvSpPr>
        <p:spPr>
          <a:xfrm>
            <a:off x="4616450" y="469900"/>
            <a:ext cx="2959100" cy="523220"/>
          </a:xfrm>
          <a:prstGeom prst="rect">
            <a:avLst/>
          </a:prstGeom>
          <a:noFill/>
        </p:spPr>
        <p:txBody>
          <a:bodyPr wrap="square" rtlCol="0">
            <a:spAutoFit/>
          </a:bodyPr>
          <a:lstStyle/>
          <a:p>
            <a:r>
              <a:rPr lang="zh-CN" altLang="en-US" sz="2800" dirty="0"/>
              <a:t>请输入标题内容</a:t>
            </a:r>
          </a:p>
        </p:txBody>
      </p:sp>
    </p:spTree>
    <p:extLst>
      <p:ext uri="{BB962C8B-B14F-4D97-AF65-F5344CB8AC3E}">
        <p14:creationId xmlns:p14="http://schemas.microsoft.com/office/powerpoint/2010/main" val="3969940030"/>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par>
                          <p:cTn id="19" fill="hold">
                            <p:stCondLst>
                              <p:cond delay="1500"/>
                            </p:stCondLst>
                            <p:childTnLst>
                              <p:par>
                                <p:cTn id="20" presetID="14" presetClass="entr" presetSubtype="5" fill="hold" grpId="1"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vertical)">
                                      <p:cBhvr>
                                        <p:cTn id="22" dur="500"/>
                                        <p:tgtEl>
                                          <p:spTgt spid="9"/>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2500"/>
                            </p:stCondLst>
                            <p:childTnLst>
                              <p:par>
                                <p:cTn id="28" presetID="14" presetClass="entr" presetSubtype="5" fill="hold" grpId="1"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randombar(vertical)">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par>
                                <p:cTn id="36" presetID="22" presetClass="entr" presetSubtype="2"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right)">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9" grpId="1"/>
      <p:bldP spid="10" grpId="0"/>
      <p:bldP spid="11" grpId="0"/>
      <p:bldP spid="11"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任意多边形: 形状 51">
            <a:extLst>
              <a:ext uri="{FF2B5EF4-FFF2-40B4-BE49-F238E27FC236}">
                <a16:creationId xmlns:a16="http://schemas.microsoft.com/office/drawing/2014/main" xmlns="" id="{ED9AFC12-12EC-4698-973C-37BE7B74C1F3}"/>
              </a:ext>
            </a:extLst>
          </p:cNvPr>
          <p:cNvSpPr/>
          <p:nvPr/>
        </p:nvSpPr>
        <p:spPr>
          <a:xfrm>
            <a:off x="5634975" y="3292359"/>
            <a:ext cx="890211" cy="927216"/>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tx1">
              <a:lumMod val="60000"/>
              <a:lumOff val="40000"/>
            </a:schemeClr>
          </a:solidFill>
          <a:ln w="12700" cap="flat">
            <a:noFill/>
            <a:miter lim="400000"/>
          </a:ln>
          <a:effectLst/>
        </p:spPr>
        <p:txBody>
          <a:bodyPr wrap="square" lIns="35719" tIns="35719" rIns="35719" bIns="35719" numCol="1" anchor="b">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lvl="0"/>
            <a:endParaRPr sz="1200"/>
          </a:p>
        </p:txBody>
      </p:sp>
      <p:grpSp>
        <p:nvGrpSpPr>
          <p:cNvPr id="2" name="组合 1">
            <a:extLst>
              <a:ext uri="{FF2B5EF4-FFF2-40B4-BE49-F238E27FC236}">
                <a16:creationId xmlns:a16="http://schemas.microsoft.com/office/drawing/2014/main" xmlns="" id="{561FF337-DC25-4CB6-BC70-6E5522DCE178}"/>
              </a:ext>
            </a:extLst>
          </p:cNvPr>
          <p:cNvGrpSpPr/>
          <p:nvPr/>
        </p:nvGrpSpPr>
        <p:grpSpPr>
          <a:xfrm>
            <a:off x="1573538" y="1629248"/>
            <a:ext cx="9031085" cy="4164675"/>
            <a:chOff x="1180153" y="1221936"/>
            <a:chExt cx="6773314" cy="3123506"/>
          </a:xfrm>
        </p:grpSpPr>
        <p:sp>
          <p:nvSpPr>
            <p:cNvPr id="32" name="任意多边形: 形状 31">
              <a:extLst>
                <a:ext uri="{FF2B5EF4-FFF2-40B4-BE49-F238E27FC236}">
                  <a16:creationId xmlns:a16="http://schemas.microsoft.com/office/drawing/2014/main" xmlns="" id="{F36CCF5F-D621-4D6F-8DFA-6EFF4E7CF05F}"/>
                </a:ext>
              </a:extLst>
            </p:cNvPr>
            <p:cNvSpPr/>
            <p:nvPr/>
          </p:nvSpPr>
          <p:spPr>
            <a:xfrm rot="3042067" flipH="1">
              <a:off x="5461304" y="2325950"/>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5"/>
            </a:solidFill>
            <a:ln w="19050" cap="flat">
              <a:noFill/>
              <a:miter lim="400000"/>
            </a:ln>
            <a:effectLst/>
          </p:spPr>
          <p:txBody>
            <a:bodyPr wrap="square" lIns="35719" tIns="35719" rIns="35719" bIns="35719" numCol="1" anchor="ctr">
              <a:noAutofit/>
            </a:bodyPr>
            <a:lstStyle/>
            <a:p>
              <a:pPr lvl="0"/>
              <a:endParaRPr sz="1200"/>
            </a:p>
          </p:txBody>
        </p:sp>
        <p:sp>
          <p:nvSpPr>
            <p:cNvPr id="33" name="任意多边形: 形状 32">
              <a:extLst>
                <a:ext uri="{FF2B5EF4-FFF2-40B4-BE49-F238E27FC236}">
                  <a16:creationId xmlns:a16="http://schemas.microsoft.com/office/drawing/2014/main" xmlns="" id="{BD0ED804-203A-436D-9C1A-37405B548355}"/>
                </a:ext>
              </a:extLst>
            </p:cNvPr>
            <p:cNvSpPr/>
            <p:nvPr/>
          </p:nvSpPr>
          <p:spPr>
            <a:xfrm rot="18557933">
              <a:off x="3079878" y="2325950"/>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2"/>
            </a:solidFill>
            <a:ln w="19050" cap="flat">
              <a:noFill/>
              <a:miter lim="400000"/>
            </a:ln>
            <a:effectLst/>
          </p:spPr>
          <p:txBody>
            <a:bodyPr wrap="square" lIns="35719" tIns="35719" rIns="35719" bIns="35719" numCol="1" anchor="ctr">
              <a:noAutofit/>
            </a:bodyPr>
            <a:lstStyle/>
            <a:p>
              <a:pPr lvl="0"/>
              <a:endParaRPr sz="1200"/>
            </a:p>
          </p:txBody>
        </p:sp>
        <p:sp>
          <p:nvSpPr>
            <p:cNvPr id="34" name="任意多边形: 形状 33">
              <a:extLst>
                <a:ext uri="{FF2B5EF4-FFF2-40B4-BE49-F238E27FC236}">
                  <a16:creationId xmlns:a16="http://schemas.microsoft.com/office/drawing/2014/main" xmlns="" id="{F4A89AB4-2032-42A4-83B5-78FF6B9C8F80}"/>
                </a:ext>
              </a:extLst>
            </p:cNvPr>
            <p:cNvSpPr/>
            <p:nvPr/>
          </p:nvSpPr>
          <p:spPr>
            <a:xfrm rot="19974801" flipH="1" flipV="1">
              <a:off x="5249220" y="3263352"/>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6"/>
            </a:solidFill>
            <a:ln w="19050" cap="flat">
              <a:noFill/>
              <a:miter lim="400000"/>
            </a:ln>
            <a:effectLst/>
          </p:spPr>
          <p:txBody>
            <a:bodyPr wrap="square" lIns="35719" tIns="35719" rIns="35719" bIns="35719" numCol="1" anchor="ctr">
              <a:noAutofit/>
            </a:bodyPr>
            <a:lstStyle/>
            <a:p>
              <a:pPr lvl="0"/>
              <a:endParaRPr sz="1200"/>
            </a:p>
          </p:txBody>
        </p:sp>
        <p:sp>
          <p:nvSpPr>
            <p:cNvPr id="35" name="任意多边形: 形状 34">
              <a:extLst>
                <a:ext uri="{FF2B5EF4-FFF2-40B4-BE49-F238E27FC236}">
                  <a16:creationId xmlns:a16="http://schemas.microsoft.com/office/drawing/2014/main" xmlns="" id="{34AA0F61-5DB4-4C0D-9AF0-38DFD0D2AA80}"/>
                </a:ext>
              </a:extLst>
            </p:cNvPr>
            <p:cNvSpPr/>
            <p:nvPr/>
          </p:nvSpPr>
          <p:spPr>
            <a:xfrm rot="1625199" flipV="1">
              <a:off x="3309661" y="3236306"/>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1"/>
            </a:solidFill>
            <a:ln w="19050" cap="flat">
              <a:noFill/>
              <a:miter lim="400000"/>
            </a:ln>
            <a:effectLst/>
          </p:spPr>
          <p:txBody>
            <a:bodyPr wrap="square" lIns="35719" tIns="35719" rIns="35719" bIns="35719" numCol="1" anchor="ctr">
              <a:noAutofit/>
            </a:bodyPr>
            <a:lstStyle/>
            <a:p>
              <a:pPr lvl="0"/>
              <a:endParaRPr sz="1200"/>
            </a:p>
          </p:txBody>
        </p:sp>
        <p:sp>
          <p:nvSpPr>
            <p:cNvPr id="36" name="任意多边形: 形状 35">
              <a:extLst>
                <a:ext uri="{FF2B5EF4-FFF2-40B4-BE49-F238E27FC236}">
                  <a16:creationId xmlns:a16="http://schemas.microsoft.com/office/drawing/2014/main" xmlns="" id="{80726EF4-ED57-42EE-8D7A-3B280D45D031}"/>
                </a:ext>
              </a:extLst>
            </p:cNvPr>
            <p:cNvSpPr/>
            <p:nvPr/>
          </p:nvSpPr>
          <p:spPr>
            <a:xfrm rot="21540000" flipH="1">
              <a:off x="4828683" y="1442647"/>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4"/>
            </a:solidFill>
            <a:ln w="19050" cap="flat">
              <a:noFill/>
              <a:miter lim="400000"/>
            </a:ln>
            <a:effectLst/>
          </p:spPr>
          <p:txBody>
            <a:bodyPr wrap="square" lIns="35719" tIns="35719" rIns="35719" bIns="35719" numCol="1" anchor="ctr">
              <a:noAutofit/>
            </a:bodyPr>
            <a:lstStyle/>
            <a:p>
              <a:pPr lvl="0"/>
              <a:endParaRPr sz="1200"/>
            </a:p>
          </p:txBody>
        </p:sp>
        <p:sp>
          <p:nvSpPr>
            <p:cNvPr id="37" name="任意多边形: 形状 36">
              <a:extLst>
                <a:ext uri="{FF2B5EF4-FFF2-40B4-BE49-F238E27FC236}">
                  <a16:creationId xmlns:a16="http://schemas.microsoft.com/office/drawing/2014/main" xmlns="" id="{105B5D97-BFB6-4EF1-B2C8-533BA36F8FA8}"/>
                </a:ext>
              </a:extLst>
            </p:cNvPr>
            <p:cNvSpPr/>
            <p:nvPr/>
          </p:nvSpPr>
          <p:spPr>
            <a:xfrm rot="60000">
              <a:off x="3701707" y="1442647"/>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3"/>
            </a:solidFill>
            <a:ln w="19050" cap="flat">
              <a:noFill/>
              <a:miter lim="400000"/>
            </a:ln>
            <a:effectLst/>
          </p:spPr>
          <p:txBody>
            <a:bodyPr wrap="square" lIns="35719" tIns="35719" rIns="35719" bIns="35719" numCol="1" anchor="ctr">
              <a:noAutofit/>
            </a:bodyPr>
            <a:lstStyle/>
            <a:p>
              <a:pPr lvl="0"/>
              <a:endParaRPr sz="1200"/>
            </a:p>
          </p:txBody>
        </p:sp>
        <p:sp>
          <p:nvSpPr>
            <p:cNvPr id="38" name="矩形 37">
              <a:extLst>
                <a:ext uri="{FF2B5EF4-FFF2-40B4-BE49-F238E27FC236}">
                  <a16:creationId xmlns:a16="http://schemas.microsoft.com/office/drawing/2014/main" xmlns="" id="{02F5D21F-A8CE-4778-9ED2-35DC87F898E2}"/>
                </a:ext>
              </a:extLst>
            </p:cNvPr>
            <p:cNvSpPr/>
            <p:nvPr/>
          </p:nvSpPr>
          <p:spPr>
            <a:xfrm>
              <a:off x="5782181" y="1557257"/>
              <a:ext cx="1437848" cy="251052"/>
            </a:xfrm>
            <a:prstGeom prst="rect">
              <a:avLst/>
            </a:prstGeom>
            <a:noFill/>
            <a:ln w="12700" cap="flat">
              <a:noFill/>
              <a:prstDash val="sysDot"/>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gn="l">
                <a:lnSpc>
                  <a:spcPct val="150000"/>
                </a:lnSpc>
                <a:spcBef>
                  <a:spcPts val="0"/>
                </a:spcBef>
                <a:defRPr sz="1800">
                  <a:solidFill>
                    <a:srgbClr val="000000"/>
                  </a:solidFill>
                </a:defRPr>
              </a:pPr>
              <a:r>
                <a:rPr lang="zh-CN" altLang="en-US" sz="9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p>
            <a:p>
              <a:pPr algn="l">
                <a:lnSpc>
                  <a:spcPct val="150000"/>
                </a:lnSpc>
                <a:spcBef>
                  <a:spcPts val="0"/>
                </a:spcBef>
                <a:defRPr sz="1800">
                  <a:solidFill>
                    <a:srgbClr val="000000"/>
                  </a:solidFill>
                </a:defRPr>
              </a:pPr>
              <a:r>
                <a:rPr lang="zh-CN" altLang="en-US" sz="933">
                  <a:solidFill>
                    <a:schemeClr val="bg1">
                      <a:lumMod val="50000"/>
                    </a:schemeClr>
                  </a:solidFill>
                  <a:latin typeface="微软雅黑" panose="020B0503020204020204" pitchFamily="34" charset="-122"/>
                  <a:ea typeface="微软雅黑" panose="020B0503020204020204" pitchFamily="34" charset="-122"/>
                </a:rPr>
                <a:t>（建议使用主题字体）</a:t>
              </a:r>
              <a:endParaRPr lang="en-US" sz="9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直接连接符 38">
              <a:extLst>
                <a:ext uri="{FF2B5EF4-FFF2-40B4-BE49-F238E27FC236}">
                  <a16:creationId xmlns:a16="http://schemas.microsoft.com/office/drawing/2014/main" xmlns="" id="{4D52BD93-DAFD-4C72-952C-E2EFCF0D010D}"/>
                </a:ext>
              </a:extLst>
            </p:cNvPr>
            <p:cNvSpPr/>
            <p:nvPr/>
          </p:nvSpPr>
          <p:spPr>
            <a:xfrm flipV="1">
              <a:off x="5734303" y="1477041"/>
              <a:ext cx="1737986" cy="1"/>
            </a:xfrm>
            <a:prstGeom prst="line">
              <a:avLst/>
            </a:prstGeom>
            <a:noFill/>
            <a:ln w="19050" cap="flat">
              <a:solidFill>
                <a:schemeClr val="tx1">
                  <a:lumMod val="60000"/>
                  <a:lumOff val="40000"/>
                </a:schemeClr>
              </a:solidFill>
              <a:prstDash val="sysDot"/>
              <a:miter lim="400000"/>
            </a:ln>
            <a:effectLst/>
          </p:spPr>
          <p:txBody>
            <a:bodyPr wrap="square" lIns="47625" tIns="47625" rIns="47625" bIns="47625" numCol="1" anchor="ctr">
              <a:noAutofit/>
            </a:bodyPr>
            <a:lstStyle/>
            <a:p>
              <a:pPr lvl="0"/>
              <a:endParaRPr sz="1200"/>
            </a:p>
          </p:txBody>
        </p:sp>
        <p:sp>
          <p:nvSpPr>
            <p:cNvPr id="40" name="任意多边形: 形状 39">
              <a:extLst>
                <a:ext uri="{FF2B5EF4-FFF2-40B4-BE49-F238E27FC236}">
                  <a16:creationId xmlns:a16="http://schemas.microsoft.com/office/drawing/2014/main" xmlns="" id="{FC51664D-C062-4878-A918-6813F77B1A8F}"/>
                </a:ext>
              </a:extLst>
            </p:cNvPr>
            <p:cNvSpPr/>
            <p:nvPr/>
          </p:nvSpPr>
          <p:spPr>
            <a:xfrm rot="60000">
              <a:off x="3149174" y="3159760"/>
              <a:ext cx="913153" cy="910802"/>
            </a:xfrm>
            <a:custGeom>
              <a:avLst/>
              <a:gdLst/>
              <a:ahLst/>
              <a:cxnLst>
                <a:cxn ang="0">
                  <a:pos x="wd2" y="hd2"/>
                </a:cxn>
                <a:cxn ang="5400000">
                  <a:pos x="wd2" y="hd2"/>
                </a:cxn>
                <a:cxn ang="10800000">
                  <a:pos x="wd2" y="hd2"/>
                </a:cxn>
                <a:cxn ang="16200000">
                  <a:pos x="wd2" y="hd2"/>
                </a:cxn>
              </a:cxnLst>
              <a:rect l="0" t="0" r="r" b="b"/>
              <a:pathLst>
                <a:path w="20761" h="20724" extrusionOk="0">
                  <a:moveTo>
                    <a:pt x="16007" y="18283"/>
                  </a:moveTo>
                  <a:cubicBezTo>
                    <a:pt x="17050" y="16026"/>
                    <a:pt x="18075" y="13761"/>
                    <a:pt x="19068" y="11481"/>
                  </a:cubicBezTo>
                  <a:cubicBezTo>
                    <a:pt x="19753" y="9907"/>
                    <a:pt x="20534" y="8322"/>
                    <a:pt x="20723" y="6594"/>
                  </a:cubicBezTo>
                  <a:cubicBezTo>
                    <a:pt x="20895" y="5026"/>
                    <a:pt x="20481" y="3364"/>
                    <a:pt x="19468" y="2136"/>
                  </a:cubicBezTo>
                  <a:cubicBezTo>
                    <a:pt x="18063" y="434"/>
                    <a:pt x="15974" y="-154"/>
                    <a:pt x="13847" y="34"/>
                  </a:cubicBezTo>
                  <a:cubicBezTo>
                    <a:pt x="13240" y="88"/>
                    <a:pt x="12631" y="177"/>
                    <a:pt x="12032" y="292"/>
                  </a:cubicBezTo>
                  <a:cubicBezTo>
                    <a:pt x="10726" y="542"/>
                    <a:pt x="9426" y="832"/>
                    <a:pt x="8128" y="1119"/>
                  </a:cubicBezTo>
                  <a:cubicBezTo>
                    <a:pt x="7356" y="1290"/>
                    <a:pt x="6585" y="1464"/>
                    <a:pt x="5814" y="1640"/>
                  </a:cubicBezTo>
                  <a:cubicBezTo>
                    <a:pt x="4865" y="1857"/>
                    <a:pt x="3917" y="2079"/>
                    <a:pt x="2969" y="2303"/>
                  </a:cubicBezTo>
                  <a:cubicBezTo>
                    <a:pt x="1900" y="2556"/>
                    <a:pt x="1107" y="2922"/>
                    <a:pt x="576" y="3385"/>
                  </a:cubicBezTo>
                  <a:cubicBezTo>
                    <a:pt x="-705" y="4501"/>
                    <a:pt x="-63" y="8368"/>
                    <a:pt x="4701" y="14206"/>
                  </a:cubicBezTo>
                  <a:cubicBezTo>
                    <a:pt x="9463" y="20043"/>
                    <a:pt x="13121" y="21446"/>
                    <a:pt x="14470" y="20413"/>
                  </a:cubicBezTo>
                  <a:cubicBezTo>
                    <a:pt x="15029" y="19985"/>
                    <a:pt x="15545" y="19280"/>
                    <a:pt x="16007" y="18283"/>
                  </a:cubicBezTo>
                  <a:close/>
                </a:path>
              </a:pathLst>
            </a:custGeom>
            <a:noFill/>
            <a:ln w="19050" cap="flat">
              <a:solidFill>
                <a:schemeClr val="tx2">
                  <a:lumMod val="40000"/>
                  <a:lumOff val="60000"/>
                </a:schemeClr>
              </a:solidFill>
              <a:miter lim="400000"/>
            </a:ln>
            <a:effectLst/>
          </p:spPr>
          <p:txBody>
            <a:bodyPr wrap="square" lIns="35719" tIns="35719" rIns="35719" bIns="35719" numCol="1" anchor="ctr">
              <a:noAutofit/>
            </a:bodyPr>
            <a:lstStyle/>
            <a:p>
              <a:pPr lvl="0">
                <a:lnSpc>
                  <a:spcPct val="90000"/>
                </a:lnSpc>
                <a:defRPr sz="4000">
                  <a:solidFill>
                    <a:srgbClr val="FFFFFF"/>
                  </a:solidFill>
                </a:defRPr>
              </a:pPr>
              <a:endParaRPr sz="4800"/>
            </a:p>
          </p:txBody>
        </p:sp>
        <p:sp>
          <p:nvSpPr>
            <p:cNvPr id="41" name="矩形 40">
              <a:extLst>
                <a:ext uri="{FF2B5EF4-FFF2-40B4-BE49-F238E27FC236}">
                  <a16:creationId xmlns:a16="http://schemas.microsoft.com/office/drawing/2014/main" xmlns="" id="{045FE48A-0F1C-4E3E-AD5B-08EEE216AADA}"/>
                </a:ext>
              </a:extLst>
            </p:cNvPr>
            <p:cNvSpPr/>
            <p:nvPr/>
          </p:nvSpPr>
          <p:spPr>
            <a:xfrm>
              <a:off x="3526614" y="3427257"/>
              <a:ext cx="310520" cy="313156"/>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667" b="1" dirty="0">
                  <a:solidFill>
                    <a:schemeClr val="bg1"/>
                  </a:solidFill>
                </a:rPr>
                <a:t>01</a:t>
              </a:r>
            </a:p>
          </p:txBody>
        </p:sp>
        <p:sp>
          <p:nvSpPr>
            <p:cNvPr id="42" name="任意多边形: 形状 41">
              <a:extLst>
                <a:ext uri="{FF2B5EF4-FFF2-40B4-BE49-F238E27FC236}">
                  <a16:creationId xmlns:a16="http://schemas.microsoft.com/office/drawing/2014/main" xmlns="" id="{101478C5-AE55-45FA-8DE7-CF0E0545683B}"/>
                </a:ext>
              </a:extLst>
            </p:cNvPr>
            <p:cNvSpPr/>
            <p:nvPr/>
          </p:nvSpPr>
          <p:spPr>
            <a:xfrm rot="60000">
              <a:off x="3013846" y="2064500"/>
              <a:ext cx="858144" cy="949948"/>
            </a:xfrm>
            <a:custGeom>
              <a:avLst/>
              <a:gdLst/>
              <a:ahLst/>
              <a:cxnLst>
                <a:cxn ang="0">
                  <a:pos x="wd2" y="hd2"/>
                </a:cxn>
                <a:cxn ang="5400000">
                  <a:pos x="wd2" y="hd2"/>
                </a:cxn>
                <a:cxn ang="10800000">
                  <a:pos x="wd2" y="hd2"/>
                </a:cxn>
                <a:cxn ang="16200000">
                  <a:pos x="wd2" y="hd2"/>
                </a:cxn>
              </a:cxnLst>
              <a:rect l="0" t="0" r="r" b="b"/>
              <a:pathLst>
                <a:path w="20378" h="21255" extrusionOk="0">
                  <a:moveTo>
                    <a:pt x="4821" y="21029"/>
                  </a:moveTo>
                  <a:cubicBezTo>
                    <a:pt x="7341" y="20448"/>
                    <a:pt x="9857" y="19848"/>
                    <a:pt x="12364" y="19214"/>
                  </a:cubicBezTo>
                  <a:cubicBezTo>
                    <a:pt x="14094" y="18776"/>
                    <a:pt x="15896" y="18405"/>
                    <a:pt x="17429" y="17491"/>
                  </a:cubicBezTo>
                  <a:cubicBezTo>
                    <a:pt x="18820" y="16662"/>
                    <a:pt x="19908" y="15325"/>
                    <a:pt x="20249" y="13793"/>
                  </a:cubicBezTo>
                  <a:cubicBezTo>
                    <a:pt x="20723" y="11668"/>
                    <a:pt x="19843" y="9700"/>
                    <a:pt x="18304" y="8178"/>
                  </a:cubicBezTo>
                  <a:cubicBezTo>
                    <a:pt x="17865" y="7744"/>
                    <a:pt x="17395" y="7331"/>
                    <a:pt x="16911" y="6940"/>
                  </a:cubicBezTo>
                  <a:cubicBezTo>
                    <a:pt x="15857" y="6088"/>
                    <a:pt x="14774" y="5266"/>
                    <a:pt x="13694" y="4443"/>
                  </a:cubicBezTo>
                  <a:cubicBezTo>
                    <a:pt x="13052" y="3954"/>
                    <a:pt x="12408" y="3467"/>
                    <a:pt x="11762" y="2982"/>
                  </a:cubicBezTo>
                  <a:cubicBezTo>
                    <a:pt x="10967" y="2385"/>
                    <a:pt x="10168" y="1791"/>
                    <a:pt x="9368" y="1200"/>
                  </a:cubicBezTo>
                  <a:cubicBezTo>
                    <a:pt x="8466" y="532"/>
                    <a:pt x="7650" y="146"/>
                    <a:pt x="6927" y="21"/>
                  </a:cubicBezTo>
                  <a:cubicBezTo>
                    <a:pt x="5183" y="-280"/>
                    <a:pt x="2445" y="2586"/>
                    <a:pt x="784" y="9830"/>
                  </a:cubicBezTo>
                  <a:cubicBezTo>
                    <a:pt x="-877" y="17073"/>
                    <a:pt x="360" y="20748"/>
                    <a:pt x="2081" y="21152"/>
                  </a:cubicBezTo>
                  <a:cubicBezTo>
                    <a:pt x="2795" y="21320"/>
                    <a:pt x="3706" y="21286"/>
                    <a:pt x="4821" y="21029"/>
                  </a:cubicBezTo>
                  <a:close/>
                </a:path>
              </a:pathLst>
            </a:custGeom>
            <a:noFill/>
            <a:ln w="19050" cap="flat">
              <a:solidFill>
                <a:schemeClr val="tx2">
                  <a:lumMod val="40000"/>
                  <a:lumOff val="60000"/>
                </a:schemeClr>
              </a:solidFill>
              <a:miter lim="400000"/>
            </a:ln>
            <a:effectLst/>
          </p:spPr>
          <p:txBody>
            <a:bodyPr wrap="square" lIns="35719" tIns="35719" rIns="35719" bIns="35719" numCol="1" anchor="ctr">
              <a:noAutofit/>
            </a:bodyPr>
            <a:lstStyle/>
            <a:p>
              <a:pPr lvl="0"/>
              <a:endParaRPr sz="1200"/>
            </a:p>
          </p:txBody>
        </p:sp>
        <p:sp>
          <p:nvSpPr>
            <p:cNvPr id="43" name="矩形 42">
              <a:extLst>
                <a:ext uri="{FF2B5EF4-FFF2-40B4-BE49-F238E27FC236}">
                  <a16:creationId xmlns:a16="http://schemas.microsoft.com/office/drawing/2014/main" xmlns="" id="{3B770C98-B3A3-42BF-9067-AE03E6213EE5}"/>
                </a:ext>
              </a:extLst>
            </p:cNvPr>
            <p:cNvSpPr/>
            <p:nvPr/>
          </p:nvSpPr>
          <p:spPr>
            <a:xfrm>
              <a:off x="3256788" y="2427182"/>
              <a:ext cx="310520" cy="313156"/>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667" b="1" dirty="0">
                  <a:solidFill>
                    <a:schemeClr val="bg1"/>
                  </a:solidFill>
                </a:rPr>
                <a:t>02</a:t>
              </a:r>
            </a:p>
          </p:txBody>
        </p:sp>
        <p:sp>
          <p:nvSpPr>
            <p:cNvPr id="44" name="任意多边形: 形状 43">
              <a:extLst>
                <a:ext uri="{FF2B5EF4-FFF2-40B4-BE49-F238E27FC236}">
                  <a16:creationId xmlns:a16="http://schemas.microsoft.com/office/drawing/2014/main" xmlns="" id="{347245F5-D406-4E38-8324-4FA410DD5D50}"/>
                </a:ext>
              </a:extLst>
            </p:cNvPr>
            <p:cNvSpPr/>
            <p:nvPr/>
          </p:nvSpPr>
          <p:spPr>
            <a:xfrm rot="60000">
              <a:off x="3514746" y="1285751"/>
              <a:ext cx="894652" cy="894017"/>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noFill/>
            <a:ln w="19050" cap="flat">
              <a:solidFill>
                <a:schemeClr val="tx2">
                  <a:lumMod val="40000"/>
                  <a:lumOff val="60000"/>
                </a:schemeClr>
              </a:solidFill>
              <a:miter lim="400000"/>
            </a:ln>
            <a:effectLst/>
          </p:spPr>
          <p:txBody>
            <a:bodyPr wrap="square" lIns="35719" tIns="35719" rIns="35719" bIns="35719" numCol="1" anchor="ctr">
              <a:noAutofit/>
            </a:bodyPr>
            <a:lstStyle/>
            <a:p>
              <a:pPr lvl="0"/>
              <a:endParaRPr sz="1200"/>
            </a:p>
          </p:txBody>
        </p:sp>
        <p:sp>
          <p:nvSpPr>
            <p:cNvPr id="45" name="矩形 44">
              <a:extLst>
                <a:ext uri="{FF2B5EF4-FFF2-40B4-BE49-F238E27FC236}">
                  <a16:creationId xmlns:a16="http://schemas.microsoft.com/office/drawing/2014/main" xmlns="" id="{F91D84A4-1306-41F5-A88B-8EDB1F34F5C2}"/>
                </a:ext>
              </a:extLst>
            </p:cNvPr>
            <p:cNvSpPr/>
            <p:nvPr/>
          </p:nvSpPr>
          <p:spPr>
            <a:xfrm>
              <a:off x="3910154" y="1586445"/>
              <a:ext cx="310520" cy="313156"/>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667" b="1" dirty="0">
                  <a:solidFill>
                    <a:schemeClr val="bg1"/>
                  </a:solidFill>
                </a:rPr>
                <a:t>03</a:t>
              </a:r>
            </a:p>
          </p:txBody>
        </p:sp>
        <p:sp>
          <p:nvSpPr>
            <p:cNvPr id="46" name="任意多边形: 形状 45">
              <a:extLst>
                <a:ext uri="{FF2B5EF4-FFF2-40B4-BE49-F238E27FC236}">
                  <a16:creationId xmlns:a16="http://schemas.microsoft.com/office/drawing/2014/main" xmlns="" id="{CBDE3A72-90DC-40A2-9C22-A5E88BC551CC}"/>
                </a:ext>
              </a:extLst>
            </p:cNvPr>
            <p:cNvSpPr/>
            <p:nvPr/>
          </p:nvSpPr>
          <p:spPr>
            <a:xfrm rot="60000">
              <a:off x="4698662" y="1301887"/>
              <a:ext cx="900602" cy="890862"/>
            </a:xfrm>
            <a:custGeom>
              <a:avLst/>
              <a:gdLst/>
              <a:ahLst/>
              <a:cxnLst>
                <a:cxn ang="0">
                  <a:pos x="wd2" y="hd2"/>
                </a:cxn>
                <a:cxn ang="5400000">
                  <a:pos x="wd2" y="hd2"/>
                </a:cxn>
                <a:cxn ang="10800000">
                  <a:pos x="wd2" y="hd2"/>
                </a:cxn>
                <a:cxn ang="16200000">
                  <a:pos x="wd2" y="hd2"/>
                </a:cxn>
              </a:cxnLst>
              <a:rect l="0" t="0" r="r" b="b"/>
              <a:pathLst>
                <a:path w="21012" h="20459" extrusionOk="0">
                  <a:moveTo>
                    <a:pt x="1" y="3733"/>
                  </a:moveTo>
                  <a:cubicBezTo>
                    <a:pt x="40" y="6242"/>
                    <a:pt x="101" y="8751"/>
                    <a:pt x="198" y="11259"/>
                  </a:cubicBezTo>
                  <a:cubicBezTo>
                    <a:pt x="264" y="12990"/>
                    <a:pt x="246" y="14775"/>
                    <a:pt x="841" y="16429"/>
                  </a:cubicBezTo>
                  <a:cubicBezTo>
                    <a:pt x="1380" y="17930"/>
                    <a:pt x="2502" y="19260"/>
                    <a:pt x="3984" y="19932"/>
                  </a:cubicBezTo>
                  <a:cubicBezTo>
                    <a:pt x="6041" y="20864"/>
                    <a:pt x="8234" y="20483"/>
                    <a:pt x="10117" y="19380"/>
                  </a:cubicBezTo>
                  <a:cubicBezTo>
                    <a:pt x="10654" y="19065"/>
                    <a:pt x="11178" y="18717"/>
                    <a:pt x="11680" y="18350"/>
                  </a:cubicBezTo>
                  <a:cubicBezTo>
                    <a:pt x="12777" y="17550"/>
                    <a:pt x="13849" y="16717"/>
                    <a:pt x="14922" y="15887"/>
                  </a:cubicBezTo>
                  <a:cubicBezTo>
                    <a:pt x="15559" y="15393"/>
                    <a:pt x="16195" y="14897"/>
                    <a:pt x="16829" y="14399"/>
                  </a:cubicBezTo>
                  <a:cubicBezTo>
                    <a:pt x="17611" y="13786"/>
                    <a:pt x="18389" y="13168"/>
                    <a:pt x="19165" y="12549"/>
                  </a:cubicBezTo>
                  <a:cubicBezTo>
                    <a:pt x="20041" y="11851"/>
                    <a:pt x="20611" y="11170"/>
                    <a:pt x="20897" y="10517"/>
                  </a:cubicBezTo>
                  <a:cubicBezTo>
                    <a:pt x="21584" y="8941"/>
                    <a:pt x="19270" y="5706"/>
                    <a:pt x="12268" y="2485"/>
                  </a:cubicBezTo>
                  <a:cubicBezTo>
                    <a:pt x="5268" y="-736"/>
                    <a:pt x="1262" y="-409"/>
                    <a:pt x="475" y="1121"/>
                  </a:cubicBezTo>
                  <a:cubicBezTo>
                    <a:pt x="148" y="1756"/>
                    <a:pt x="-16" y="2624"/>
                    <a:pt x="1" y="3733"/>
                  </a:cubicBezTo>
                  <a:close/>
                </a:path>
              </a:pathLst>
            </a:custGeom>
            <a:noFill/>
            <a:ln w="19050" cap="flat">
              <a:solidFill>
                <a:schemeClr val="tx2">
                  <a:lumMod val="40000"/>
                  <a:lumOff val="60000"/>
                </a:schemeClr>
              </a:solidFill>
              <a:miter lim="400000"/>
            </a:ln>
            <a:effectLst/>
          </p:spPr>
          <p:txBody>
            <a:bodyPr wrap="square" lIns="35719" tIns="35719" rIns="35719" bIns="35719" numCol="1" anchor="ctr">
              <a:noAutofit/>
            </a:bodyPr>
            <a:lstStyle/>
            <a:p>
              <a:pPr>
                <a:defRPr sz="3000">
                  <a:solidFill>
                    <a:srgbClr val="FFFFFF"/>
                  </a:solidFill>
                  <a:effectLst>
                    <a:outerShdw blurRad="38100" dist="12700" dir="5400000" rotWithShape="0">
                      <a:srgbClr val="000000">
                        <a:alpha val="50000"/>
                      </a:srgbClr>
                    </a:outerShdw>
                  </a:effectLst>
                </a:defRPr>
              </a:pPr>
              <a:endParaRPr sz="2667"/>
            </a:p>
          </p:txBody>
        </p:sp>
        <p:sp>
          <p:nvSpPr>
            <p:cNvPr id="47" name="矩形 46">
              <a:extLst>
                <a:ext uri="{FF2B5EF4-FFF2-40B4-BE49-F238E27FC236}">
                  <a16:creationId xmlns:a16="http://schemas.microsoft.com/office/drawing/2014/main" xmlns="" id="{CAB167CA-2096-4AE9-9DDE-CA6BFA877A54}"/>
                </a:ext>
              </a:extLst>
            </p:cNvPr>
            <p:cNvSpPr/>
            <p:nvPr/>
          </p:nvSpPr>
          <p:spPr>
            <a:xfrm>
              <a:off x="4938055" y="1586446"/>
              <a:ext cx="310519" cy="313156"/>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667" b="1" dirty="0">
                  <a:solidFill>
                    <a:schemeClr val="bg1"/>
                  </a:solidFill>
                </a:rPr>
                <a:t>04</a:t>
              </a:r>
            </a:p>
          </p:txBody>
        </p:sp>
        <p:sp>
          <p:nvSpPr>
            <p:cNvPr id="48" name="任意多边形: 形状 47">
              <a:extLst>
                <a:ext uri="{FF2B5EF4-FFF2-40B4-BE49-F238E27FC236}">
                  <a16:creationId xmlns:a16="http://schemas.microsoft.com/office/drawing/2014/main" xmlns="" id="{87B15B2A-5183-4891-A4B0-37CF09075E53}"/>
                </a:ext>
              </a:extLst>
            </p:cNvPr>
            <p:cNvSpPr/>
            <p:nvPr/>
          </p:nvSpPr>
          <p:spPr>
            <a:xfrm rot="60000">
              <a:off x="5258166" y="2041804"/>
              <a:ext cx="861640" cy="946235"/>
            </a:xfrm>
            <a:custGeom>
              <a:avLst/>
              <a:gdLst/>
              <a:ahLst/>
              <a:cxnLst>
                <a:cxn ang="0">
                  <a:pos x="wd2" y="hd2"/>
                </a:cxn>
                <a:cxn ang="5400000">
                  <a:pos x="wd2" y="hd2"/>
                </a:cxn>
                <a:cxn ang="10800000">
                  <a:pos x="wd2" y="hd2"/>
                </a:cxn>
                <a:cxn ang="16200000">
                  <a:pos x="wd2" y="hd2"/>
                </a:cxn>
              </a:cxnLst>
              <a:rect l="0" t="0" r="r" b="b"/>
              <a:pathLst>
                <a:path w="20462" h="21229" extrusionOk="0">
                  <a:moveTo>
                    <a:pt x="10730" y="1262"/>
                  </a:moveTo>
                  <a:cubicBezTo>
                    <a:pt x="8726" y="2820"/>
                    <a:pt x="6735" y="4393"/>
                    <a:pt x="4769" y="5994"/>
                  </a:cubicBezTo>
                  <a:cubicBezTo>
                    <a:pt x="3412" y="7098"/>
                    <a:pt x="1958" y="8172"/>
                    <a:pt x="998" y="9627"/>
                  </a:cubicBezTo>
                  <a:cubicBezTo>
                    <a:pt x="126" y="10946"/>
                    <a:pt x="-237" y="12599"/>
                    <a:pt x="160" y="14124"/>
                  </a:cubicBezTo>
                  <a:cubicBezTo>
                    <a:pt x="712" y="16237"/>
                    <a:pt x="2411" y="17654"/>
                    <a:pt x="4499" y="18398"/>
                  </a:cubicBezTo>
                  <a:cubicBezTo>
                    <a:pt x="5094" y="18610"/>
                    <a:pt x="5708" y="18792"/>
                    <a:pt x="6323" y="18946"/>
                  </a:cubicBezTo>
                  <a:cubicBezTo>
                    <a:pt x="7666" y="19283"/>
                    <a:pt x="9020" y="19582"/>
                    <a:pt x="10373" y="19883"/>
                  </a:cubicBezTo>
                  <a:cubicBezTo>
                    <a:pt x="11176" y="20061"/>
                    <a:pt x="11980" y="20237"/>
                    <a:pt x="12785" y="20411"/>
                  </a:cubicBezTo>
                  <a:cubicBezTo>
                    <a:pt x="13778" y="20624"/>
                    <a:pt x="14770" y="20833"/>
                    <a:pt x="15764" y="21040"/>
                  </a:cubicBezTo>
                  <a:cubicBezTo>
                    <a:pt x="16884" y="21272"/>
                    <a:pt x="17797" y="21287"/>
                    <a:pt x="18506" y="21103"/>
                  </a:cubicBezTo>
                  <a:cubicBezTo>
                    <a:pt x="20216" y="20661"/>
                    <a:pt x="21363" y="16950"/>
                    <a:pt x="19524" y="9724"/>
                  </a:cubicBezTo>
                  <a:cubicBezTo>
                    <a:pt x="17685" y="2499"/>
                    <a:pt x="14878" y="-313"/>
                    <a:pt x="13141" y="27"/>
                  </a:cubicBezTo>
                  <a:cubicBezTo>
                    <a:pt x="12421" y="168"/>
                    <a:pt x="11616" y="573"/>
                    <a:pt x="10730" y="1262"/>
                  </a:cubicBezTo>
                  <a:close/>
                </a:path>
              </a:pathLst>
            </a:custGeom>
            <a:noFill/>
            <a:ln w="19050" cap="flat">
              <a:solidFill>
                <a:schemeClr val="tx2">
                  <a:lumMod val="40000"/>
                  <a:lumOff val="60000"/>
                </a:schemeClr>
              </a:solidFill>
              <a:miter lim="400000"/>
            </a:ln>
            <a:effectLst/>
          </p:spPr>
          <p:txBody>
            <a:bodyPr wrap="square" lIns="35719" tIns="35719" rIns="35719" bIns="35719" numCol="1" anchor="ctr">
              <a:noAutofit/>
            </a:bodyPr>
            <a:lstStyle/>
            <a:p>
              <a:pPr lvl="0"/>
              <a:endParaRPr sz="1200"/>
            </a:p>
          </p:txBody>
        </p:sp>
        <p:sp>
          <p:nvSpPr>
            <p:cNvPr id="49" name="矩形 48">
              <a:extLst>
                <a:ext uri="{FF2B5EF4-FFF2-40B4-BE49-F238E27FC236}">
                  <a16:creationId xmlns:a16="http://schemas.microsoft.com/office/drawing/2014/main" xmlns="" id="{EFC7AF88-9AE0-447F-A98A-43F2B2F3E68B}"/>
                </a:ext>
              </a:extLst>
            </p:cNvPr>
            <p:cNvSpPr/>
            <p:nvPr/>
          </p:nvSpPr>
          <p:spPr>
            <a:xfrm>
              <a:off x="5566409" y="2427182"/>
              <a:ext cx="310519" cy="313156"/>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667" b="1" dirty="0">
                  <a:solidFill>
                    <a:schemeClr val="bg1"/>
                  </a:solidFill>
                </a:rPr>
                <a:t>05</a:t>
              </a:r>
            </a:p>
          </p:txBody>
        </p:sp>
        <p:sp>
          <p:nvSpPr>
            <p:cNvPr id="50" name="任意多边形: 形状 49">
              <a:extLst>
                <a:ext uri="{FF2B5EF4-FFF2-40B4-BE49-F238E27FC236}">
                  <a16:creationId xmlns:a16="http://schemas.microsoft.com/office/drawing/2014/main" xmlns="" id="{CECB4A40-17F6-4E27-A485-B8E52CA5A690}"/>
                </a:ext>
              </a:extLst>
            </p:cNvPr>
            <p:cNvSpPr/>
            <p:nvPr/>
          </p:nvSpPr>
          <p:spPr>
            <a:xfrm rot="60000">
              <a:off x="5076188" y="3188899"/>
              <a:ext cx="911301" cy="910311"/>
            </a:xfrm>
            <a:custGeom>
              <a:avLst/>
              <a:gdLst/>
              <a:ahLst/>
              <a:cxnLst>
                <a:cxn ang="0">
                  <a:pos x="wd2" y="hd2"/>
                </a:cxn>
                <a:cxn ang="5400000">
                  <a:pos x="wd2" y="hd2"/>
                </a:cxn>
                <a:cxn ang="10800000">
                  <a:pos x="wd2" y="hd2"/>
                </a:cxn>
                <a:cxn ang="16200000">
                  <a:pos x="wd2" y="hd2"/>
                </a:cxn>
              </a:cxnLst>
              <a:rect l="0" t="0" r="r" b="b"/>
              <a:pathLst>
                <a:path w="20646" h="20738" extrusionOk="0">
                  <a:moveTo>
                    <a:pt x="17625" y="2056"/>
                  </a:moveTo>
                  <a:cubicBezTo>
                    <a:pt x="15204" y="1539"/>
                    <a:pt x="12777" y="1043"/>
                    <a:pt x="10344" y="581"/>
                  </a:cubicBezTo>
                  <a:cubicBezTo>
                    <a:pt x="8665" y="262"/>
                    <a:pt x="6953" y="-148"/>
                    <a:pt x="5233" y="53"/>
                  </a:cubicBezTo>
                  <a:cubicBezTo>
                    <a:pt x="3673" y="234"/>
                    <a:pt x="2151" y="1009"/>
                    <a:pt x="1184" y="2272"/>
                  </a:cubicBezTo>
                  <a:cubicBezTo>
                    <a:pt x="-156" y="4023"/>
                    <a:pt x="-264" y="6195"/>
                    <a:pt x="390" y="8232"/>
                  </a:cubicBezTo>
                  <a:cubicBezTo>
                    <a:pt x="577" y="8812"/>
                    <a:pt x="799" y="9388"/>
                    <a:pt x="1043" y="9947"/>
                  </a:cubicBezTo>
                  <a:cubicBezTo>
                    <a:pt x="1575" y="11167"/>
                    <a:pt x="2145" y="12372"/>
                    <a:pt x="2712" y="13577"/>
                  </a:cubicBezTo>
                  <a:cubicBezTo>
                    <a:pt x="3049" y="14292"/>
                    <a:pt x="3389" y="15007"/>
                    <a:pt x="3730" y="15721"/>
                  </a:cubicBezTo>
                  <a:cubicBezTo>
                    <a:pt x="4152" y="16600"/>
                    <a:pt x="4577" y="17477"/>
                    <a:pt x="5005" y="18353"/>
                  </a:cubicBezTo>
                  <a:cubicBezTo>
                    <a:pt x="5488" y="19340"/>
                    <a:pt x="6019" y="20034"/>
                    <a:pt x="6586" y="20450"/>
                  </a:cubicBezTo>
                  <a:cubicBezTo>
                    <a:pt x="7953" y="21452"/>
                    <a:pt x="11565" y="19963"/>
                    <a:pt x="16175" y="14009"/>
                  </a:cubicBezTo>
                  <a:cubicBezTo>
                    <a:pt x="20785" y="8056"/>
                    <a:pt x="21336" y="4170"/>
                    <a:pt x="20035" y="3083"/>
                  </a:cubicBezTo>
                  <a:cubicBezTo>
                    <a:pt x="19495" y="2632"/>
                    <a:pt x="18696" y="2284"/>
                    <a:pt x="17625" y="2056"/>
                  </a:cubicBezTo>
                  <a:close/>
                </a:path>
              </a:pathLst>
            </a:custGeom>
            <a:noFill/>
            <a:ln w="19050" cap="flat">
              <a:solidFill>
                <a:schemeClr val="tx2">
                  <a:lumMod val="40000"/>
                  <a:lumOff val="60000"/>
                </a:schemeClr>
              </a:solidFill>
              <a:miter lim="400000"/>
            </a:ln>
            <a:effectLst/>
          </p:spPr>
          <p:txBody>
            <a:bodyPr wrap="square" lIns="35719" tIns="35719" rIns="35719" bIns="35719" numCol="1" anchor="ctr">
              <a:noAutofit/>
            </a:bodyPr>
            <a:lstStyle/>
            <a:p>
              <a:pPr lvl="0"/>
              <a:endParaRPr sz="1200"/>
            </a:p>
          </p:txBody>
        </p:sp>
        <p:sp>
          <p:nvSpPr>
            <p:cNvPr id="51" name="矩形 50">
              <a:extLst>
                <a:ext uri="{FF2B5EF4-FFF2-40B4-BE49-F238E27FC236}">
                  <a16:creationId xmlns:a16="http://schemas.microsoft.com/office/drawing/2014/main" xmlns="" id="{05BD5013-848E-4888-BDED-97224CB74EC5}"/>
                </a:ext>
              </a:extLst>
            </p:cNvPr>
            <p:cNvSpPr/>
            <p:nvPr/>
          </p:nvSpPr>
          <p:spPr>
            <a:xfrm>
              <a:off x="5372609" y="3434746"/>
              <a:ext cx="310520" cy="313156"/>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667" b="1" dirty="0">
                  <a:solidFill>
                    <a:schemeClr val="bg1"/>
                  </a:solidFill>
                </a:rPr>
                <a:t>06</a:t>
              </a:r>
            </a:p>
          </p:txBody>
        </p:sp>
        <p:sp>
          <p:nvSpPr>
            <p:cNvPr id="53" name="矩形 52">
              <a:extLst>
                <a:ext uri="{FF2B5EF4-FFF2-40B4-BE49-F238E27FC236}">
                  <a16:creationId xmlns:a16="http://schemas.microsoft.com/office/drawing/2014/main" xmlns="" id="{5D5B7E0D-9B57-414A-B27E-7AABAB860D33}"/>
                </a:ext>
              </a:extLst>
            </p:cNvPr>
            <p:cNvSpPr/>
            <p:nvPr/>
          </p:nvSpPr>
          <p:spPr>
            <a:xfrm>
              <a:off x="6221262" y="2625316"/>
              <a:ext cx="1437848" cy="251052"/>
            </a:xfrm>
            <a:prstGeom prst="rect">
              <a:avLst/>
            </a:prstGeom>
            <a:noFill/>
            <a:ln w="12700" cap="flat">
              <a:noFill/>
              <a:prstDash val="sysDot"/>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gn="l">
                <a:lnSpc>
                  <a:spcPct val="150000"/>
                </a:lnSpc>
                <a:spcBef>
                  <a:spcPts val="0"/>
                </a:spcBef>
                <a:defRPr sz="1800">
                  <a:solidFill>
                    <a:srgbClr val="000000"/>
                  </a:solidFill>
                </a:defRPr>
              </a:pPr>
              <a:r>
                <a:rPr lang="zh-CN" altLang="en-US" sz="9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p>
            <a:p>
              <a:pPr algn="l">
                <a:lnSpc>
                  <a:spcPct val="150000"/>
                </a:lnSpc>
                <a:spcBef>
                  <a:spcPts val="0"/>
                </a:spcBef>
                <a:defRPr sz="1800">
                  <a:solidFill>
                    <a:srgbClr val="000000"/>
                  </a:solidFill>
                </a:defRPr>
              </a:pPr>
              <a:r>
                <a:rPr lang="zh-CN" altLang="en-US" sz="933">
                  <a:solidFill>
                    <a:schemeClr val="bg1">
                      <a:lumMod val="50000"/>
                    </a:schemeClr>
                  </a:solidFill>
                  <a:latin typeface="微软雅黑" panose="020B0503020204020204" pitchFamily="34" charset="-122"/>
                  <a:ea typeface="微软雅黑" panose="020B0503020204020204" pitchFamily="34" charset="-122"/>
                </a:rPr>
                <a:t>（建议使用主题字体）</a:t>
              </a:r>
              <a:endParaRPr lang="en-US" sz="9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直接连接符 53">
              <a:extLst>
                <a:ext uri="{FF2B5EF4-FFF2-40B4-BE49-F238E27FC236}">
                  <a16:creationId xmlns:a16="http://schemas.microsoft.com/office/drawing/2014/main" xmlns="" id="{8D2ABBB6-B97B-4544-8AA8-6A4A59F1BC7D}"/>
                </a:ext>
              </a:extLst>
            </p:cNvPr>
            <p:cNvSpPr/>
            <p:nvPr/>
          </p:nvSpPr>
          <p:spPr>
            <a:xfrm flipV="1">
              <a:off x="6215481" y="2545100"/>
              <a:ext cx="1737986" cy="1"/>
            </a:xfrm>
            <a:prstGeom prst="line">
              <a:avLst/>
            </a:prstGeom>
            <a:noFill/>
            <a:ln w="19050" cap="flat">
              <a:solidFill>
                <a:schemeClr val="tx1">
                  <a:lumMod val="60000"/>
                  <a:lumOff val="40000"/>
                </a:schemeClr>
              </a:solidFill>
              <a:prstDash val="sysDot"/>
              <a:miter lim="400000"/>
            </a:ln>
            <a:effectLst/>
          </p:spPr>
          <p:txBody>
            <a:bodyPr wrap="square" lIns="47625" tIns="47625" rIns="47625" bIns="47625" numCol="1" anchor="ctr">
              <a:noAutofit/>
            </a:bodyPr>
            <a:lstStyle/>
            <a:p>
              <a:pPr lvl="0"/>
              <a:endParaRPr sz="1200"/>
            </a:p>
          </p:txBody>
        </p:sp>
        <p:sp>
          <p:nvSpPr>
            <p:cNvPr id="55" name="矩形 54">
              <a:extLst>
                <a:ext uri="{FF2B5EF4-FFF2-40B4-BE49-F238E27FC236}">
                  <a16:creationId xmlns:a16="http://schemas.microsoft.com/office/drawing/2014/main" xmlns="" id="{F425993E-BAD2-4EBD-9F4C-82176EFD4261}"/>
                </a:ext>
              </a:extLst>
            </p:cNvPr>
            <p:cNvSpPr/>
            <p:nvPr/>
          </p:nvSpPr>
          <p:spPr>
            <a:xfrm>
              <a:off x="5751623" y="4094390"/>
              <a:ext cx="1437848" cy="251052"/>
            </a:xfrm>
            <a:prstGeom prst="rect">
              <a:avLst/>
            </a:prstGeom>
            <a:noFill/>
            <a:ln w="12700" cap="flat">
              <a:noFill/>
              <a:prstDash val="sysDot"/>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gn="l">
                <a:lnSpc>
                  <a:spcPct val="150000"/>
                </a:lnSpc>
                <a:spcBef>
                  <a:spcPts val="0"/>
                </a:spcBef>
                <a:defRPr sz="1800">
                  <a:solidFill>
                    <a:srgbClr val="000000"/>
                  </a:solidFill>
                </a:defRPr>
              </a:pPr>
              <a:r>
                <a:rPr lang="zh-CN" altLang="en-US" sz="9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p>
            <a:p>
              <a:pPr algn="l">
                <a:lnSpc>
                  <a:spcPct val="150000"/>
                </a:lnSpc>
                <a:spcBef>
                  <a:spcPts val="0"/>
                </a:spcBef>
                <a:defRPr sz="1800">
                  <a:solidFill>
                    <a:srgbClr val="000000"/>
                  </a:solidFill>
                </a:defRPr>
              </a:pPr>
              <a:r>
                <a:rPr lang="zh-CN" altLang="en-US" sz="933">
                  <a:solidFill>
                    <a:schemeClr val="bg1">
                      <a:lumMod val="50000"/>
                    </a:schemeClr>
                  </a:solidFill>
                  <a:latin typeface="微软雅黑" panose="020B0503020204020204" pitchFamily="34" charset="-122"/>
                  <a:ea typeface="微软雅黑" panose="020B0503020204020204" pitchFamily="34" charset="-122"/>
                </a:rPr>
                <a:t>（建议使用主题字体）</a:t>
              </a:r>
              <a:endParaRPr lang="en-US" sz="9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直接连接符 55">
              <a:extLst>
                <a:ext uri="{FF2B5EF4-FFF2-40B4-BE49-F238E27FC236}">
                  <a16:creationId xmlns:a16="http://schemas.microsoft.com/office/drawing/2014/main" xmlns="" id="{A55BB981-07E3-4984-9FAB-64988DC88DB1}"/>
                </a:ext>
              </a:extLst>
            </p:cNvPr>
            <p:cNvSpPr/>
            <p:nvPr/>
          </p:nvSpPr>
          <p:spPr>
            <a:xfrm flipV="1">
              <a:off x="5734303" y="4014174"/>
              <a:ext cx="1737986" cy="1"/>
            </a:xfrm>
            <a:prstGeom prst="line">
              <a:avLst/>
            </a:prstGeom>
            <a:noFill/>
            <a:ln w="19050" cap="flat">
              <a:solidFill>
                <a:schemeClr val="tx1">
                  <a:lumMod val="60000"/>
                  <a:lumOff val="40000"/>
                </a:schemeClr>
              </a:solidFill>
              <a:prstDash val="sysDot"/>
              <a:miter lim="400000"/>
            </a:ln>
            <a:effectLst/>
          </p:spPr>
          <p:txBody>
            <a:bodyPr wrap="square" lIns="47625" tIns="47625" rIns="47625" bIns="47625" numCol="1" anchor="ctr">
              <a:noAutofit/>
            </a:bodyPr>
            <a:lstStyle/>
            <a:p>
              <a:pPr lvl="0"/>
              <a:endParaRPr sz="1200"/>
            </a:p>
          </p:txBody>
        </p:sp>
        <p:sp>
          <p:nvSpPr>
            <p:cNvPr id="57" name="矩形 56">
              <a:extLst>
                <a:ext uri="{FF2B5EF4-FFF2-40B4-BE49-F238E27FC236}">
                  <a16:creationId xmlns:a16="http://schemas.microsoft.com/office/drawing/2014/main" xmlns="" id="{2780EB8F-D438-4CA0-BCFF-8A5C7805BC9B}"/>
                </a:ext>
              </a:extLst>
            </p:cNvPr>
            <p:cNvSpPr/>
            <p:nvPr/>
          </p:nvSpPr>
          <p:spPr>
            <a:xfrm>
              <a:off x="1893952" y="1557257"/>
              <a:ext cx="1437848" cy="251052"/>
            </a:xfrm>
            <a:prstGeom prst="rect">
              <a:avLst/>
            </a:prstGeom>
            <a:noFill/>
            <a:ln w="12700" cap="flat">
              <a:noFill/>
              <a:prstDash val="sysDot"/>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nSpc>
                  <a:spcPct val="150000"/>
                </a:lnSpc>
                <a:spcBef>
                  <a:spcPts val="0"/>
                </a:spcBef>
                <a:defRPr sz="1800">
                  <a:solidFill>
                    <a:srgbClr val="000000"/>
                  </a:solidFill>
                </a:defRPr>
              </a:pPr>
              <a:r>
                <a:rPr lang="zh-CN" altLang="en-US" sz="933"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p>
            <a:p>
              <a:pPr>
                <a:lnSpc>
                  <a:spcPct val="150000"/>
                </a:lnSpc>
                <a:spcBef>
                  <a:spcPts val="0"/>
                </a:spcBef>
                <a:defRPr sz="1800">
                  <a:solidFill>
                    <a:srgbClr val="000000"/>
                  </a:solidFill>
                </a:defRPr>
              </a:pPr>
              <a:r>
                <a:rPr lang="zh-CN" altLang="en-US" sz="933" dirty="0">
                  <a:solidFill>
                    <a:schemeClr val="bg1">
                      <a:lumMod val="50000"/>
                    </a:schemeClr>
                  </a:solidFill>
                  <a:latin typeface="微软雅黑" panose="020B0503020204020204" pitchFamily="34" charset="-122"/>
                  <a:ea typeface="微软雅黑" panose="020B0503020204020204" pitchFamily="34" charset="-122"/>
                </a:rPr>
                <a:t>（建议使用主题字体）</a:t>
              </a:r>
              <a:endParaRPr lang="en-US" sz="9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直接连接符 57">
              <a:extLst>
                <a:ext uri="{FF2B5EF4-FFF2-40B4-BE49-F238E27FC236}">
                  <a16:creationId xmlns:a16="http://schemas.microsoft.com/office/drawing/2014/main" xmlns="" id="{CE405953-D868-4872-89DB-09F0966CAD22}"/>
                </a:ext>
              </a:extLst>
            </p:cNvPr>
            <p:cNvSpPr/>
            <p:nvPr/>
          </p:nvSpPr>
          <p:spPr>
            <a:xfrm flipV="1">
              <a:off x="1593815" y="1477041"/>
              <a:ext cx="1737986" cy="1"/>
            </a:xfrm>
            <a:prstGeom prst="line">
              <a:avLst/>
            </a:prstGeom>
            <a:noFill/>
            <a:ln w="19050" cap="flat">
              <a:solidFill>
                <a:schemeClr val="tx1">
                  <a:lumMod val="60000"/>
                  <a:lumOff val="40000"/>
                </a:schemeClr>
              </a:solidFill>
              <a:prstDash val="sysDot"/>
              <a:miter lim="400000"/>
            </a:ln>
            <a:effectLst/>
          </p:spPr>
          <p:txBody>
            <a:bodyPr wrap="square" lIns="47625" tIns="47625" rIns="47625" bIns="47625" numCol="1" anchor="ctr">
              <a:noAutofit/>
            </a:bodyPr>
            <a:lstStyle/>
            <a:p>
              <a:pPr lvl="0" algn="r"/>
              <a:endParaRPr sz="1200"/>
            </a:p>
          </p:txBody>
        </p:sp>
        <p:sp>
          <p:nvSpPr>
            <p:cNvPr id="59" name="矩形 58">
              <a:extLst>
                <a:ext uri="{FF2B5EF4-FFF2-40B4-BE49-F238E27FC236}">
                  <a16:creationId xmlns:a16="http://schemas.microsoft.com/office/drawing/2014/main" xmlns="" id="{F4B8B17C-C36C-44DF-8C00-2B57F8013A1C}"/>
                </a:ext>
              </a:extLst>
            </p:cNvPr>
            <p:cNvSpPr/>
            <p:nvPr/>
          </p:nvSpPr>
          <p:spPr>
            <a:xfrm>
              <a:off x="1480290" y="2625316"/>
              <a:ext cx="1437848" cy="251052"/>
            </a:xfrm>
            <a:prstGeom prst="rect">
              <a:avLst/>
            </a:prstGeom>
            <a:noFill/>
            <a:ln w="12700" cap="flat">
              <a:noFill/>
              <a:prstDash val="sysDot"/>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nSpc>
                  <a:spcPct val="150000"/>
                </a:lnSpc>
                <a:spcBef>
                  <a:spcPts val="0"/>
                </a:spcBef>
                <a:defRPr sz="1800">
                  <a:solidFill>
                    <a:srgbClr val="000000"/>
                  </a:solidFill>
                </a:defRPr>
              </a:pPr>
              <a:r>
                <a:rPr lang="zh-CN" altLang="en-US" sz="9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p>
            <a:p>
              <a:pPr>
                <a:lnSpc>
                  <a:spcPct val="150000"/>
                </a:lnSpc>
                <a:spcBef>
                  <a:spcPts val="0"/>
                </a:spcBef>
                <a:defRPr sz="1800">
                  <a:solidFill>
                    <a:srgbClr val="000000"/>
                  </a:solidFill>
                </a:defRPr>
              </a:pPr>
              <a:r>
                <a:rPr lang="zh-CN" altLang="en-US" sz="933">
                  <a:solidFill>
                    <a:schemeClr val="bg1">
                      <a:lumMod val="50000"/>
                    </a:schemeClr>
                  </a:solidFill>
                  <a:latin typeface="微软雅黑" panose="020B0503020204020204" pitchFamily="34" charset="-122"/>
                  <a:ea typeface="微软雅黑" panose="020B0503020204020204" pitchFamily="34" charset="-122"/>
                </a:rPr>
                <a:t>（建议使用主题字体）</a:t>
              </a:r>
              <a:endParaRPr lang="en-US" sz="9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直接连接符 59">
              <a:extLst>
                <a:ext uri="{FF2B5EF4-FFF2-40B4-BE49-F238E27FC236}">
                  <a16:creationId xmlns:a16="http://schemas.microsoft.com/office/drawing/2014/main" xmlns="" id="{8C2B931A-8883-4D6A-8EBE-82228F0469CD}"/>
                </a:ext>
              </a:extLst>
            </p:cNvPr>
            <p:cNvSpPr/>
            <p:nvPr/>
          </p:nvSpPr>
          <p:spPr>
            <a:xfrm flipV="1">
              <a:off x="1180153" y="2545100"/>
              <a:ext cx="1737986" cy="1"/>
            </a:xfrm>
            <a:prstGeom prst="line">
              <a:avLst/>
            </a:prstGeom>
            <a:noFill/>
            <a:ln w="19050" cap="flat">
              <a:solidFill>
                <a:schemeClr val="tx1">
                  <a:lumMod val="60000"/>
                  <a:lumOff val="40000"/>
                </a:schemeClr>
              </a:solidFill>
              <a:prstDash val="sysDot"/>
              <a:miter lim="400000"/>
            </a:ln>
            <a:effectLst/>
          </p:spPr>
          <p:txBody>
            <a:bodyPr wrap="square" lIns="47625" tIns="47625" rIns="47625" bIns="47625" numCol="1" anchor="ctr">
              <a:noAutofit/>
            </a:bodyPr>
            <a:lstStyle/>
            <a:p>
              <a:pPr lvl="0" algn="r"/>
              <a:endParaRPr sz="1200"/>
            </a:p>
          </p:txBody>
        </p:sp>
        <p:sp>
          <p:nvSpPr>
            <p:cNvPr id="61" name="矩形 60">
              <a:extLst>
                <a:ext uri="{FF2B5EF4-FFF2-40B4-BE49-F238E27FC236}">
                  <a16:creationId xmlns:a16="http://schemas.microsoft.com/office/drawing/2014/main" xmlns="" id="{A4AB838A-DC7F-472F-877D-6D1AE75E6A5A}"/>
                </a:ext>
              </a:extLst>
            </p:cNvPr>
            <p:cNvSpPr/>
            <p:nvPr/>
          </p:nvSpPr>
          <p:spPr>
            <a:xfrm>
              <a:off x="1989149" y="4094390"/>
              <a:ext cx="1437848" cy="251052"/>
            </a:xfrm>
            <a:prstGeom prst="rect">
              <a:avLst/>
            </a:prstGeom>
            <a:noFill/>
            <a:ln w="12700" cap="flat">
              <a:noFill/>
              <a:prstDash val="sysDot"/>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nSpc>
                  <a:spcPct val="150000"/>
                </a:lnSpc>
                <a:spcBef>
                  <a:spcPts val="0"/>
                </a:spcBef>
                <a:defRPr sz="1800">
                  <a:solidFill>
                    <a:srgbClr val="000000"/>
                  </a:solidFill>
                </a:defRPr>
              </a:pPr>
              <a:r>
                <a:rPr lang="zh-CN" altLang="en-US" sz="933"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p>
            <a:p>
              <a:pPr>
                <a:lnSpc>
                  <a:spcPct val="150000"/>
                </a:lnSpc>
                <a:spcBef>
                  <a:spcPts val="0"/>
                </a:spcBef>
                <a:defRPr sz="1800">
                  <a:solidFill>
                    <a:srgbClr val="000000"/>
                  </a:solidFill>
                </a:defRPr>
              </a:pPr>
              <a:r>
                <a:rPr lang="zh-CN" altLang="en-US" sz="933" dirty="0">
                  <a:solidFill>
                    <a:schemeClr val="bg1">
                      <a:lumMod val="50000"/>
                    </a:schemeClr>
                  </a:solidFill>
                  <a:latin typeface="微软雅黑" panose="020B0503020204020204" pitchFamily="34" charset="-122"/>
                  <a:ea typeface="微软雅黑" panose="020B0503020204020204" pitchFamily="34" charset="-122"/>
                </a:rPr>
                <a:t>（建议使用主题字体）</a:t>
              </a:r>
              <a:endParaRPr lang="en-US" sz="9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直接连接符 61">
              <a:extLst>
                <a:ext uri="{FF2B5EF4-FFF2-40B4-BE49-F238E27FC236}">
                  <a16:creationId xmlns:a16="http://schemas.microsoft.com/office/drawing/2014/main" xmlns="" id="{30B8FF46-4B48-4328-8F70-E72DD653FE7C}"/>
                </a:ext>
              </a:extLst>
            </p:cNvPr>
            <p:cNvSpPr/>
            <p:nvPr/>
          </p:nvSpPr>
          <p:spPr>
            <a:xfrm flipV="1">
              <a:off x="1689012" y="4014174"/>
              <a:ext cx="1737986" cy="1"/>
            </a:xfrm>
            <a:prstGeom prst="line">
              <a:avLst/>
            </a:prstGeom>
            <a:noFill/>
            <a:ln w="19050" cap="flat">
              <a:solidFill>
                <a:schemeClr val="tx1">
                  <a:lumMod val="60000"/>
                  <a:lumOff val="40000"/>
                </a:schemeClr>
              </a:solidFill>
              <a:prstDash val="sysDot"/>
              <a:miter lim="400000"/>
            </a:ln>
            <a:effectLst/>
          </p:spPr>
          <p:txBody>
            <a:bodyPr wrap="square" lIns="47625" tIns="47625" rIns="47625" bIns="47625" numCol="1" anchor="ctr">
              <a:noAutofit/>
            </a:bodyPr>
            <a:lstStyle/>
            <a:p>
              <a:pPr lvl="0" algn="r"/>
              <a:endParaRPr sz="1200"/>
            </a:p>
          </p:txBody>
        </p:sp>
        <p:sp>
          <p:nvSpPr>
            <p:cNvPr id="63" name="文本框 32">
              <a:extLst>
                <a:ext uri="{FF2B5EF4-FFF2-40B4-BE49-F238E27FC236}">
                  <a16:creationId xmlns:a16="http://schemas.microsoft.com/office/drawing/2014/main" xmlns="" id="{1393E669-2A59-4796-84CD-CE0E9F07EB13}"/>
                </a:ext>
              </a:extLst>
            </p:cNvPr>
            <p:cNvSpPr txBox="1"/>
            <p:nvPr/>
          </p:nvSpPr>
          <p:spPr>
            <a:xfrm>
              <a:off x="2429568" y="1221936"/>
              <a:ext cx="982481" cy="238575"/>
            </a:xfrm>
            <a:prstGeom prst="rect">
              <a:avLst/>
            </a:prstGeom>
            <a:noFill/>
          </p:spPr>
          <p:txBody>
            <a:bodyPr wrap="none" rtlCol="0">
              <a:spAutoFit/>
            </a:bodyPr>
            <a:lstStyle/>
            <a:p>
              <a:pPr algn="r"/>
              <a:r>
                <a:rPr lang="zh-CN" altLang="en-US" sz="1467" b="1">
                  <a:solidFill>
                    <a:schemeClr val="bg1">
                      <a:lumMod val="50000"/>
                    </a:schemeClr>
                  </a:solidFill>
                  <a:latin typeface="微软雅黑" panose="020B0503020204020204" pitchFamily="34" charset="-122"/>
                  <a:ea typeface="微软雅黑" panose="020B0503020204020204" pitchFamily="34" charset="-122"/>
                </a:rPr>
                <a:t>标题文本预设</a:t>
              </a:r>
              <a:endParaRPr lang="id-ID" sz="1467"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4" name="文本框 33">
              <a:extLst>
                <a:ext uri="{FF2B5EF4-FFF2-40B4-BE49-F238E27FC236}">
                  <a16:creationId xmlns:a16="http://schemas.microsoft.com/office/drawing/2014/main" xmlns="" id="{2A41ACFA-778E-4DDC-93D2-D700CAC2BEA9}"/>
                </a:ext>
              </a:extLst>
            </p:cNvPr>
            <p:cNvSpPr txBox="1"/>
            <p:nvPr/>
          </p:nvSpPr>
          <p:spPr>
            <a:xfrm>
              <a:off x="2007374" y="2286515"/>
              <a:ext cx="982481" cy="238575"/>
            </a:xfrm>
            <a:prstGeom prst="rect">
              <a:avLst/>
            </a:prstGeom>
            <a:noFill/>
          </p:spPr>
          <p:txBody>
            <a:bodyPr wrap="none" rtlCol="0">
              <a:spAutoFit/>
            </a:bodyPr>
            <a:lstStyle/>
            <a:p>
              <a:pPr algn="r"/>
              <a:r>
                <a:rPr lang="zh-CN" altLang="en-US" sz="1467" b="1">
                  <a:solidFill>
                    <a:schemeClr val="bg1">
                      <a:lumMod val="50000"/>
                    </a:schemeClr>
                  </a:solidFill>
                  <a:latin typeface="微软雅黑" panose="020B0503020204020204" pitchFamily="34" charset="-122"/>
                  <a:ea typeface="微软雅黑" panose="020B0503020204020204" pitchFamily="34" charset="-122"/>
                </a:rPr>
                <a:t>标题文本预设</a:t>
              </a:r>
              <a:endParaRPr lang="id-ID" sz="1467"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5" name="文本框 34">
              <a:extLst>
                <a:ext uri="{FF2B5EF4-FFF2-40B4-BE49-F238E27FC236}">
                  <a16:creationId xmlns:a16="http://schemas.microsoft.com/office/drawing/2014/main" xmlns="" id="{D6C404E0-831E-43BE-9EF2-43BBE0B29FA3}"/>
                </a:ext>
              </a:extLst>
            </p:cNvPr>
            <p:cNvSpPr txBox="1"/>
            <p:nvPr/>
          </p:nvSpPr>
          <p:spPr>
            <a:xfrm>
              <a:off x="2384547" y="3780729"/>
              <a:ext cx="982481" cy="238575"/>
            </a:xfrm>
            <a:prstGeom prst="rect">
              <a:avLst/>
            </a:prstGeom>
            <a:noFill/>
          </p:spPr>
          <p:txBody>
            <a:bodyPr wrap="none" rtlCol="0">
              <a:spAutoFit/>
            </a:bodyPr>
            <a:lstStyle/>
            <a:p>
              <a:pPr algn="r"/>
              <a:r>
                <a:rPr lang="zh-CN" altLang="en-US" sz="1467" b="1">
                  <a:solidFill>
                    <a:schemeClr val="bg1">
                      <a:lumMod val="50000"/>
                    </a:schemeClr>
                  </a:solidFill>
                  <a:latin typeface="微软雅黑" panose="020B0503020204020204" pitchFamily="34" charset="-122"/>
                  <a:ea typeface="微软雅黑" panose="020B0503020204020204" pitchFamily="34" charset="-122"/>
                </a:rPr>
                <a:t>标题文本预设</a:t>
              </a:r>
              <a:endParaRPr lang="id-ID" sz="1467"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6" name="文本框 35">
              <a:extLst>
                <a:ext uri="{FF2B5EF4-FFF2-40B4-BE49-F238E27FC236}">
                  <a16:creationId xmlns:a16="http://schemas.microsoft.com/office/drawing/2014/main" xmlns="" id="{F6BF3808-6C74-4546-9B19-AE1BCF92606C}"/>
                </a:ext>
              </a:extLst>
            </p:cNvPr>
            <p:cNvSpPr txBox="1"/>
            <p:nvPr/>
          </p:nvSpPr>
          <p:spPr>
            <a:xfrm>
              <a:off x="5671310" y="1221936"/>
              <a:ext cx="982481" cy="238575"/>
            </a:xfrm>
            <a:prstGeom prst="rect">
              <a:avLst/>
            </a:prstGeom>
            <a:noFill/>
          </p:spPr>
          <p:txBody>
            <a:bodyPr wrap="none" rtlCol="0">
              <a:spAutoFit/>
            </a:bodyPr>
            <a:lstStyle/>
            <a:p>
              <a:r>
                <a:rPr lang="zh-CN" altLang="en-US" sz="1467" b="1">
                  <a:solidFill>
                    <a:schemeClr val="bg1">
                      <a:lumMod val="50000"/>
                    </a:schemeClr>
                  </a:solidFill>
                  <a:latin typeface="微软雅黑" panose="020B0503020204020204" pitchFamily="34" charset="-122"/>
                  <a:ea typeface="微软雅黑" panose="020B0503020204020204" pitchFamily="34" charset="-122"/>
                </a:rPr>
                <a:t>标题文本预设</a:t>
              </a:r>
              <a:endParaRPr lang="id-ID" sz="1467"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文本框 36">
              <a:extLst>
                <a:ext uri="{FF2B5EF4-FFF2-40B4-BE49-F238E27FC236}">
                  <a16:creationId xmlns:a16="http://schemas.microsoft.com/office/drawing/2014/main" xmlns="" id="{889FE319-6BF1-47E8-B492-9FBE981E79B1}"/>
                </a:ext>
              </a:extLst>
            </p:cNvPr>
            <p:cNvSpPr txBox="1"/>
            <p:nvPr/>
          </p:nvSpPr>
          <p:spPr>
            <a:xfrm>
              <a:off x="5831558" y="3780729"/>
              <a:ext cx="982481" cy="238575"/>
            </a:xfrm>
            <a:prstGeom prst="rect">
              <a:avLst/>
            </a:prstGeom>
            <a:noFill/>
          </p:spPr>
          <p:txBody>
            <a:bodyPr wrap="none" rtlCol="0">
              <a:spAutoFit/>
            </a:bodyPr>
            <a:lstStyle/>
            <a:p>
              <a:r>
                <a:rPr lang="zh-CN" altLang="en-US" sz="1467" b="1">
                  <a:solidFill>
                    <a:schemeClr val="bg1">
                      <a:lumMod val="50000"/>
                    </a:schemeClr>
                  </a:solidFill>
                  <a:latin typeface="微软雅黑" panose="020B0503020204020204" pitchFamily="34" charset="-122"/>
                  <a:ea typeface="微软雅黑" panose="020B0503020204020204" pitchFamily="34" charset="-122"/>
                </a:rPr>
                <a:t>标题文本预设</a:t>
              </a:r>
              <a:endParaRPr lang="id-ID" sz="1467"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8" name="文本框 37">
              <a:extLst>
                <a:ext uri="{FF2B5EF4-FFF2-40B4-BE49-F238E27FC236}">
                  <a16:creationId xmlns:a16="http://schemas.microsoft.com/office/drawing/2014/main" xmlns="" id="{8BD55A16-22B3-4CF2-B6DC-4CE34E9858A9}"/>
                </a:ext>
              </a:extLst>
            </p:cNvPr>
            <p:cNvSpPr txBox="1"/>
            <p:nvPr/>
          </p:nvSpPr>
          <p:spPr>
            <a:xfrm>
              <a:off x="6142589" y="2286515"/>
              <a:ext cx="982481" cy="238575"/>
            </a:xfrm>
            <a:prstGeom prst="rect">
              <a:avLst/>
            </a:prstGeom>
            <a:noFill/>
          </p:spPr>
          <p:txBody>
            <a:bodyPr wrap="none" rtlCol="0">
              <a:spAutoFit/>
            </a:bodyPr>
            <a:lstStyle/>
            <a:p>
              <a:r>
                <a:rPr lang="zh-CN" altLang="en-US" sz="1467" b="1">
                  <a:solidFill>
                    <a:schemeClr val="bg1">
                      <a:lumMod val="50000"/>
                    </a:schemeClr>
                  </a:solidFill>
                  <a:latin typeface="微软雅黑" panose="020B0503020204020204" pitchFamily="34" charset="-122"/>
                  <a:ea typeface="微软雅黑" panose="020B0503020204020204" pitchFamily="34" charset="-122"/>
                </a:rPr>
                <a:t>标题文本预设</a:t>
              </a:r>
              <a:endParaRPr lang="id-ID" sz="1467" b="1" dirty="0">
                <a:solidFill>
                  <a:schemeClr val="bg1">
                    <a:lumMod val="50000"/>
                  </a:schemeClr>
                </a:solidFill>
                <a:latin typeface="微软雅黑" panose="020B0503020204020204" pitchFamily="34" charset="-122"/>
                <a:ea typeface="微软雅黑" panose="020B0503020204020204" pitchFamily="34" charset="-122"/>
              </a:endParaRPr>
            </a:p>
          </p:txBody>
        </p:sp>
      </p:grpSp>
      <p:cxnSp>
        <p:nvCxnSpPr>
          <p:cNvPr id="69" name="Прямая соединительная линия 10">
            <a:extLst>
              <a:ext uri="{FF2B5EF4-FFF2-40B4-BE49-F238E27FC236}">
                <a16:creationId xmlns:a16="http://schemas.microsoft.com/office/drawing/2014/main" xmlns="" id="{F7F558A4-9A03-4029-9B1D-CDA7643728AE}"/>
              </a:ext>
            </a:extLst>
          </p:cNvPr>
          <p:cNvCxnSpPr>
            <a:cxnSpLocks/>
          </p:cNvCxnSpPr>
          <p:nvPr/>
        </p:nvCxnSpPr>
        <p:spPr>
          <a:xfrm>
            <a:off x="7848600" y="754859"/>
            <a:ext cx="4343400" cy="0"/>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cxnSp>
        <p:nvCxnSpPr>
          <p:cNvPr id="70" name="Прямая соединительная линия 27">
            <a:extLst>
              <a:ext uri="{FF2B5EF4-FFF2-40B4-BE49-F238E27FC236}">
                <a16:creationId xmlns:a16="http://schemas.microsoft.com/office/drawing/2014/main" xmlns="" id="{C07C2859-BCB2-4689-9A43-0D8E56DB3814}"/>
              </a:ext>
            </a:extLst>
          </p:cNvPr>
          <p:cNvCxnSpPr>
            <a:cxnSpLocks/>
          </p:cNvCxnSpPr>
          <p:nvPr/>
        </p:nvCxnSpPr>
        <p:spPr>
          <a:xfrm>
            <a:off x="0" y="746213"/>
            <a:ext cx="4140200" cy="8646"/>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sp>
        <p:nvSpPr>
          <p:cNvPr id="71" name="文本框 70">
            <a:extLst>
              <a:ext uri="{FF2B5EF4-FFF2-40B4-BE49-F238E27FC236}">
                <a16:creationId xmlns:a16="http://schemas.microsoft.com/office/drawing/2014/main" xmlns="" id="{3D2763FC-4327-4227-BF25-57F645761C6D}"/>
              </a:ext>
            </a:extLst>
          </p:cNvPr>
          <p:cNvSpPr txBox="1"/>
          <p:nvPr/>
        </p:nvSpPr>
        <p:spPr>
          <a:xfrm>
            <a:off x="4616450" y="469900"/>
            <a:ext cx="2959100" cy="523220"/>
          </a:xfrm>
          <a:prstGeom prst="rect">
            <a:avLst/>
          </a:prstGeom>
          <a:noFill/>
        </p:spPr>
        <p:txBody>
          <a:bodyPr wrap="square" rtlCol="0">
            <a:spAutoFit/>
          </a:bodyPr>
          <a:lstStyle/>
          <a:p>
            <a:r>
              <a:rPr lang="zh-CN" altLang="en-US" sz="2800" dirty="0"/>
              <a:t>请输入标题内容</a:t>
            </a:r>
          </a:p>
        </p:txBody>
      </p:sp>
    </p:spTree>
    <p:extLst>
      <p:ext uri="{BB962C8B-B14F-4D97-AF65-F5344CB8AC3E}">
        <p14:creationId xmlns:p14="http://schemas.microsoft.com/office/powerpoint/2010/main" val="752511201"/>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par>
                                <p:cTn id="21" presetID="22" presetClass="entr" presetSubtype="2" fill="hold" nodeType="with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wipe(right)">
                                      <p:cBhvr>
                                        <p:cTn id="23"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2639617" y="2333163"/>
            <a:ext cx="1835047" cy="2632007"/>
            <a:chOff x="990601" y="2035059"/>
            <a:chExt cx="1376285" cy="1974005"/>
          </a:xfrm>
        </p:grpSpPr>
        <p:sp>
          <p:nvSpPr>
            <p:cNvPr id="34" name="星形: 七角 33"/>
            <p:cNvSpPr/>
            <p:nvPr/>
          </p:nvSpPr>
          <p:spPr>
            <a:xfrm>
              <a:off x="1142752" y="2035059"/>
              <a:ext cx="1071986" cy="1071986"/>
            </a:xfrm>
            <a:prstGeom prst="star7">
              <a:avLst>
                <a:gd name="adj" fmla="val 40882"/>
                <a:gd name="hf" fmla="val 102572"/>
                <a:gd name="vf" fmla="val 105210"/>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任意多边形: 形状 34"/>
            <p:cNvSpPr>
              <a:spLocks/>
            </p:cNvSpPr>
            <p:nvPr/>
          </p:nvSpPr>
          <p:spPr bwMode="auto">
            <a:xfrm>
              <a:off x="1477315" y="2369622"/>
              <a:ext cx="402859" cy="402859"/>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990601" y="3377272"/>
              <a:ext cx="1376285" cy="631792"/>
              <a:chOff x="5122025" y="889111"/>
              <a:chExt cx="2020976" cy="927741"/>
            </a:xfrm>
          </p:grpSpPr>
          <p:sp>
            <p:nvSpPr>
              <p:cNvPr id="37" name="文本框 48"/>
              <p:cNvSpPr txBox="1"/>
              <p:nvPr/>
            </p:nvSpPr>
            <p:spPr>
              <a:xfrm>
                <a:off x="5122026" y="1190205"/>
                <a:ext cx="2020975" cy="626647"/>
              </a:xfrm>
              <a:prstGeom prst="rect">
                <a:avLst/>
              </a:prstGeom>
              <a:noFill/>
            </p:spPr>
            <p:txBody>
              <a:bodyPr wrap="square" lIns="0" tIns="0" rIns="0" bIns="0" anchor="ctr" anchorCtr="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zh-CN" altLang="en-US" sz="1067"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38" name="矩形 37"/>
              <p:cNvSpPr/>
              <p:nvPr/>
            </p:nvSpPr>
            <p:spPr>
              <a:xfrm>
                <a:off x="5122025" y="889111"/>
                <a:ext cx="2020976" cy="325411"/>
              </a:xfrm>
              <a:prstGeom prst="rect">
                <a:avLst/>
              </a:prstGeom>
            </p:spPr>
            <p:txBody>
              <a:bodyPr wrap="none" lIns="0" tIns="0" rIns="0" bIns="0" anchor="ctr" anchorCtr="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40">
                  <a:spcBef>
                    <a:spcPct val="0"/>
                  </a:spcBef>
                  <a:defRPr/>
                </a:pPr>
                <a:r>
                  <a:rPr lang="zh-CN" altLang="en-US" sz="2133"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grpSp>
        <p:nvGrpSpPr>
          <p:cNvPr id="39" name="组合 38"/>
          <p:cNvGrpSpPr/>
          <p:nvPr/>
        </p:nvGrpSpPr>
        <p:grpSpPr>
          <a:xfrm>
            <a:off x="5210930" y="2312659"/>
            <a:ext cx="1835047" cy="2652511"/>
            <a:chOff x="2919086" y="2019681"/>
            <a:chExt cx="1376285" cy="1989383"/>
          </a:xfrm>
        </p:grpSpPr>
        <p:sp>
          <p:nvSpPr>
            <p:cNvPr id="40" name="星形: 七角 39"/>
            <p:cNvSpPr/>
            <p:nvPr/>
          </p:nvSpPr>
          <p:spPr>
            <a:xfrm>
              <a:off x="3056212" y="2019681"/>
              <a:ext cx="1102742" cy="1102742"/>
            </a:xfrm>
            <a:prstGeom prst="star7">
              <a:avLst>
                <a:gd name="adj" fmla="val 40882"/>
                <a:gd name="hf" fmla="val 102572"/>
                <a:gd name="vf" fmla="val 105210"/>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任意多边形: 形状 40"/>
            <p:cNvSpPr>
              <a:spLocks noChangeAspect="1"/>
            </p:cNvSpPr>
            <p:nvPr/>
          </p:nvSpPr>
          <p:spPr bwMode="auto">
            <a:xfrm>
              <a:off x="3396531" y="2401566"/>
              <a:ext cx="421395" cy="354856"/>
            </a:xfrm>
            <a:custGeom>
              <a:avLst/>
              <a:gdLst>
                <a:gd name="connsiteX0" fmla="*/ 101864 w 331753"/>
                <a:gd name="connsiteY0" fmla="*/ 180944 h 279369"/>
                <a:gd name="connsiteX1" fmla="*/ 100574 w 331753"/>
                <a:gd name="connsiteY1" fmla="*/ 182229 h 279369"/>
                <a:gd name="connsiteX2" fmla="*/ 99284 w 331753"/>
                <a:gd name="connsiteY2" fmla="*/ 182229 h 279369"/>
                <a:gd name="connsiteX3" fmla="*/ 90255 w 331753"/>
                <a:gd name="connsiteY3" fmla="*/ 191225 h 279369"/>
                <a:gd name="connsiteX4" fmla="*/ 83806 w 331753"/>
                <a:gd name="connsiteY4" fmla="*/ 197651 h 279369"/>
                <a:gd name="connsiteX5" fmla="*/ 82516 w 331753"/>
                <a:gd name="connsiteY5" fmla="*/ 200221 h 279369"/>
                <a:gd name="connsiteX6" fmla="*/ 83806 w 331753"/>
                <a:gd name="connsiteY6" fmla="*/ 202791 h 279369"/>
                <a:gd name="connsiteX7" fmla="*/ 143139 w 331753"/>
                <a:gd name="connsiteY7" fmla="*/ 261907 h 279369"/>
                <a:gd name="connsiteX8" fmla="*/ 145718 w 331753"/>
                <a:gd name="connsiteY8" fmla="*/ 261907 h 279369"/>
                <a:gd name="connsiteX9" fmla="*/ 148298 w 331753"/>
                <a:gd name="connsiteY9" fmla="*/ 261907 h 279369"/>
                <a:gd name="connsiteX10" fmla="*/ 156037 w 331753"/>
                <a:gd name="connsiteY10" fmla="*/ 252911 h 279369"/>
                <a:gd name="connsiteX11" fmla="*/ 163776 w 331753"/>
                <a:gd name="connsiteY11" fmla="*/ 245200 h 279369"/>
                <a:gd name="connsiteX12" fmla="*/ 163776 w 331753"/>
                <a:gd name="connsiteY12" fmla="*/ 241345 h 279369"/>
                <a:gd name="connsiteX13" fmla="*/ 104443 w 331753"/>
                <a:gd name="connsiteY13" fmla="*/ 182229 h 279369"/>
                <a:gd name="connsiteX14" fmla="*/ 101864 w 331753"/>
                <a:gd name="connsiteY14" fmla="*/ 180944 h 279369"/>
                <a:gd name="connsiteX15" fmla="*/ 137384 w 331753"/>
                <a:gd name="connsiteY15" fmla="*/ 63469 h 279369"/>
                <a:gd name="connsiteX16" fmla="*/ 58703 w 331753"/>
                <a:gd name="connsiteY16" fmla="*/ 141513 h 279369"/>
                <a:gd name="connsiteX17" fmla="*/ 87080 w 331753"/>
                <a:gd name="connsiteY17" fmla="*/ 171430 h 279369"/>
                <a:gd name="connsiteX18" fmla="*/ 88369 w 331753"/>
                <a:gd name="connsiteY18" fmla="*/ 170129 h 279369"/>
                <a:gd name="connsiteX19" fmla="*/ 94819 w 331753"/>
                <a:gd name="connsiteY19" fmla="*/ 166227 h 279369"/>
                <a:gd name="connsiteX20" fmla="*/ 96108 w 331753"/>
                <a:gd name="connsiteY20" fmla="*/ 166227 h 279369"/>
                <a:gd name="connsiteX21" fmla="*/ 98688 w 331753"/>
                <a:gd name="connsiteY21" fmla="*/ 164926 h 279369"/>
                <a:gd name="connsiteX22" fmla="*/ 102558 w 331753"/>
                <a:gd name="connsiteY22" fmla="*/ 164926 h 279369"/>
                <a:gd name="connsiteX23" fmla="*/ 105137 w 331753"/>
                <a:gd name="connsiteY23" fmla="*/ 164926 h 279369"/>
                <a:gd name="connsiteX24" fmla="*/ 106427 w 331753"/>
                <a:gd name="connsiteY24" fmla="*/ 164926 h 279369"/>
                <a:gd name="connsiteX25" fmla="*/ 107717 w 331753"/>
                <a:gd name="connsiteY25" fmla="*/ 166227 h 279369"/>
                <a:gd name="connsiteX26" fmla="*/ 109007 w 331753"/>
                <a:gd name="connsiteY26" fmla="*/ 166227 h 279369"/>
                <a:gd name="connsiteX27" fmla="*/ 111587 w 331753"/>
                <a:gd name="connsiteY27" fmla="*/ 167527 h 279369"/>
                <a:gd name="connsiteX28" fmla="*/ 112876 w 331753"/>
                <a:gd name="connsiteY28" fmla="*/ 167527 h 279369"/>
                <a:gd name="connsiteX29" fmla="*/ 115456 w 331753"/>
                <a:gd name="connsiteY29" fmla="*/ 170129 h 279369"/>
                <a:gd name="connsiteX30" fmla="*/ 174789 w 331753"/>
                <a:gd name="connsiteY30" fmla="*/ 231263 h 279369"/>
                <a:gd name="connsiteX31" fmla="*/ 179949 w 331753"/>
                <a:gd name="connsiteY31" fmla="*/ 250774 h 279369"/>
                <a:gd name="connsiteX32" fmla="*/ 178659 w 331753"/>
                <a:gd name="connsiteY32" fmla="*/ 253376 h 279369"/>
                <a:gd name="connsiteX33" fmla="*/ 177369 w 331753"/>
                <a:gd name="connsiteY33" fmla="*/ 254676 h 279369"/>
                <a:gd name="connsiteX34" fmla="*/ 176079 w 331753"/>
                <a:gd name="connsiteY34" fmla="*/ 255977 h 279369"/>
                <a:gd name="connsiteX35" fmla="*/ 174789 w 331753"/>
                <a:gd name="connsiteY35" fmla="*/ 257278 h 279369"/>
                <a:gd name="connsiteX36" fmla="*/ 173499 w 331753"/>
                <a:gd name="connsiteY36" fmla="*/ 258578 h 279369"/>
                <a:gd name="connsiteX37" fmla="*/ 179949 w 331753"/>
                <a:gd name="connsiteY37" fmla="*/ 263781 h 279369"/>
                <a:gd name="connsiteX38" fmla="*/ 179949 w 331753"/>
                <a:gd name="connsiteY38" fmla="*/ 265082 h 279369"/>
                <a:gd name="connsiteX39" fmla="*/ 182528 w 331753"/>
                <a:gd name="connsiteY39" fmla="*/ 263781 h 279369"/>
                <a:gd name="connsiteX40" fmla="*/ 241861 w 331753"/>
                <a:gd name="connsiteY40" fmla="*/ 202647 h 279369"/>
                <a:gd name="connsiteX41" fmla="*/ 241861 w 331753"/>
                <a:gd name="connsiteY41" fmla="*/ 197444 h 279369"/>
                <a:gd name="connsiteX42" fmla="*/ 177369 w 331753"/>
                <a:gd name="connsiteY42" fmla="*/ 132408 h 279369"/>
                <a:gd name="connsiteX43" fmla="*/ 150282 w 331753"/>
                <a:gd name="connsiteY43" fmla="*/ 159723 h 279369"/>
                <a:gd name="connsiteX44" fmla="*/ 147702 w 331753"/>
                <a:gd name="connsiteY44" fmla="*/ 161024 h 279369"/>
                <a:gd name="connsiteX45" fmla="*/ 146412 w 331753"/>
                <a:gd name="connsiteY45" fmla="*/ 162324 h 279369"/>
                <a:gd name="connsiteX46" fmla="*/ 143833 w 331753"/>
                <a:gd name="connsiteY46" fmla="*/ 163625 h 279369"/>
                <a:gd name="connsiteX47" fmla="*/ 141253 w 331753"/>
                <a:gd name="connsiteY47" fmla="*/ 163625 h 279369"/>
                <a:gd name="connsiteX48" fmla="*/ 138673 w 331753"/>
                <a:gd name="connsiteY48" fmla="*/ 164926 h 279369"/>
                <a:gd name="connsiteX49" fmla="*/ 129644 w 331753"/>
                <a:gd name="connsiteY49" fmla="*/ 162324 h 279369"/>
                <a:gd name="connsiteX50" fmla="*/ 127065 w 331753"/>
                <a:gd name="connsiteY50" fmla="*/ 159723 h 279369"/>
                <a:gd name="connsiteX51" fmla="*/ 111587 w 331753"/>
                <a:gd name="connsiteY51" fmla="*/ 144114 h 279369"/>
                <a:gd name="connsiteX52" fmla="*/ 111587 w 331753"/>
                <a:gd name="connsiteY52" fmla="*/ 120701 h 279369"/>
                <a:gd name="connsiteX53" fmla="*/ 152862 w 331753"/>
                <a:gd name="connsiteY53" fmla="*/ 79078 h 279369"/>
                <a:gd name="connsiteX54" fmla="*/ 137384 w 331753"/>
                <a:gd name="connsiteY54" fmla="*/ 63469 h 279369"/>
                <a:gd name="connsiteX55" fmla="*/ 195676 w 331753"/>
                <a:gd name="connsiteY55" fmla="*/ 58706 h 279369"/>
                <a:gd name="connsiteX56" fmla="*/ 122203 w 331753"/>
                <a:gd name="connsiteY56" fmla="*/ 131257 h 279369"/>
                <a:gd name="connsiteX57" fmla="*/ 122203 w 331753"/>
                <a:gd name="connsiteY57" fmla="*/ 132553 h 279369"/>
                <a:gd name="connsiteX58" fmla="*/ 138960 w 331753"/>
                <a:gd name="connsiteY58" fmla="*/ 149395 h 279369"/>
                <a:gd name="connsiteX59" fmla="*/ 140249 w 331753"/>
                <a:gd name="connsiteY59" fmla="*/ 148099 h 279369"/>
                <a:gd name="connsiteX60" fmla="*/ 172474 w 331753"/>
                <a:gd name="connsiteY60" fmla="*/ 115710 h 279369"/>
                <a:gd name="connsiteX61" fmla="*/ 184075 w 331753"/>
                <a:gd name="connsiteY61" fmla="*/ 104050 h 279369"/>
                <a:gd name="connsiteX62" fmla="*/ 195676 w 331753"/>
                <a:gd name="connsiteY62" fmla="*/ 104050 h 279369"/>
                <a:gd name="connsiteX63" fmla="*/ 198254 w 331753"/>
                <a:gd name="connsiteY63" fmla="*/ 109233 h 279369"/>
                <a:gd name="connsiteX64" fmla="*/ 195676 w 331753"/>
                <a:gd name="connsiteY64" fmla="*/ 114415 h 279369"/>
                <a:gd name="connsiteX65" fmla="*/ 187942 w 331753"/>
                <a:gd name="connsiteY65" fmla="*/ 120893 h 279369"/>
                <a:gd name="connsiteX66" fmla="*/ 238213 w 331753"/>
                <a:gd name="connsiteY66" fmla="*/ 171419 h 279369"/>
                <a:gd name="connsiteX67" fmla="*/ 273016 w 331753"/>
                <a:gd name="connsiteY67" fmla="*/ 136439 h 279369"/>
                <a:gd name="connsiteX68" fmla="*/ 195676 w 331753"/>
                <a:gd name="connsiteY68" fmla="*/ 58706 h 279369"/>
                <a:gd name="connsiteX69" fmla="*/ 93282 w 331753"/>
                <a:gd name="connsiteY69" fmla="*/ 19019 h 279369"/>
                <a:gd name="connsiteX70" fmla="*/ 89395 w 331753"/>
                <a:gd name="connsiteY70" fmla="*/ 20330 h 279369"/>
                <a:gd name="connsiteX71" fmla="*/ 16844 w 331753"/>
                <a:gd name="connsiteY71" fmla="*/ 95035 h 279369"/>
                <a:gd name="connsiteX72" fmla="*/ 15548 w 331753"/>
                <a:gd name="connsiteY72" fmla="*/ 100277 h 279369"/>
                <a:gd name="connsiteX73" fmla="*/ 46642 w 331753"/>
                <a:gd name="connsiteY73" fmla="*/ 131732 h 279369"/>
                <a:gd name="connsiteX74" fmla="*/ 126966 w 331753"/>
                <a:gd name="connsiteY74" fmla="*/ 51784 h 279369"/>
                <a:gd name="connsiteX75" fmla="*/ 95873 w 331753"/>
                <a:gd name="connsiteY75" fmla="*/ 20330 h 279369"/>
                <a:gd name="connsiteX76" fmla="*/ 93282 w 331753"/>
                <a:gd name="connsiteY76" fmla="*/ 19019 h 279369"/>
                <a:gd name="connsiteX77" fmla="*/ 239847 w 331753"/>
                <a:gd name="connsiteY77" fmla="*/ 15844 h 279369"/>
                <a:gd name="connsiteX78" fmla="*/ 237270 w 331753"/>
                <a:gd name="connsiteY78" fmla="*/ 17133 h 279369"/>
                <a:gd name="connsiteX79" fmla="*/ 206341 w 331753"/>
                <a:gd name="connsiteY79" fmla="*/ 46772 h 279369"/>
                <a:gd name="connsiteX80" fmla="*/ 283662 w 331753"/>
                <a:gd name="connsiteY80" fmla="*/ 125382 h 279369"/>
                <a:gd name="connsiteX81" fmla="*/ 314590 w 331753"/>
                <a:gd name="connsiteY81" fmla="*/ 94454 h 279369"/>
                <a:gd name="connsiteX82" fmla="*/ 315879 w 331753"/>
                <a:gd name="connsiteY82" fmla="*/ 93165 h 279369"/>
                <a:gd name="connsiteX83" fmla="*/ 314590 w 331753"/>
                <a:gd name="connsiteY83" fmla="*/ 90588 h 279369"/>
                <a:gd name="connsiteX84" fmla="*/ 241136 w 331753"/>
                <a:gd name="connsiteY84" fmla="*/ 17133 h 279369"/>
                <a:gd name="connsiteX85" fmla="*/ 239847 w 331753"/>
                <a:gd name="connsiteY85" fmla="*/ 15844 h 279369"/>
                <a:gd name="connsiteX86" fmla="*/ 239005 w 331753"/>
                <a:gd name="connsiteY86" fmla="*/ 0 h 279369"/>
                <a:gd name="connsiteX87" fmla="*/ 252625 w 331753"/>
                <a:gd name="connsiteY87" fmla="*/ 4855 h 279369"/>
                <a:gd name="connsiteX88" fmla="*/ 325267 w 331753"/>
                <a:gd name="connsiteY88" fmla="*/ 78663 h 279369"/>
                <a:gd name="connsiteX89" fmla="*/ 331753 w 331753"/>
                <a:gd name="connsiteY89" fmla="*/ 91612 h 279369"/>
                <a:gd name="connsiteX90" fmla="*/ 326564 w 331753"/>
                <a:gd name="connsiteY90" fmla="*/ 105856 h 279369"/>
                <a:gd name="connsiteX91" fmla="*/ 290243 w 331753"/>
                <a:gd name="connsiteY91" fmla="*/ 142112 h 279369"/>
                <a:gd name="connsiteX92" fmla="*/ 250031 w 331753"/>
                <a:gd name="connsiteY92" fmla="*/ 182253 h 279369"/>
                <a:gd name="connsiteX93" fmla="*/ 253922 w 331753"/>
                <a:gd name="connsiteY93" fmla="*/ 186138 h 279369"/>
                <a:gd name="connsiteX94" fmla="*/ 253922 w 331753"/>
                <a:gd name="connsiteY94" fmla="*/ 213330 h 279369"/>
                <a:gd name="connsiteX95" fmla="*/ 194252 w 331753"/>
                <a:gd name="connsiteY95" fmla="*/ 272895 h 279369"/>
                <a:gd name="connsiteX96" fmla="*/ 181280 w 331753"/>
                <a:gd name="connsiteY96" fmla="*/ 279369 h 279369"/>
                <a:gd name="connsiteX97" fmla="*/ 169605 w 331753"/>
                <a:gd name="connsiteY97" fmla="*/ 274190 h 279369"/>
                <a:gd name="connsiteX98" fmla="*/ 163120 w 331753"/>
                <a:gd name="connsiteY98" fmla="*/ 269010 h 279369"/>
                <a:gd name="connsiteX99" fmla="*/ 159228 w 331753"/>
                <a:gd name="connsiteY99" fmla="*/ 271600 h 279369"/>
                <a:gd name="connsiteX100" fmla="*/ 146256 w 331753"/>
                <a:gd name="connsiteY100" fmla="*/ 276779 h 279369"/>
                <a:gd name="connsiteX101" fmla="*/ 133284 w 331753"/>
                <a:gd name="connsiteY101" fmla="*/ 271600 h 279369"/>
                <a:gd name="connsiteX102" fmla="*/ 73614 w 331753"/>
                <a:gd name="connsiteY102" fmla="*/ 212036 h 279369"/>
                <a:gd name="connsiteX103" fmla="*/ 68426 w 331753"/>
                <a:gd name="connsiteY103" fmla="*/ 199087 h 279369"/>
                <a:gd name="connsiteX104" fmla="*/ 73614 w 331753"/>
                <a:gd name="connsiteY104" fmla="*/ 186138 h 279369"/>
                <a:gd name="connsiteX105" fmla="*/ 74911 w 331753"/>
                <a:gd name="connsiteY105" fmla="*/ 183548 h 279369"/>
                <a:gd name="connsiteX106" fmla="*/ 76209 w 331753"/>
                <a:gd name="connsiteY106" fmla="*/ 182253 h 279369"/>
                <a:gd name="connsiteX107" fmla="*/ 42482 w 331753"/>
                <a:gd name="connsiteY107" fmla="*/ 148587 h 279369"/>
                <a:gd name="connsiteX108" fmla="*/ 42482 w 331753"/>
                <a:gd name="connsiteY108" fmla="*/ 147292 h 279369"/>
                <a:gd name="connsiteX109" fmla="*/ 4864 w 331753"/>
                <a:gd name="connsiteY109" fmla="*/ 111035 h 279369"/>
                <a:gd name="connsiteX110" fmla="*/ 4864 w 331753"/>
                <a:gd name="connsiteY110" fmla="*/ 83843 h 279369"/>
                <a:gd name="connsiteX111" fmla="*/ 77506 w 331753"/>
                <a:gd name="connsiteY111" fmla="*/ 10035 h 279369"/>
                <a:gd name="connsiteX112" fmla="*/ 106044 w 331753"/>
                <a:gd name="connsiteY112" fmla="*/ 10035 h 279369"/>
                <a:gd name="connsiteX113" fmla="*/ 142365 w 331753"/>
                <a:gd name="connsiteY113" fmla="*/ 46291 h 279369"/>
                <a:gd name="connsiteX114" fmla="*/ 163120 w 331753"/>
                <a:gd name="connsiteY114" fmla="*/ 67009 h 279369"/>
                <a:gd name="connsiteX115" fmla="*/ 189063 w 331753"/>
                <a:gd name="connsiteY115" fmla="*/ 41112 h 279369"/>
                <a:gd name="connsiteX116" fmla="*/ 225384 w 331753"/>
                <a:gd name="connsiteY116" fmla="*/ 4855 h 279369"/>
                <a:gd name="connsiteX117" fmla="*/ 239005 w 331753"/>
                <a:gd name="connsiteY117" fmla="*/ 0 h 279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331753" h="279369">
                  <a:moveTo>
                    <a:pt x="101864" y="180944"/>
                  </a:moveTo>
                  <a:cubicBezTo>
                    <a:pt x="101864" y="180944"/>
                    <a:pt x="100574" y="180944"/>
                    <a:pt x="100574" y="182229"/>
                  </a:cubicBezTo>
                  <a:cubicBezTo>
                    <a:pt x="100574" y="182229"/>
                    <a:pt x="100574" y="182229"/>
                    <a:pt x="99284" y="182229"/>
                  </a:cubicBezTo>
                  <a:cubicBezTo>
                    <a:pt x="99284" y="182229"/>
                    <a:pt x="99284" y="182229"/>
                    <a:pt x="90255" y="191225"/>
                  </a:cubicBezTo>
                  <a:cubicBezTo>
                    <a:pt x="90255" y="191225"/>
                    <a:pt x="90255" y="191225"/>
                    <a:pt x="83806" y="197651"/>
                  </a:cubicBezTo>
                  <a:cubicBezTo>
                    <a:pt x="82516" y="198936"/>
                    <a:pt x="82516" y="200221"/>
                    <a:pt x="82516" y="200221"/>
                  </a:cubicBezTo>
                  <a:cubicBezTo>
                    <a:pt x="82516" y="200221"/>
                    <a:pt x="82516" y="201506"/>
                    <a:pt x="83806" y="202791"/>
                  </a:cubicBezTo>
                  <a:cubicBezTo>
                    <a:pt x="83806" y="202791"/>
                    <a:pt x="83806" y="202791"/>
                    <a:pt x="143139" y="261907"/>
                  </a:cubicBezTo>
                  <a:cubicBezTo>
                    <a:pt x="144428" y="261907"/>
                    <a:pt x="145718" y="261907"/>
                    <a:pt x="145718" y="261907"/>
                  </a:cubicBezTo>
                  <a:cubicBezTo>
                    <a:pt x="145718" y="261907"/>
                    <a:pt x="147008" y="261907"/>
                    <a:pt x="148298" y="261907"/>
                  </a:cubicBezTo>
                  <a:cubicBezTo>
                    <a:pt x="148298" y="261907"/>
                    <a:pt x="148298" y="261907"/>
                    <a:pt x="156037" y="252911"/>
                  </a:cubicBezTo>
                  <a:cubicBezTo>
                    <a:pt x="156037" y="252911"/>
                    <a:pt x="156037" y="252911"/>
                    <a:pt x="163776" y="245200"/>
                  </a:cubicBezTo>
                  <a:cubicBezTo>
                    <a:pt x="165066" y="245200"/>
                    <a:pt x="165066" y="242630"/>
                    <a:pt x="163776" y="241345"/>
                  </a:cubicBezTo>
                  <a:cubicBezTo>
                    <a:pt x="163776" y="241345"/>
                    <a:pt x="163776" y="241345"/>
                    <a:pt x="104443" y="182229"/>
                  </a:cubicBezTo>
                  <a:cubicBezTo>
                    <a:pt x="103153" y="180944"/>
                    <a:pt x="101864" y="180944"/>
                    <a:pt x="101864" y="180944"/>
                  </a:cubicBezTo>
                  <a:close/>
                  <a:moveTo>
                    <a:pt x="137384" y="63469"/>
                  </a:moveTo>
                  <a:cubicBezTo>
                    <a:pt x="137384" y="63469"/>
                    <a:pt x="137384" y="63469"/>
                    <a:pt x="58703" y="141513"/>
                  </a:cubicBezTo>
                  <a:cubicBezTo>
                    <a:pt x="58703" y="141513"/>
                    <a:pt x="58703" y="141513"/>
                    <a:pt x="87080" y="171430"/>
                  </a:cubicBezTo>
                  <a:cubicBezTo>
                    <a:pt x="87080" y="171430"/>
                    <a:pt x="87080" y="171430"/>
                    <a:pt x="88369" y="170129"/>
                  </a:cubicBezTo>
                  <a:cubicBezTo>
                    <a:pt x="90949" y="167527"/>
                    <a:pt x="93529" y="166227"/>
                    <a:pt x="94819" y="166227"/>
                  </a:cubicBezTo>
                  <a:cubicBezTo>
                    <a:pt x="94819" y="166227"/>
                    <a:pt x="94819" y="166227"/>
                    <a:pt x="96108" y="166227"/>
                  </a:cubicBezTo>
                  <a:cubicBezTo>
                    <a:pt x="96108" y="164926"/>
                    <a:pt x="97398" y="164926"/>
                    <a:pt x="98688" y="164926"/>
                  </a:cubicBezTo>
                  <a:cubicBezTo>
                    <a:pt x="98688" y="164926"/>
                    <a:pt x="98688" y="164926"/>
                    <a:pt x="102558" y="164926"/>
                  </a:cubicBezTo>
                  <a:cubicBezTo>
                    <a:pt x="102558" y="164926"/>
                    <a:pt x="103848" y="164926"/>
                    <a:pt x="105137" y="164926"/>
                  </a:cubicBezTo>
                  <a:cubicBezTo>
                    <a:pt x="105137" y="164926"/>
                    <a:pt x="105137" y="164926"/>
                    <a:pt x="106427" y="164926"/>
                  </a:cubicBezTo>
                  <a:cubicBezTo>
                    <a:pt x="106427" y="164926"/>
                    <a:pt x="107717" y="164926"/>
                    <a:pt x="107717" y="166227"/>
                  </a:cubicBezTo>
                  <a:cubicBezTo>
                    <a:pt x="109007" y="166227"/>
                    <a:pt x="109007" y="166227"/>
                    <a:pt x="109007" y="166227"/>
                  </a:cubicBezTo>
                  <a:cubicBezTo>
                    <a:pt x="110297" y="166227"/>
                    <a:pt x="110297" y="167527"/>
                    <a:pt x="111587" y="167527"/>
                  </a:cubicBezTo>
                  <a:cubicBezTo>
                    <a:pt x="111587" y="167527"/>
                    <a:pt x="111587" y="167527"/>
                    <a:pt x="112876" y="167527"/>
                  </a:cubicBezTo>
                  <a:cubicBezTo>
                    <a:pt x="114166" y="168828"/>
                    <a:pt x="114166" y="170129"/>
                    <a:pt x="115456" y="170129"/>
                  </a:cubicBezTo>
                  <a:cubicBezTo>
                    <a:pt x="115456" y="170129"/>
                    <a:pt x="115456" y="170129"/>
                    <a:pt x="174789" y="231263"/>
                  </a:cubicBezTo>
                  <a:cubicBezTo>
                    <a:pt x="179949" y="236466"/>
                    <a:pt x="181238" y="244270"/>
                    <a:pt x="179949" y="250774"/>
                  </a:cubicBezTo>
                  <a:cubicBezTo>
                    <a:pt x="178659" y="252075"/>
                    <a:pt x="178659" y="252075"/>
                    <a:pt x="178659" y="253376"/>
                  </a:cubicBezTo>
                  <a:cubicBezTo>
                    <a:pt x="178659" y="253376"/>
                    <a:pt x="178659" y="254676"/>
                    <a:pt x="177369" y="254676"/>
                  </a:cubicBezTo>
                  <a:cubicBezTo>
                    <a:pt x="177369" y="254676"/>
                    <a:pt x="177369" y="254676"/>
                    <a:pt x="176079" y="255977"/>
                  </a:cubicBezTo>
                  <a:cubicBezTo>
                    <a:pt x="176079" y="257278"/>
                    <a:pt x="176079" y="257278"/>
                    <a:pt x="174789" y="257278"/>
                  </a:cubicBezTo>
                  <a:cubicBezTo>
                    <a:pt x="174789" y="257278"/>
                    <a:pt x="174789" y="257278"/>
                    <a:pt x="173499" y="258578"/>
                  </a:cubicBezTo>
                  <a:cubicBezTo>
                    <a:pt x="173499" y="258578"/>
                    <a:pt x="173499" y="258578"/>
                    <a:pt x="179949" y="263781"/>
                  </a:cubicBezTo>
                  <a:cubicBezTo>
                    <a:pt x="179949" y="265082"/>
                    <a:pt x="179949" y="265082"/>
                    <a:pt x="179949" y="265082"/>
                  </a:cubicBezTo>
                  <a:cubicBezTo>
                    <a:pt x="181238" y="265082"/>
                    <a:pt x="181238" y="265082"/>
                    <a:pt x="182528" y="263781"/>
                  </a:cubicBezTo>
                  <a:cubicBezTo>
                    <a:pt x="182528" y="263781"/>
                    <a:pt x="182528" y="263781"/>
                    <a:pt x="241861" y="202647"/>
                  </a:cubicBezTo>
                  <a:cubicBezTo>
                    <a:pt x="244441" y="200046"/>
                    <a:pt x="243151" y="198745"/>
                    <a:pt x="241861" y="197444"/>
                  </a:cubicBezTo>
                  <a:cubicBezTo>
                    <a:pt x="241861" y="197444"/>
                    <a:pt x="241861" y="197444"/>
                    <a:pt x="177369" y="132408"/>
                  </a:cubicBezTo>
                  <a:cubicBezTo>
                    <a:pt x="177369" y="132408"/>
                    <a:pt x="177369" y="132408"/>
                    <a:pt x="150282" y="159723"/>
                  </a:cubicBezTo>
                  <a:cubicBezTo>
                    <a:pt x="148992" y="159723"/>
                    <a:pt x="147702" y="161024"/>
                    <a:pt x="147702" y="161024"/>
                  </a:cubicBezTo>
                  <a:cubicBezTo>
                    <a:pt x="147702" y="162324"/>
                    <a:pt x="146412" y="162324"/>
                    <a:pt x="146412" y="162324"/>
                  </a:cubicBezTo>
                  <a:cubicBezTo>
                    <a:pt x="146412" y="162324"/>
                    <a:pt x="145123" y="162324"/>
                    <a:pt x="143833" y="163625"/>
                  </a:cubicBezTo>
                  <a:cubicBezTo>
                    <a:pt x="142543" y="163625"/>
                    <a:pt x="142543" y="163625"/>
                    <a:pt x="141253" y="163625"/>
                  </a:cubicBezTo>
                  <a:cubicBezTo>
                    <a:pt x="139963" y="164926"/>
                    <a:pt x="138673" y="164926"/>
                    <a:pt x="138673" y="164926"/>
                  </a:cubicBezTo>
                  <a:cubicBezTo>
                    <a:pt x="134804" y="164926"/>
                    <a:pt x="132224" y="163625"/>
                    <a:pt x="129644" y="162324"/>
                  </a:cubicBezTo>
                  <a:cubicBezTo>
                    <a:pt x="128355" y="161024"/>
                    <a:pt x="128355" y="161024"/>
                    <a:pt x="127065" y="159723"/>
                  </a:cubicBezTo>
                  <a:cubicBezTo>
                    <a:pt x="127065" y="159723"/>
                    <a:pt x="127065" y="159723"/>
                    <a:pt x="111587" y="144114"/>
                  </a:cubicBezTo>
                  <a:cubicBezTo>
                    <a:pt x="102558" y="136310"/>
                    <a:pt x="105137" y="125904"/>
                    <a:pt x="111587" y="120701"/>
                  </a:cubicBezTo>
                  <a:cubicBezTo>
                    <a:pt x="111587" y="120701"/>
                    <a:pt x="111587" y="120701"/>
                    <a:pt x="152862" y="79078"/>
                  </a:cubicBezTo>
                  <a:cubicBezTo>
                    <a:pt x="152862" y="79078"/>
                    <a:pt x="152862" y="79078"/>
                    <a:pt x="137384" y="63469"/>
                  </a:cubicBezTo>
                  <a:close/>
                  <a:moveTo>
                    <a:pt x="195676" y="58706"/>
                  </a:moveTo>
                  <a:cubicBezTo>
                    <a:pt x="195676" y="58706"/>
                    <a:pt x="195676" y="58706"/>
                    <a:pt x="122203" y="131257"/>
                  </a:cubicBezTo>
                  <a:cubicBezTo>
                    <a:pt x="122203" y="132553"/>
                    <a:pt x="122203" y="132553"/>
                    <a:pt x="122203" y="132553"/>
                  </a:cubicBezTo>
                  <a:cubicBezTo>
                    <a:pt x="122203" y="132553"/>
                    <a:pt x="122203" y="132553"/>
                    <a:pt x="138960" y="149395"/>
                  </a:cubicBezTo>
                  <a:cubicBezTo>
                    <a:pt x="138960" y="149395"/>
                    <a:pt x="138960" y="149395"/>
                    <a:pt x="140249" y="148099"/>
                  </a:cubicBezTo>
                  <a:cubicBezTo>
                    <a:pt x="140249" y="148099"/>
                    <a:pt x="140249" y="148099"/>
                    <a:pt x="172474" y="115710"/>
                  </a:cubicBezTo>
                  <a:cubicBezTo>
                    <a:pt x="172474" y="115710"/>
                    <a:pt x="172474" y="115710"/>
                    <a:pt x="184075" y="104050"/>
                  </a:cubicBezTo>
                  <a:cubicBezTo>
                    <a:pt x="187942" y="100164"/>
                    <a:pt x="193098" y="100164"/>
                    <a:pt x="195676" y="104050"/>
                  </a:cubicBezTo>
                  <a:cubicBezTo>
                    <a:pt x="196965" y="105346"/>
                    <a:pt x="198254" y="106641"/>
                    <a:pt x="198254" y="109233"/>
                  </a:cubicBezTo>
                  <a:cubicBezTo>
                    <a:pt x="198254" y="110528"/>
                    <a:pt x="196965" y="113119"/>
                    <a:pt x="195676" y="114415"/>
                  </a:cubicBezTo>
                  <a:cubicBezTo>
                    <a:pt x="195676" y="114415"/>
                    <a:pt x="195676" y="114415"/>
                    <a:pt x="187942" y="120893"/>
                  </a:cubicBezTo>
                  <a:cubicBezTo>
                    <a:pt x="187942" y="120893"/>
                    <a:pt x="187942" y="120893"/>
                    <a:pt x="238213" y="171419"/>
                  </a:cubicBezTo>
                  <a:lnTo>
                    <a:pt x="273016" y="136439"/>
                  </a:lnTo>
                  <a:cubicBezTo>
                    <a:pt x="273016" y="136439"/>
                    <a:pt x="273016" y="136439"/>
                    <a:pt x="195676" y="58706"/>
                  </a:cubicBezTo>
                  <a:close/>
                  <a:moveTo>
                    <a:pt x="93282" y="19019"/>
                  </a:moveTo>
                  <a:cubicBezTo>
                    <a:pt x="91986" y="19019"/>
                    <a:pt x="90690" y="20330"/>
                    <a:pt x="89395" y="20330"/>
                  </a:cubicBezTo>
                  <a:cubicBezTo>
                    <a:pt x="89395" y="20330"/>
                    <a:pt x="89395" y="20330"/>
                    <a:pt x="16844" y="95035"/>
                  </a:cubicBezTo>
                  <a:cubicBezTo>
                    <a:pt x="14253" y="96345"/>
                    <a:pt x="14253" y="98967"/>
                    <a:pt x="15548" y="100277"/>
                  </a:cubicBezTo>
                  <a:cubicBezTo>
                    <a:pt x="15548" y="100277"/>
                    <a:pt x="15548" y="100277"/>
                    <a:pt x="46642" y="131732"/>
                  </a:cubicBezTo>
                  <a:cubicBezTo>
                    <a:pt x="46642" y="131732"/>
                    <a:pt x="46642" y="131732"/>
                    <a:pt x="126966" y="51784"/>
                  </a:cubicBezTo>
                  <a:cubicBezTo>
                    <a:pt x="126966" y="51784"/>
                    <a:pt x="126966" y="51784"/>
                    <a:pt x="95873" y="20330"/>
                  </a:cubicBezTo>
                  <a:cubicBezTo>
                    <a:pt x="94577" y="20330"/>
                    <a:pt x="94577" y="19019"/>
                    <a:pt x="93282" y="19019"/>
                  </a:cubicBezTo>
                  <a:close/>
                  <a:moveTo>
                    <a:pt x="239847" y="15844"/>
                  </a:moveTo>
                  <a:cubicBezTo>
                    <a:pt x="238558" y="15844"/>
                    <a:pt x="237270" y="15844"/>
                    <a:pt x="237270" y="17133"/>
                  </a:cubicBezTo>
                  <a:cubicBezTo>
                    <a:pt x="237270" y="17133"/>
                    <a:pt x="237270" y="17133"/>
                    <a:pt x="206341" y="46772"/>
                  </a:cubicBezTo>
                  <a:cubicBezTo>
                    <a:pt x="206341" y="46772"/>
                    <a:pt x="206341" y="46772"/>
                    <a:pt x="283662" y="125382"/>
                  </a:cubicBezTo>
                  <a:cubicBezTo>
                    <a:pt x="283662" y="125382"/>
                    <a:pt x="283662" y="125382"/>
                    <a:pt x="314590" y="94454"/>
                  </a:cubicBezTo>
                  <a:cubicBezTo>
                    <a:pt x="315879" y="94454"/>
                    <a:pt x="315879" y="93165"/>
                    <a:pt x="315879" y="93165"/>
                  </a:cubicBezTo>
                  <a:cubicBezTo>
                    <a:pt x="315879" y="91876"/>
                    <a:pt x="315879" y="90588"/>
                    <a:pt x="314590" y="90588"/>
                  </a:cubicBezTo>
                  <a:cubicBezTo>
                    <a:pt x="314590" y="90588"/>
                    <a:pt x="314590" y="90588"/>
                    <a:pt x="241136" y="17133"/>
                  </a:cubicBezTo>
                  <a:cubicBezTo>
                    <a:pt x="241136" y="15844"/>
                    <a:pt x="239847" y="15844"/>
                    <a:pt x="239847" y="15844"/>
                  </a:cubicBezTo>
                  <a:close/>
                  <a:moveTo>
                    <a:pt x="239005" y="0"/>
                  </a:moveTo>
                  <a:cubicBezTo>
                    <a:pt x="243869" y="0"/>
                    <a:pt x="248734" y="1618"/>
                    <a:pt x="252625" y="4855"/>
                  </a:cubicBezTo>
                  <a:cubicBezTo>
                    <a:pt x="252625" y="4855"/>
                    <a:pt x="252625" y="4855"/>
                    <a:pt x="325267" y="78663"/>
                  </a:cubicBezTo>
                  <a:cubicBezTo>
                    <a:pt x="329159" y="82548"/>
                    <a:pt x="331753" y="87727"/>
                    <a:pt x="331753" y="91612"/>
                  </a:cubicBezTo>
                  <a:cubicBezTo>
                    <a:pt x="331753" y="96792"/>
                    <a:pt x="329159" y="101971"/>
                    <a:pt x="326564" y="105856"/>
                  </a:cubicBezTo>
                  <a:cubicBezTo>
                    <a:pt x="326564" y="105856"/>
                    <a:pt x="326564" y="105856"/>
                    <a:pt x="290243" y="142112"/>
                  </a:cubicBezTo>
                  <a:cubicBezTo>
                    <a:pt x="290243" y="142112"/>
                    <a:pt x="290243" y="142112"/>
                    <a:pt x="250031" y="182253"/>
                  </a:cubicBezTo>
                  <a:cubicBezTo>
                    <a:pt x="250031" y="182253"/>
                    <a:pt x="250031" y="182253"/>
                    <a:pt x="253922" y="186138"/>
                  </a:cubicBezTo>
                  <a:cubicBezTo>
                    <a:pt x="260408" y="192612"/>
                    <a:pt x="263003" y="202971"/>
                    <a:pt x="253922" y="213330"/>
                  </a:cubicBezTo>
                  <a:cubicBezTo>
                    <a:pt x="253922" y="213330"/>
                    <a:pt x="253922" y="213330"/>
                    <a:pt x="194252" y="272895"/>
                  </a:cubicBezTo>
                  <a:cubicBezTo>
                    <a:pt x="189063" y="278074"/>
                    <a:pt x="183874" y="279369"/>
                    <a:pt x="181280" y="279369"/>
                  </a:cubicBezTo>
                  <a:cubicBezTo>
                    <a:pt x="176091" y="279369"/>
                    <a:pt x="170903" y="276779"/>
                    <a:pt x="169605" y="274190"/>
                  </a:cubicBezTo>
                  <a:cubicBezTo>
                    <a:pt x="169605" y="274190"/>
                    <a:pt x="169605" y="274190"/>
                    <a:pt x="163120" y="269010"/>
                  </a:cubicBezTo>
                  <a:cubicBezTo>
                    <a:pt x="163120" y="269010"/>
                    <a:pt x="163120" y="269010"/>
                    <a:pt x="159228" y="271600"/>
                  </a:cubicBezTo>
                  <a:cubicBezTo>
                    <a:pt x="156634" y="275484"/>
                    <a:pt x="151445" y="276779"/>
                    <a:pt x="146256" y="276779"/>
                  </a:cubicBezTo>
                  <a:cubicBezTo>
                    <a:pt x="142365" y="276779"/>
                    <a:pt x="137176" y="275484"/>
                    <a:pt x="133284" y="271600"/>
                  </a:cubicBezTo>
                  <a:cubicBezTo>
                    <a:pt x="133284" y="271600"/>
                    <a:pt x="133284" y="271600"/>
                    <a:pt x="73614" y="212036"/>
                  </a:cubicBezTo>
                  <a:cubicBezTo>
                    <a:pt x="71020" y="208151"/>
                    <a:pt x="68426" y="204266"/>
                    <a:pt x="68426" y="199087"/>
                  </a:cubicBezTo>
                  <a:cubicBezTo>
                    <a:pt x="68426" y="193907"/>
                    <a:pt x="71020" y="188728"/>
                    <a:pt x="73614" y="186138"/>
                  </a:cubicBezTo>
                  <a:cubicBezTo>
                    <a:pt x="73614" y="184843"/>
                    <a:pt x="74911" y="184843"/>
                    <a:pt x="74911" y="183548"/>
                  </a:cubicBezTo>
                  <a:cubicBezTo>
                    <a:pt x="74911" y="183548"/>
                    <a:pt x="74911" y="183548"/>
                    <a:pt x="76209" y="182253"/>
                  </a:cubicBezTo>
                  <a:cubicBezTo>
                    <a:pt x="76209" y="182253"/>
                    <a:pt x="76209" y="182253"/>
                    <a:pt x="42482" y="148587"/>
                  </a:cubicBezTo>
                  <a:cubicBezTo>
                    <a:pt x="42482" y="148587"/>
                    <a:pt x="42482" y="148587"/>
                    <a:pt x="42482" y="147292"/>
                  </a:cubicBezTo>
                  <a:cubicBezTo>
                    <a:pt x="42482" y="147292"/>
                    <a:pt x="42482" y="147292"/>
                    <a:pt x="4864" y="111035"/>
                  </a:cubicBezTo>
                  <a:cubicBezTo>
                    <a:pt x="-1622" y="103266"/>
                    <a:pt x="-1622" y="90317"/>
                    <a:pt x="4864" y="83843"/>
                  </a:cubicBezTo>
                  <a:cubicBezTo>
                    <a:pt x="4864" y="83843"/>
                    <a:pt x="4864" y="83843"/>
                    <a:pt x="77506" y="10035"/>
                  </a:cubicBezTo>
                  <a:cubicBezTo>
                    <a:pt x="85289" y="2266"/>
                    <a:pt x="98261" y="2266"/>
                    <a:pt x="106044" y="10035"/>
                  </a:cubicBezTo>
                  <a:cubicBezTo>
                    <a:pt x="106044" y="10035"/>
                    <a:pt x="106044" y="10035"/>
                    <a:pt x="142365" y="46291"/>
                  </a:cubicBezTo>
                  <a:cubicBezTo>
                    <a:pt x="142365" y="46291"/>
                    <a:pt x="142365" y="46291"/>
                    <a:pt x="163120" y="67009"/>
                  </a:cubicBezTo>
                  <a:cubicBezTo>
                    <a:pt x="163120" y="67009"/>
                    <a:pt x="163120" y="67009"/>
                    <a:pt x="189063" y="41112"/>
                  </a:cubicBezTo>
                  <a:cubicBezTo>
                    <a:pt x="189063" y="41112"/>
                    <a:pt x="189063" y="41112"/>
                    <a:pt x="225384" y="4855"/>
                  </a:cubicBezTo>
                  <a:cubicBezTo>
                    <a:pt x="229276" y="1618"/>
                    <a:pt x="234140" y="0"/>
                    <a:pt x="239005" y="0"/>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2" name="组合 41"/>
            <p:cNvGrpSpPr/>
            <p:nvPr/>
          </p:nvGrpSpPr>
          <p:grpSpPr>
            <a:xfrm>
              <a:off x="2919086" y="3377272"/>
              <a:ext cx="1376285" cy="631792"/>
              <a:chOff x="5122025" y="889111"/>
              <a:chExt cx="2020976" cy="927741"/>
            </a:xfrm>
          </p:grpSpPr>
          <p:sp>
            <p:nvSpPr>
              <p:cNvPr id="43" name="文本框 46"/>
              <p:cNvSpPr txBox="1"/>
              <p:nvPr/>
            </p:nvSpPr>
            <p:spPr>
              <a:xfrm>
                <a:off x="5122026" y="1190205"/>
                <a:ext cx="2020975" cy="626647"/>
              </a:xfrm>
              <a:prstGeom prst="rect">
                <a:avLst/>
              </a:prstGeom>
              <a:noFill/>
            </p:spPr>
            <p:txBody>
              <a:bodyPr wrap="square" lIns="0" tIns="0" rIns="0" bIns="0" anchor="ctr" anchorCtr="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zh-CN" altLang="en-US" sz="1067"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44" name="矩形 43"/>
              <p:cNvSpPr/>
              <p:nvPr/>
            </p:nvSpPr>
            <p:spPr>
              <a:xfrm>
                <a:off x="5122025" y="889111"/>
                <a:ext cx="2020976" cy="325411"/>
              </a:xfrm>
              <a:prstGeom prst="rect">
                <a:avLst/>
              </a:prstGeom>
            </p:spPr>
            <p:txBody>
              <a:bodyPr wrap="none" lIns="0" tIns="0" rIns="0" bIns="0" anchor="ctr" anchorCtr="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40">
                  <a:spcBef>
                    <a:spcPct val="0"/>
                  </a:spcBef>
                  <a:defRPr/>
                </a:pPr>
                <a:r>
                  <a:rPr lang="zh-CN" altLang="en-US" sz="2133"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grpSp>
        <p:nvGrpSpPr>
          <p:cNvPr id="29" name="组合 28"/>
          <p:cNvGrpSpPr/>
          <p:nvPr/>
        </p:nvGrpSpPr>
        <p:grpSpPr>
          <a:xfrm>
            <a:off x="7791167" y="2333163"/>
            <a:ext cx="1835047" cy="2632007"/>
            <a:chOff x="4854264" y="2035059"/>
            <a:chExt cx="1376285" cy="1974005"/>
          </a:xfrm>
        </p:grpSpPr>
        <p:sp>
          <p:nvSpPr>
            <p:cNvPr id="6" name="星形: 七角 5"/>
            <p:cNvSpPr/>
            <p:nvPr/>
          </p:nvSpPr>
          <p:spPr>
            <a:xfrm>
              <a:off x="5000427" y="2035059"/>
              <a:ext cx="1071986" cy="1071986"/>
            </a:xfrm>
            <a:prstGeom prst="star7">
              <a:avLst>
                <a:gd name="adj" fmla="val 40882"/>
                <a:gd name="hf" fmla="val 102572"/>
                <a:gd name="vf" fmla="val 105210"/>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任意多边形: 形状 12"/>
            <p:cNvSpPr>
              <a:spLocks/>
            </p:cNvSpPr>
            <p:nvPr/>
          </p:nvSpPr>
          <p:spPr bwMode="auto">
            <a:xfrm>
              <a:off x="5361256" y="2417966"/>
              <a:ext cx="362302" cy="306171"/>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854264" y="3377272"/>
              <a:ext cx="1376285" cy="631792"/>
              <a:chOff x="5122025" y="889111"/>
              <a:chExt cx="2020976" cy="927741"/>
            </a:xfrm>
          </p:grpSpPr>
          <p:sp>
            <p:nvSpPr>
              <p:cNvPr id="21" name="文本框 44"/>
              <p:cNvSpPr txBox="1"/>
              <p:nvPr/>
            </p:nvSpPr>
            <p:spPr>
              <a:xfrm>
                <a:off x="5122026" y="1190205"/>
                <a:ext cx="2020975" cy="626647"/>
              </a:xfrm>
              <a:prstGeom prst="rect">
                <a:avLst/>
              </a:prstGeom>
              <a:noFill/>
            </p:spPr>
            <p:txBody>
              <a:bodyPr wrap="square" lIns="0" tIns="0" rIns="0" bIns="0" anchor="ctr" anchorCtr="1">
                <a:normAutofit/>
              </a:bodyPr>
              <a:lstStyle/>
              <a:p>
                <a:pPr algn="ctr">
                  <a:lnSpc>
                    <a:spcPct val="120000"/>
                  </a:lnSpc>
                  <a:spcBef>
                    <a:spcPct val="0"/>
                  </a:spcBef>
                </a:pPr>
                <a:r>
                  <a:rPr lang="zh-CN" altLang="en-US" sz="1067"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22" name="矩形 21"/>
              <p:cNvSpPr/>
              <p:nvPr/>
            </p:nvSpPr>
            <p:spPr>
              <a:xfrm>
                <a:off x="5122025" y="889111"/>
                <a:ext cx="2020976" cy="325411"/>
              </a:xfrm>
              <a:prstGeom prst="rect">
                <a:avLst/>
              </a:prstGeom>
            </p:spPr>
            <p:txBody>
              <a:bodyPr wrap="none" lIns="0" tIns="0" rIns="0" bIns="0" anchor="ctr" anchorCtr="1">
                <a:noAutofit/>
              </a:bodyPr>
              <a:lstStyle/>
              <a:p>
                <a:pPr algn="ctr" defTabSz="1219140">
                  <a:spcBef>
                    <a:spcPct val="0"/>
                  </a:spcBef>
                  <a:defRPr/>
                </a:pPr>
                <a:r>
                  <a:rPr lang="zh-CN" altLang="en-US" sz="2133"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cxnSp>
        <p:nvCxnSpPr>
          <p:cNvPr id="23" name="Прямая соединительная линия 10">
            <a:extLst>
              <a:ext uri="{FF2B5EF4-FFF2-40B4-BE49-F238E27FC236}">
                <a16:creationId xmlns:a16="http://schemas.microsoft.com/office/drawing/2014/main" xmlns="" id="{37FBC0CC-4C5C-4C26-8FA3-7239F33380DE}"/>
              </a:ext>
            </a:extLst>
          </p:cNvPr>
          <p:cNvCxnSpPr>
            <a:cxnSpLocks/>
          </p:cNvCxnSpPr>
          <p:nvPr/>
        </p:nvCxnSpPr>
        <p:spPr>
          <a:xfrm>
            <a:off x="7848600" y="754859"/>
            <a:ext cx="4343400" cy="0"/>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cxnSp>
        <p:nvCxnSpPr>
          <p:cNvPr id="26" name="Прямая соединительная линия 27">
            <a:extLst>
              <a:ext uri="{FF2B5EF4-FFF2-40B4-BE49-F238E27FC236}">
                <a16:creationId xmlns:a16="http://schemas.microsoft.com/office/drawing/2014/main" xmlns="" id="{28BE0273-B7DC-4C6D-B09E-F8CF160D28C9}"/>
              </a:ext>
            </a:extLst>
          </p:cNvPr>
          <p:cNvCxnSpPr>
            <a:cxnSpLocks/>
          </p:cNvCxnSpPr>
          <p:nvPr/>
        </p:nvCxnSpPr>
        <p:spPr>
          <a:xfrm>
            <a:off x="0" y="746213"/>
            <a:ext cx="4140200" cy="8646"/>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xmlns="" id="{CAD3D52B-9336-4D5D-90CB-266B4350FFB5}"/>
              </a:ext>
            </a:extLst>
          </p:cNvPr>
          <p:cNvSpPr txBox="1"/>
          <p:nvPr/>
        </p:nvSpPr>
        <p:spPr>
          <a:xfrm>
            <a:off x="4616450" y="469900"/>
            <a:ext cx="2959100" cy="523220"/>
          </a:xfrm>
          <a:prstGeom prst="rect">
            <a:avLst/>
          </a:prstGeom>
          <a:noFill/>
        </p:spPr>
        <p:txBody>
          <a:bodyPr wrap="square" rtlCol="0">
            <a:spAutoFit/>
          </a:bodyPr>
          <a:lstStyle/>
          <a:p>
            <a:r>
              <a:rPr lang="zh-CN" altLang="en-US" sz="2800" dirty="0"/>
              <a:t>请输入标题内容</a:t>
            </a:r>
          </a:p>
        </p:txBody>
      </p:sp>
    </p:spTree>
    <p:extLst>
      <p:ext uri="{BB962C8B-B14F-4D97-AF65-F5344CB8AC3E}">
        <p14:creationId xmlns:p14="http://schemas.microsoft.com/office/powerpoint/2010/main" val="1905142990"/>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1000"/>
                                        <p:tgtEl>
                                          <p:spTgt spid="39"/>
                                        </p:tgtEl>
                                      </p:cBhvr>
                                    </p:animEffect>
                                    <p:anim calcmode="lin" valueType="num">
                                      <p:cBhvr>
                                        <p:cTn id="14" dur="1000" fill="hold"/>
                                        <p:tgtEl>
                                          <p:spTgt spid="39"/>
                                        </p:tgtEl>
                                        <p:attrNameLst>
                                          <p:attrName>ppt_x</p:attrName>
                                        </p:attrNameLst>
                                      </p:cBhvr>
                                      <p:tavLst>
                                        <p:tav tm="0">
                                          <p:val>
                                            <p:strVal val="#ppt_x"/>
                                          </p:val>
                                        </p:tav>
                                        <p:tav tm="100000">
                                          <p:val>
                                            <p:strVal val="#ppt_x"/>
                                          </p:val>
                                        </p:tav>
                                      </p:tavLst>
                                    </p:anim>
                                    <p:anim calcmode="lin" valueType="num">
                                      <p:cBhvr>
                                        <p:cTn id="15" dur="1000" fill="hold"/>
                                        <p:tgtEl>
                                          <p:spTgt spid="3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par>
                                <p:cTn id="27" presetID="22" presetClass="entr" presetSubtype="2"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right)">
                                      <p:cBhvr>
                                        <p:cTn id="2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xmlns="" id="{BEE550EC-132D-4B05-AC4C-0423736AD246}"/>
              </a:ext>
            </a:extLst>
          </p:cNvPr>
          <p:cNvPicPr>
            <a:picLocks noChangeAspect="1"/>
          </p:cNvPicPr>
          <p:nvPr/>
        </p:nvPicPr>
        <p:blipFill rotWithShape="1">
          <a:blip r:embed="rId3"/>
          <a:srcRect t="29461" r="50000" b="51092"/>
          <a:stretch/>
        </p:blipFill>
        <p:spPr>
          <a:xfrm>
            <a:off x="4098218" y="2168558"/>
            <a:ext cx="3671714" cy="2142186"/>
          </a:xfrm>
          <a:prstGeom prst="rect">
            <a:avLst/>
          </a:prstGeom>
        </p:spPr>
      </p:pic>
      <p:cxnSp>
        <p:nvCxnSpPr>
          <p:cNvPr id="20" name="Прямая соединительная линия 10">
            <a:extLst>
              <a:ext uri="{FF2B5EF4-FFF2-40B4-BE49-F238E27FC236}">
                <a16:creationId xmlns:a16="http://schemas.microsoft.com/office/drawing/2014/main" xmlns="" id="{112D7A52-AEFD-46C4-BC51-7A05E3F07C0C}"/>
              </a:ext>
            </a:extLst>
          </p:cNvPr>
          <p:cNvCxnSpPr>
            <a:cxnSpLocks/>
          </p:cNvCxnSpPr>
          <p:nvPr/>
        </p:nvCxnSpPr>
        <p:spPr>
          <a:xfrm>
            <a:off x="8172450" y="1756914"/>
            <a:ext cx="3898900" cy="864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xmlns="" id="{10113A04-8CFF-4153-A08C-B345AF080F61}"/>
              </a:ext>
            </a:extLst>
          </p:cNvPr>
          <p:cNvSpPr/>
          <p:nvPr/>
        </p:nvSpPr>
        <p:spPr>
          <a:xfrm>
            <a:off x="4648200" y="2524125"/>
            <a:ext cx="2800350" cy="1466835"/>
          </a:xfrm>
          <a:prstGeom prst="rect">
            <a:avLst/>
          </a:prstGeom>
          <a:solidFill>
            <a:schemeClr val="bg1"/>
          </a:solidFill>
          <a:ln>
            <a:solidFill>
              <a:srgbClr val="FDAC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52">
            <a:extLst>
              <a:ext uri="{FF2B5EF4-FFF2-40B4-BE49-F238E27FC236}">
                <a16:creationId xmlns:a16="http://schemas.microsoft.com/office/drawing/2014/main" xmlns="" id="{1C0E5339-0304-4E93-BE0B-30696E8A1209}"/>
              </a:ext>
            </a:extLst>
          </p:cNvPr>
          <p:cNvSpPr txBox="1"/>
          <p:nvPr/>
        </p:nvSpPr>
        <p:spPr>
          <a:xfrm>
            <a:off x="5233013" y="2737906"/>
            <a:ext cx="1584152" cy="400110"/>
          </a:xfrm>
          <a:prstGeom prst="rect">
            <a:avLst/>
          </a:prstGeom>
          <a:noFill/>
        </p:spPr>
        <p:txBody>
          <a:bodyPr wrap="none" rtlCol="0">
            <a:spAutoFit/>
          </a:bodyPr>
          <a:lstStyle/>
          <a:p>
            <a:r>
              <a:rPr lang="en-US" sz="2000" b="1" i="1" spc="600" dirty="0">
                <a:solidFill>
                  <a:srgbClr val="FDACAB"/>
                </a:solidFill>
                <a:latin typeface="Shree Devanagari 714" charset="0"/>
                <a:ea typeface="Shree Devanagari 714" charset="0"/>
                <a:cs typeface="Shree Devanagari 714" charset="0"/>
              </a:rPr>
              <a:t>PART 03</a:t>
            </a:r>
          </a:p>
        </p:txBody>
      </p:sp>
      <p:cxnSp>
        <p:nvCxnSpPr>
          <p:cNvPr id="16" name="直线连接符 14">
            <a:extLst>
              <a:ext uri="{FF2B5EF4-FFF2-40B4-BE49-F238E27FC236}">
                <a16:creationId xmlns:a16="http://schemas.microsoft.com/office/drawing/2014/main" xmlns="" id="{A4F84A75-F824-4D64-A1CD-E412BE1F3296}"/>
              </a:ext>
            </a:extLst>
          </p:cNvPr>
          <p:cNvCxnSpPr/>
          <p:nvPr/>
        </p:nvCxnSpPr>
        <p:spPr>
          <a:xfrm>
            <a:off x="5035575" y="3140328"/>
            <a:ext cx="1957137" cy="0"/>
          </a:xfrm>
          <a:prstGeom prst="line">
            <a:avLst/>
          </a:prstGeom>
          <a:ln>
            <a:solidFill>
              <a:srgbClr val="FDACAB"/>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F48C2E32-86FD-4CEA-AD09-C080D0C040BC}"/>
              </a:ext>
            </a:extLst>
          </p:cNvPr>
          <p:cNvSpPr/>
          <p:nvPr/>
        </p:nvSpPr>
        <p:spPr>
          <a:xfrm>
            <a:off x="5285521" y="3257542"/>
            <a:ext cx="1620957" cy="523220"/>
          </a:xfrm>
          <a:prstGeom prst="rect">
            <a:avLst/>
          </a:prstGeom>
        </p:spPr>
        <p:txBody>
          <a:bodyPr wrap="none">
            <a:spAutoFit/>
          </a:bodyPr>
          <a:lstStyle/>
          <a:p>
            <a:r>
              <a:rPr lang="zh-CN" altLang="en-US" sz="2800" b="1" dirty="0">
                <a:solidFill>
                  <a:srgbClr val="FDACAB"/>
                </a:solidFill>
                <a:latin typeface="微软雅黑" panose="020B0503020204020204" pitchFamily="34" charset="-122"/>
                <a:ea typeface="微软雅黑" panose="020B0503020204020204" pitchFamily="34" charset="-122"/>
              </a:rPr>
              <a:t>胜任能力</a:t>
            </a:r>
          </a:p>
        </p:txBody>
      </p:sp>
    </p:spTree>
    <p:extLst>
      <p:ext uri="{BB962C8B-B14F-4D97-AF65-F5344CB8AC3E}">
        <p14:creationId xmlns:p14="http://schemas.microsoft.com/office/powerpoint/2010/main" val="2997299159"/>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9"/>
          <p:cNvCxnSpPr/>
          <p:nvPr/>
        </p:nvCxnSpPr>
        <p:spPr bwMode="auto">
          <a:xfrm flipV="1">
            <a:off x="5798727" y="3130933"/>
            <a:ext cx="523429" cy="212152"/>
          </a:xfrm>
          <a:prstGeom prst="line">
            <a:avLst/>
          </a:prstGeom>
          <a:solidFill>
            <a:schemeClr val="accent1"/>
          </a:solidFill>
          <a:ln w="15875" cap="rnd" cmpd="sng" algn="ctr">
            <a:solidFill>
              <a:schemeClr val="bg1">
                <a:lumMod val="75000"/>
              </a:schemeClr>
            </a:solidFill>
            <a:prstDash val="sysDot"/>
            <a:round/>
            <a:headEnd type="oval" w="sm" len="sm"/>
            <a:tailEnd type="oval" w="sm" len="sm"/>
          </a:ln>
          <a:effectLst/>
        </p:spPr>
      </p:cxnSp>
      <p:grpSp>
        <p:nvGrpSpPr>
          <p:cNvPr id="52" name="组合 51"/>
          <p:cNvGrpSpPr/>
          <p:nvPr/>
        </p:nvGrpSpPr>
        <p:grpSpPr>
          <a:xfrm>
            <a:off x="2916184" y="2255107"/>
            <a:ext cx="2848841" cy="2965975"/>
            <a:chOff x="2187137" y="1691330"/>
            <a:chExt cx="2136631" cy="2224481"/>
          </a:xfrm>
        </p:grpSpPr>
        <p:sp>
          <p:nvSpPr>
            <p:cNvPr id="5" name="Oval 40"/>
            <p:cNvSpPr/>
            <p:nvPr/>
          </p:nvSpPr>
          <p:spPr bwMode="auto">
            <a:xfrm>
              <a:off x="2187137" y="1779179"/>
              <a:ext cx="2136631" cy="2136632"/>
            </a:xfrm>
            <a:prstGeom prst="ellipse">
              <a:avLst/>
            </a:prstGeom>
            <a:noFill/>
            <a:ln w="28575" cap="flat" cmpd="sng" algn="ctr">
              <a:solidFill>
                <a:schemeClr val="accent2"/>
              </a:solidFill>
              <a:prstDash val="solid"/>
              <a:round/>
              <a:headEnd type="none" w="med" len="med"/>
              <a:tailEnd type="none" w="med" len="med"/>
            </a:ln>
            <a:effec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TextBox 41"/>
            <p:cNvSpPr txBox="1"/>
            <p:nvPr/>
          </p:nvSpPr>
          <p:spPr>
            <a:xfrm>
              <a:off x="2519675" y="2569097"/>
              <a:ext cx="1471557" cy="346249"/>
            </a:xfrm>
            <a:prstGeom prst="rect">
              <a:avLst/>
            </a:prstGeom>
            <a:noFill/>
            <a:effectLst/>
          </p:spPr>
          <p:txBody>
            <a:bodyPr wrap="none" anchor="ctr" anchorCtr="1">
              <a:normAutofit/>
            </a:bodyPr>
            <a:lstStyle/>
            <a:p>
              <a:pPr algn="ctr"/>
              <a:r>
                <a:rPr lang="zh-CN" altLang="en-US" sz="3200" b="1" spc="-180" baseline="300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7" name="TextBox 42"/>
            <p:cNvSpPr txBox="1"/>
            <p:nvPr/>
          </p:nvSpPr>
          <p:spPr>
            <a:xfrm>
              <a:off x="2187137" y="2845314"/>
              <a:ext cx="2136631" cy="390780"/>
            </a:xfrm>
            <a:prstGeom prst="rect">
              <a:avLst/>
            </a:prstGeom>
            <a:noFill/>
            <a:effectLst/>
          </p:spPr>
          <p:txBody>
            <a:bodyPr wrap="square" lIns="0" tIns="0" rIns="0" bIns="0" anchor="ctr">
              <a:normAutofit/>
            </a:bodyPr>
            <a:lstStyle/>
            <a:p>
              <a:pPr algn="ctr">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200">
                  <a:solidFill>
                    <a:schemeClr val="bg1">
                      <a:lumMod val="50000"/>
                    </a:schemeClr>
                  </a:solidFill>
                  <a:latin typeface="微软雅黑" panose="020B0503020204020204" pitchFamily="34" charset="-122"/>
                  <a:ea typeface="微软雅黑" panose="020B0503020204020204" pitchFamily="34" charset="-122"/>
                </a:rPr>
              </a:br>
              <a:r>
                <a:rPr lang="zh-CN" altLang="en-US" sz="12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8" name="Oval 43"/>
            <p:cNvSpPr>
              <a:spLocks noChangeAspect="1"/>
            </p:cNvSpPr>
            <p:nvPr/>
          </p:nvSpPr>
          <p:spPr bwMode="auto">
            <a:xfrm>
              <a:off x="3535763" y="1691330"/>
              <a:ext cx="496124" cy="497429"/>
            </a:xfrm>
            <a:prstGeom prst="ellipse">
              <a:avLst/>
            </a:prstGeom>
            <a:solidFill>
              <a:schemeClr val="accent2"/>
            </a:solidFill>
            <a:ln w="9525" cap="flat" cmpd="sng" algn="ctr">
              <a:noFill/>
              <a:prstDash val="solid"/>
              <a:miter lim="800000"/>
              <a:headEnd type="none" w="med" len="med"/>
              <a:tailEnd type="none" w="med" len="med"/>
            </a:ln>
            <a:effec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9" name="Group 44"/>
            <p:cNvGrpSpPr>
              <a:grpSpLocks/>
            </p:cNvGrpSpPr>
            <p:nvPr/>
          </p:nvGrpSpPr>
          <p:grpSpPr bwMode="auto">
            <a:xfrm>
              <a:off x="3627544" y="1781533"/>
              <a:ext cx="309934" cy="309935"/>
              <a:chOff x="0" y="0"/>
              <a:chExt cx="576" cy="576"/>
            </a:xfrm>
            <a:solidFill>
              <a:schemeClr val="bg1"/>
            </a:solidFill>
            <a:effectLst/>
          </p:grpSpPr>
          <p:sp>
            <p:nvSpPr>
              <p:cNvPr id="32" name="Freeform: Shape 45"/>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w 21600"/>
                  <a:gd name="T111" fmla="*/ 0 h 21600"/>
                  <a:gd name="T112" fmla="*/ 0 w 21600"/>
                  <a:gd name="T113" fmla="*/ 0 h 21600"/>
                  <a:gd name="T114" fmla="*/ 0 w 21600"/>
                  <a:gd name="T115" fmla="*/ 0 h 21600"/>
                  <a:gd name="T116" fmla="*/ 0 w 21600"/>
                  <a:gd name="T117" fmla="*/ 0 h 216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951" y="7646"/>
                    </a:moveTo>
                    <a:cubicBezTo>
                      <a:pt x="18069" y="7639"/>
                      <a:pt x="18121" y="7531"/>
                      <a:pt x="18225" y="7500"/>
                    </a:cubicBezTo>
                    <a:cubicBezTo>
                      <a:pt x="18420" y="7442"/>
                      <a:pt x="18352" y="7564"/>
                      <a:pt x="18447" y="7660"/>
                    </a:cubicBezTo>
                    <a:cubicBezTo>
                      <a:pt x="18529" y="7660"/>
                      <a:pt x="18346" y="7716"/>
                      <a:pt x="18334" y="7716"/>
                    </a:cubicBezTo>
                    <a:cubicBezTo>
                      <a:pt x="18252" y="7747"/>
                      <a:pt x="18257" y="7731"/>
                      <a:pt x="18192" y="7731"/>
                    </a:cubicBezTo>
                    <a:cubicBezTo>
                      <a:pt x="18166" y="7764"/>
                      <a:pt x="18232" y="7915"/>
                      <a:pt x="18248" y="7915"/>
                    </a:cubicBezTo>
                    <a:cubicBezTo>
                      <a:pt x="18307" y="8002"/>
                      <a:pt x="18338" y="7946"/>
                      <a:pt x="18332" y="8076"/>
                    </a:cubicBezTo>
                    <a:cubicBezTo>
                      <a:pt x="18326" y="8193"/>
                      <a:pt x="18422" y="8085"/>
                      <a:pt x="18461" y="8085"/>
                    </a:cubicBezTo>
                    <a:cubicBezTo>
                      <a:pt x="18461" y="8156"/>
                      <a:pt x="18566" y="8214"/>
                      <a:pt x="18574" y="8297"/>
                    </a:cubicBezTo>
                    <a:cubicBezTo>
                      <a:pt x="18528" y="8303"/>
                      <a:pt x="18423" y="8283"/>
                      <a:pt x="18404" y="8297"/>
                    </a:cubicBezTo>
                    <a:cubicBezTo>
                      <a:pt x="18411" y="8380"/>
                      <a:pt x="18461" y="8380"/>
                      <a:pt x="18461" y="8453"/>
                    </a:cubicBezTo>
                    <a:cubicBezTo>
                      <a:pt x="18549" y="8453"/>
                      <a:pt x="18392" y="8680"/>
                      <a:pt x="18546" y="8680"/>
                    </a:cubicBezTo>
                    <a:cubicBezTo>
                      <a:pt x="18510" y="8823"/>
                      <a:pt x="18267" y="8774"/>
                      <a:pt x="18234" y="8638"/>
                    </a:cubicBezTo>
                    <a:cubicBezTo>
                      <a:pt x="17995" y="8584"/>
                      <a:pt x="18122" y="8416"/>
                      <a:pt x="18114" y="8284"/>
                    </a:cubicBezTo>
                    <a:cubicBezTo>
                      <a:pt x="18104" y="8108"/>
                      <a:pt x="17951" y="8050"/>
                      <a:pt x="17951" y="7915"/>
                    </a:cubicBezTo>
                    <a:cubicBezTo>
                      <a:pt x="17826" y="7915"/>
                      <a:pt x="17951" y="7670"/>
                      <a:pt x="17951" y="7646"/>
                    </a:cubicBezTo>
                    <a:close/>
                    <a:moveTo>
                      <a:pt x="17869" y="15860"/>
                    </a:moveTo>
                    <a:cubicBezTo>
                      <a:pt x="17880" y="15711"/>
                      <a:pt x="17855" y="15455"/>
                      <a:pt x="17923" y="15455"/>
                    </a:cubicBezTo>
                    <a:cubicBezTo>
                      <a:pt x="17923" y="15341"/>
                      <a:pt x="17986" y="15185"/>
                      <a:pt x="17994" y="15044"/>
                    </a:cubicBezTo>
                    <a:cubicBezTo>
                      <a:pt x="18017" y="15044"/>
                      <a:pt x="18041" y="15044"/>
                      <a:pt x="18065" y="15044"/>
                    </a:cubicBezTo>
                    <a:cubicBezTo>
                      <a:pt x="18065" y="15015"/>
                      <a:pt x="18058" y="14913"/>
                      <a:pt x="18107" y="14888"/>
                    </a:cubicBezTo>
                    <a:cubicBezTo>
                      <a:pt x="18107" y="14812"/>
                      <a:pt x="18303" y="14778"/>
                      <a:pt x="18192" y="14676"/>
                    </a:cubicBezTo>
                    <a:cubicBezTo>
                      <a:pt x="18145" y="14660"/>
                      <a:pt x="18107" y="14451"/>
                      <a:pt x="18107" y="14378"/>
                    </a:cubicBezTo>
                    <a:cubicBezTo>
                      <a:pt x="18046" y="14439"/>
                      <a:pt x="18138" y="14619"/>
                      <a:pt x="17994" y="14619"/>
                    </a:cubicBezTo>
                    <a:cubicBezTo>
                      <a:pt x="17994" y="14447"/>
                      <a:pt x="17802" y="14718"/>
                      <a:pt x="17966" y="14718"/>
                    </a:cubicBezTo>
                    <a:cubicBezTo>
                      <a:pt x="17966" y="14874"/>
                      <a:pt x="17765" y="14803"/>
                      <a:pt x="17696" y="14761"/>
                    </a:cubicBezTo>
                    <a:cubicBezTo>
                      <a:pt x="17662" y="14847"/>
                      <a:pt x="17637" y="14882"/>
                      <a:pt x="17739" y="14903"/>
                    </a:cubicBezTo>
                    <a:cubicBezTo>
                      <a:pt x="17698" y="15025"/>
                      <a:pt x="17655" y="14946"/>
                      <a:pt x="17597" y="14903"/>
                    </a:cubicBezTo>
                    <a:cubicBezTo>
                      <a:pt x="17540" y="15073"/>
                      <a:pt x="17410" y="16061"/>
                      <a:pt x="17786" y="15978"/>
                    </a:cubicBezTo>
                    <a:cubicBezTo>
                      <a:pt x="16200" y="18114"/>
                      <a:pt x="13659" y="19500"/>
                      <a:pt x="10800" y="19500"/>
                    </a:cubicBezTo>
                    <a:cubicBezTo>
                      <a:pt x="6003" y="19500"/>
                      <a:pt x="2100" y="15597"/>
                      <a:pt x="2100" y="10800"/>
                    </a:cubicBezTo>
                    <a:cubicBezTo>
                      <a:pt x="2100" y="9473"/>
                      <a:pt x="2400" y="8214"/>
                      <a:pt x="2934" y="7088"/>
                    </a:cubicBezTo>
                    <a:cubicBezTo>
                      <a:pt x="2934" y="7089"/>
                      <a:pt x="2936" y="7091"/>
                      <a:pt x="2936" y="7093"/>
                    </a:cubicBezTo>
                    <a:cubicBezTo>
                      <a:pt x="3188" y="7294"/>
                      <a:pt x="3192" y="7631"/>
                      <a:pt x="3192" y="7901"/>
                    </a:cubicBezTo>
                    <a:cubicBezTo>
                      <a:pt x="3158" y="8054"/>
                      <a:pt x="3234" y="8236"/>
                      <a:pt x="3234" y="8383"/>
                    </a:cubicBezTo>
                    <a:cubicBezTo>
                      <a:pt x="3305" y="8418"/>
                      <a:pt x="3432" y="8638"/>
                      <a:pt x="3432" y="8709"/>
                    </a:cubicBezTo>
                    <a:cubicBezTo>
                      <a:pt x="3435" y="8709"/>
                      <a:pt x="3594" y="8932"/>
                      <a:pt x="3603" y="8949"/>
                    </a:cubicBezTo>
                    <a:cubicBezTo>
                      <a:pt x="3792" y="8949"/>
                      <a:pt x="3886" y="9032"/>
                      <a:pt x="3886" y="9205"/>
                    </a:cubicBezTo>
                    <a:cubicBezTo>
                      <a:pt x="3876" y="9205"/>
                      <a:pt x="4000" y="9469"/>
                      <a:pt x="4042" y="9502"/>
                    </a:cubicBezTo>
                    <a:cubicBezTo>
                      <a:pt x="4042" y="9577"/>
                      <a:pt x="4155" y="9849"/>
                      <a:pt x="4226" y="9885"/>
                    </a:cubicBezTo>
                    <a:cubicBezTo>
                      <a:pt x="4226" y="10115"/>
                      <a:pt x="4784" y="10484"/>
                      <a:pt x="4465" y="9943"/>
                    </a:cubicBezTo>
                    <a:cubicBezTo>
                      <a:pt x="4436" y="9894"/>
                      <a:pt x="4289" y="9616"/>
                      <a:pt x="4255" y="9616"/>
                    </a:cubicBezTo>
                    <a:cubicBezTo>
                      <a:pt x="4255" y="9525"/>
                      <a:pt x="4068" y="9420"/>
                      <a:pt x="4090" y="9342"/>
                    </a:cubicBezTo>
                    <a:cubicBezTo>
                      <a:pt x="4124" y="9221"/>
                      <a:pt x="4340" y="9498"/>
                      <a:pt x="4340" y="9559"/>
                    </a:cubicBezTo>
                    <a:cubicBezTo>
                      <a:pt x="4371" y="9559"/>
                      <a:pt x="4453" y="9741"/>
                      <a:pt x="4453" y="9758"/>
                    </a:cubicBezTo>
                    <a:cubicBezTo>
                      <a:pt x="4505" y="9758"/>
                      <a:pt x="4709" y="9909"/>
                      <a:pt x="4709" y="9999"/>
                    </a:cubicBezTo>
                    <a:cubicBezTo>
                      <a:pt x="4856" y="9999"/>
                      <a:pt x="4940" y="10367"/>
                      <a:pt x="4945" y="10471"/>
                    </a:cubicBezTo>
                    <a:cubicBezTo>
                      <a:pt x="4948" y="10558"/>
                      <a:pt x="4996" y="10792"/>
                      <a:pt x="5120" y="10792"/>
                    </a:cubicBezTo>
                    <a:cubicBezTo>
                      <a:pt x="5174" y="10900"/>
                      <a:pt x="5409" y="10861"/>
                      <a:pt x="5460" y="10962"/>
                    </a:cubicBezTo>
                    <a:cubicBezTo>
                      <a:pt x="5611" y="10962"/>
                      <a:pt x="5777" y="11075"/>
                      <a:pt x="5941" y="11075"/>
                    </a:cubicBezTo>
                    <a:cubicBezTo>
                      <a:pt x="6084" y="11075"/>
                      <a:pt x="6113" y="11246"/>
                      <a:pt x="6239" y="11246"/>
                    </a:cubicBezTo>
                    <a:cubicBezTo>
                      <a:pt x="6259" y="11285"/>
                      <a:pt x="6324" y="11271"/>
                      <a:pt x="6324" y="11302"/>
                    </a:cubicBezTo>
                    <a:cubicBezTo>
                      <a:pt x="6448" y="11302"/>
                      <a:pt x="6791" y="11496"/>
                      <a:pt x="6735" y="11642"/>
                    </a:cubicBezTo>
                    <a:cubicBezTo>
                      <a:pt x="6795" y="11672"/>
                      <a:pt x="6964" y="11843"/>
                      <a:pt x="6947" y="11926"/>
                    </a:cubicBezTo>
                    <a:cubicBezTo>
                      <a:pt x="6971" y="12095"/>
                      <a:pt x="7238" y="12086"/>
                      <a:pt x="7345" y="12138"/>
                    </a:cubicBezTo>
                    <a:cubicBezTo>
                      <a:pt x="7444" y="11839"/>
                      <a:pt x="7571" y="12122"/>
                      <a:pt x="7571" y="12266"/>
                    </a:cubicBezTo>
                    <a:cubicBezTo>
                      <a:pt x="7561" y="12313"/>
                      <a:pt x="7571" y="12512"/>
                      <a:pt x="7571" y="12606"/>
                    </a:cubicBezTo>
                    <a:cubicBezTo>
                      <a:pt x="7701" y="12606"/>
                      <a:pt x="7536" y="12818"/>
                      <a:pt x="7501" y="12677"/>
                    </a:cubicBezTo>
                    <a:cubicBezTo>
                      <a:pt x="7451" y="12698"/>
                      <a:pt x="7423" y="12736"/>
                      <a:pt x="7415" y="12790"/>
                    </a:cubicBezTo>
                    <a:cubicBezTo>
                      <a:pt x="7346" y="12790"/>
                      <a:pt x="7186" y="13220"/>
                      <a:pt x="7345" y="13272"/>
                    </a:cubicBezTo>
                    <a:cubicBezTo>
                      <a:pt x="7326" y="13439"/>
                      <a:pt x="7134" y="13582"/>
                      <a:pt x="7316" y="13683"/>
                    </a:cubicBezTo>
                    <a:cubicBezTo>
                      <a:pt x="7316" y="13672"/>
                      <a:pt x="7662" y="14179"/>
                      <a:pt x="7614" y="14179"/>
                    </a:cubicBezTo>
                    <a:cubicBezTo>
                      <a:pt x="7614" y="14259"/>
                      <a:pt x="7665" y="14355"/>
                      <a:pt x="7685" y="14420"/>
                    </a:cubicBezTo>
                    <a:cubicBezTo>
                      <a:pt x="7685" y="14567"/>
                      <a:pt x="7830" y="14902"/>
                      <a:pt x="8039" y="14902"/>
                    </a:cubicBezTo>
                    <a:cubicBezTo>
                      <a:pt x="8037" y="14898"/>
                      <a:pt x="8254" y="15129"/>
                      <a:pt x="8223" y="15129"/>
                    </a:cubicBezTo>
                    <a:cubicBezTo>
                      <a:pt x="8287" y="15511"/>
                      <a:pt x="8195" y="15751"/>
                      <a:pt x="8195" y="16163"/>
                    </a:cubicBezTo>
                    <a:cubicBezTo>
                      <a:pt x="8072" y="16163"/>
                      <a:pt x="8188" y="16989"/>
                      <a:pt x="8025" y="17071"/>
                    </a:cubicBezTo>
                    <a:cubicBezTo>
                      <a:pt x="7995" y="17203"/>
                      <a:pt x="7898" y="17312"/>
                      <a:pt x="7940" y="17396"/>
                    </a:cubicBezTo>
                    <a:cubicBezTo>
                      <a:pt x="7954" y="17531"/>
                      <a:pt x="7940" y="17666"/>
                      <a:pt x="7940" y="17779"/>
                    </a:cubicBezTo>
                    <a:cubicBezTo>
                      <a:pt x="7907" y="17779"/>
                      <a:pt x="7869" y="17962"/>
                      <a:pt x="7869" y="18006"/>
                    </a:cubicBezTo>
                    <a:cubicBezTo>
                      <a:pt x="7775" y="18006"/>
                      <a:pt x="7769" y="18709"/>
                      <a:pt x="7780" y="18957"/>
                    </a:cubicBezTo>
                    <a:cubicBezTo>
                      <a:pt x="8005" y="19041"/>
                      <a:pt x="8236" y="19114"/>
                      <a:pt x="8470" y="19179"/>
                    </a:cubicBezTo>
                    <a:cubicBezTo>
                      <a:pt x="8443" y="19138"/>
                      <a:pt x="8422" y="19094"/>
                      <a:pt x="8422" y="19040"/>
                    </a:cubicBezTo>
                    <a:cubicBezTo>
                      <a:pt x="8327" y="19040"/>
                      <a:pt x="8420" y="18785"/>
                      <a:pt x="8521" y="18785"/>
                    </a:cubicBezTo>
                    <a:cubicBezTo>
                      <a:pt x="8556" y="18663"/>
                      <a:pt x="8618" y="18661"/>
                      <a:pt x="8677" y="18572"/>
                    </a:cubicBezTo>
                    <a:cubicBezTo>
                      <a:pt x="8747" y="18572"/>
                      <a:pt x="8635" y="18459"/>
                      <a:pt x="8635" y="18530"/>
                    </a:cubicBezTo>
                    <a:cubicBezTo>
                      <a:pt x="8618" y="18530"/>
                      <a:pt x="8618" y="18575"/>
                      <a:pt x="8578" y="18586"/>
                    </a:cubicBezTo>
                    <a:cubicBezTo>
                      <a:pt x="8565" y="18552"/>
                      <a:pt x="8582" y="18516"/>
                      <a:pt x="8564" y="18516"/>
                    </a:cubicBezTo>
                    <a:cubicBezTo>
                      <a:pt x="8564" y="18436"/>
                      <a:pt x="8606" y="18359"/>
                      <a:pt x="8606" y="18275"/>
                    </a:cubicBezTo>
                    <a:cubicBezTo>
                      <a:pt x="8633" y="18275"/>
                      <a:pt x="8668" y="18173"/>
                      <a:pt x="8706" y="18147"/>
                    </a:cubicBezTo>
                    <a:cubicBezTo>
                      <a:pt x="8784" y="18056"/>
                      <a:pt x="8862" y="18045"/>
                      <a:pt x="8862" y="17920"/>
                    </a:cubicBezTo>
                    <a:cubicBezTo>
                      <a:pt x="8879" y="17920"/>
                      <a:pt x="8837" y="17779"/>
                      <a:pt x="8805" y="17779"/>
                    </a:cubicBezTo>
                    <a:cubicBezTo>
                      <a:pt x="8888" y="17707"/>
                      <a:pt x="8989" y="17837"/>
                      <a:pt x="8989" y="17693"/>
                    </a:cubicBezTo>
                    <a:cubicBezTo>
                      <a:pt x="9015" y="17693"/>
                      <a:pt x="9032" y="17605"/>
                      <a:pt x="9032" y="17580"/>
                    </a:cubicBezTo>
                    <a:cubicBezTo>
                      <a:pt x="9152" y="17500"/>
                      <a:pt x="9130" y="17481"/>
                      <a:pt x="9315" y="17481"/>
                    </a:cubicBezTo>
                    <a:cubicBezTo>
                      <a:pt x="9338" y="17435"/>
                      <a:pt x="9473" y="17380"/>
                      <a:pt x="9528" y="17382"/>
                    </a:cubicBezTo>
                    <a:cubicBezTo>
                      <a:pt x="9528" y="17362"/>
                      <a:pt x="9545" y="17169"/>
                      <a:pt x="9528" y="17169"/>
                    </a:cubicBezTo>
                    <a:cubicBezTo>
                      <a:pt x="9528" y="17065"/>
                      <a:pt x="9712" y="17054"/>
                      <a:pt x="9712" y="17013"/>
                    </a:cubicBezTo>
                    <a:cubicBezTo>
                      <a:pt x="9812" y="16942"/>
                      <a:pt x="9843" y="16857"/>
                      <a:pt x="9849" y="16740"/>
                    </a:cubicBezTo>
                    <a:cubicBezTo>
                      <a:pt x="9854" y="16645"/>
                      <a:pt x="9994" y="16531"/>
                      <a:pt x="10073" y="16531"/>
                    </a:cubicBezTo>
                    <a:cubicBezTo>
                      <a:pt x="10199" y="16531"/>
                      <a:pt x="10115" y="16475"/>
                      <a:pt x="10194" y="16475"/>
                    </a:cubicBezTo>
                    <a:cubicBezTo>
                      <a:pt x="10171" y="16407"/>
                      <a:pt x="10224" y="16412"/>
                      <a:pt x="10260" y="16368"/>
                    </a:cubicBezTo>
                    <a:cubicBezTo>
                      <a:pt x="10314" y="16301"/>
                      <a:pt x="10296" y="16065"/>
                      <a:pt x="10307" y="15964"/>
                    </a:cubicBezTo>
                    <a:cubicBezTo>
                      <a:pt x="10281" y="15964"/>
                      <a:pt x="10425" y="15828"/>
                      <a:pt x="10435" y="15808"/>
                    </a:cubicBezTo>
                    <a:cubicBezTo>
                      <a:pt x="10502" y="15808"/>
                      <a:pt x="10552" y="15752"/>
                      <a:pt x="10619" y="15752"/>
                    </a:cubicBezTo>
                    <a:cubicBezTo>
                      <a:pt x="10655" y="15681"/>
                      <a:pt x="10888" y="15575"/>
                      <a:pt x="10974" y="15511"/>
                    </a:cubicBezTo>
                    <a:cubicBezTo>
                      <a:pt x="11011" y="15360"/>
                      <a:pt x="11115" y="15330"/>
                      <a:pt x="11115" y="15170"/>
                    </a:cubicBezTo>
                    <a:cubicBezTo>
                      <a:pt x="11157" y="15170"/>
                      <a:pt x="11200" y="14858"/>
                      <a:pt x="11200" y="14802"/>
                    </a:cubicBezTo>
                    <a:cubicBezTo>
                      <a:pt x="11208" y="14802"/>
                      <a:pt x="11215" y="14518"/>
                      <a:pt x="11215" y="14490"/>
                    </a:cubicBezTo>
                    <a:cubicBezTo>
                      <a:pt x="11221" y="14490"/>
                      <a:pt x="11427" y="14261"/>
                      <a:pt x="11427" y="14234"/>
                    </a:cubicBezTo>
                    <a:cubicBezTo>
                      <a:pt x="11617" y="14093"/>
                      <a:pt x="11588" y="13676"/>
                      <a:pt x="11405" y="13514"/>
                    </a:cubicBezTo>
                    <a:cubicBezTo>
                      <a:pt x="11299" y="13420"/>
                      <a:pt x="11232" y="13367"/>
                      <a:pt x="11073" y="13313"/>
                    </a:cubicBezTo>
                    <a:cubicBezTo>
                      <a:pt x="11048" y="13388"/>
                      <a:pt x="10982" y="13340"/>
                      <a:pt x="10915" y="13339"/>
                    </a:cubicBezTo>
                    <a:cubicBezTo>
                      <a:pt x="10800" y="13335"/>
                      <a:pt x="10788" y="13413"/>
                      <a:pt x="10676" y="13413"/>
                    </a:cubicBezTo>
                    <a:cubicBezTo>
                      <a:pt x="10690" y="13345"/>
                      <a:pt x="10725" y="13144"/>
                      <a:pt x="10591" y="13130"/>
                    </a:cubicBezTo>
                    <a:cubicBezTo>
                      <a:pt x="10591" y="13265"/>
                      <a:pt x="10455" y="13200"/>
                      <a:pt x="10492" y="13115"/>
                    </a:cubicBezTo>
                    <a:cubicBezTo>
                      <a:pt x="10428" y="13115"/>
                      <a:pt x="10369" y="13016"/>
                      <a:pt x="10280" y="13002"/>
                    </a:cubicBezTo>
                    <a:cubicBezTo>
                      <a:pt x="10280" y="13147"/>
                      <a:pt x="10062" y="13030"/>
                      <a:pt x="10123" y="13030"/>
                    </a:cubicBezTo>
                    <a:cubicBezTo>
                      <a:pt x="10123" y="13012"/>
                      <a:pt x="10087" y="12817"/>
                      <a:pt x="10138" y="12817"/>
                    </a:cubicBezTo>
                    <a:cubicBezTo>
                      <a:pt x="10121" y="12734"/>
                      <a:pt x="10101" y="12590"/>
                      <a:pt x="10038" y="12548"/>
                    </a:cubicBezTo>
                    <a:cubicBezTo>
                      <a:pt x="9983" y="12431"/>
                      <a:pt x="10070" y="12473"/>
                      <a:pt x="9939" y="12364"/>
                    </a:cubicBezTo>
                    <a:cubicBezTo>
                      <a:pt x="9917" y="12318"/>
                      <a:pt x="9905" y="12353"/>
                      <a:pt x="9883" y="12308"/>
                    </a:cubicBezTo>
                    <a:cubicBezTo>
                      <a:pt x="9839" y="12308"/>
                      <a:pt x="9753" y="12192"/>
                      <a:pt x="9727" y="12293"/>
                    </a:cubicBezTo>
                    <a:cubicBezTo>
                      <a:pt x="9644" y="12287"/>
                      <a:pt x="9572" y="12248"/>
                      <a:pt x="9495" y="12224"/>
                    </a:cubicBezTo>
                    <a:cubicBezTo>
                      <a:pt x="9355" y="12182"/>
                      <a:pt x="9478" y="12169"/>
                      <a:pt x="9386" y="12123"/>
                    </a:cubicBezTo>
                    <a:cubicBezTo>
                      <a:pt x="9386" y="12082"/>
                      <a:pt x="9259" y="12071"/>
                      <a:pt x="9259" y="12010"/>
                    </a:cubicBezTo>
                    <a:cubicBezTo>
                      <a:pt x="9233" y="11942"/>
                      <a:pt x="9182" y="11935"/>
                      <a:pt x="9174" y="11911"/>
                    </a:cubicBezTo>
                    <a:cubicBezTo>
                      <a:pt x="9161" y="11914"/>
                      <a:pt x="9152" y="11909"/>
                      <a:pt x="9145" y="11897"/>
                    </a:cubicBezTo>
                    <a:cubicBezTo>
                      <a:pt x="9117" y="11898"/>
                      <a:pt x="9123" y="11842"/>
                      <a:pt x="9059" y="11842"/>
                    </a:cubicBezTo>
                    <a:cubicBezTo>
                      <a:pt x="9053" y="11822"/>
                      <a:pt x="8992" y="11772"/>
                      <a:pt x="8975" y="11783"/>
                    </a:cubicBezTo>
                    <a:cubicBezTo>
                      <a:pt x="8909" y="11829"/>
                      <a:pt x="8732" y="11807"/>
                      <a:pt x="8655" y="11802"/>
                    </a:cubicBezTo>
                    <a:cubicBezTo>
                      <a:pt x="8463" y="11788"/>
                      <a:pt x="8497" y="11569"/>
                      <a:pt x="8395" y="11556"/>
                    </a:cubicBezTo>
                    <a:cubicBezTo>
                      <a:pt x="8327" y="11603"/>
                      <a:pt x="8249" y="11646"/>
                      <a:pt x="8172" y="11647"/>
                    </a:cubicBezTo>
                    <a:cubicBezTo>
                      <a:pt x="8154" y="11620"/>
                      <a:pt x="8151" y="11627"/>
                      <a:pt x="8111" y="11603"/>
                    </a:cubicBezTo>
                    <a:cubicBezTo>
                      <a:pt x="8101" y="11603"/>
                      <a:pt x="8049" y="11633"/>
                      <a:pt x="8035" y="11643"/>
                    </a:cubicBezTo>
                    <a:cubicBezTo>
                      <a:pt x="7988" y="11672"/>
                      <a:pt x="7943" y="11762"/>
                      <a:pt x="7885" y="11730"/>
                    </a:cubicBezTo>
                    <a:cubicBezTo>
                      <a:pt x="7858" y="11700"/>
                      <a:pt x="7838" y="11708"/>
                      <a:pt x="7827" y="11755"/>
                    </a:cubicBezTo>
                    <a:cubicBezTo>
                      <a:pt x="7708" y="11755"/>
                      <a:pt x="7887" y="12038"/>
                      <a:pt x="7601" y="12038"/>
                    </a:cubicBezTo>
                    <a:cubicBezTo>
                      <a:pt x="7612" y="11938"/>
                      <a:pt x="7602" y="11840"/>
                      <a:pt x="7459" y="11840"/>
                    </a:cubicBezTo>
                    <a:cubicBezTo>
                      <a:pt x="7459" y="11962"/>
                      <a:pt x="7255" y="11938"/>
                      <a:pt x="7161" y="11925"/>
                    </a:cubicBezTo>
                    <a:cubicBezTo>
                      <a:pt x="7185" y="11831"/>
                      <a:pt x="7139" y="11763"/>
                      <a:pt x="7062" y="11712"/>
                    </a:cubicBezTo>
                    <a:cubicBezTo>
                      <a:pt x="7062" y="11639"/>
                      <a:pt x="7006" y="11546"/>
                      <a:pt x="7006" y="11429"/>
                    </a:cubicBezTo>
                    <a:cubicBezTo>
                      <a:pt x="6906" y="11429"/>
                      <a:pt x="7056" y="11117"/>
                      <a:pt x="6892" y="11117"/>
                    </a:cubicBezTo>
                    <a:cubicBezTo>
                      <a:pt x="6902" y="11134"/>
                      <a:pt x="6907" y="11153"/>
                      <a:pt x="6906" y="11174"/>
                    </a:cubicBezTo>
                    <a:cubicBezTo>
                      <a:pt x="6793" y="11174"/>
                      <a:pt x="6679" y="11194"/>
                      <a:pt x="6566" y="11174"/>
                    </a:cubicBezTo>
                    <a:cubicBezTo>
                      <a:pt x="6594" y="11071"/>
                      <a:pt x="6506" y="11060"/>
                      <a:pt x="6533" y="10951"/>
                    </a:cubicBezTo>
                    <a:cubicBezTo>
                      <a:pt x="6554" y="10862"/>
                      <a:pt x="6590" y="10783"/>
                      <a:pt x="6609" y="10692"/>
                    </a:cubicBezTo>
                    <a:cubicBezTo>
                      <a:pt x="6651" y="10692"/>
                      <a:pt x="6645" y="10564"/>
                      <a:pt x="6722" y="10564"/>
                    </a:cubicBezTo>
                    <a:cubicBezTo>
                      <a:pt x="6800" y="10519"/>
                      <a:pt x="6694" y="10393"/>
                      <a:pt x="6694" y="10508"/>
                    </a:cubicBezTo>
                    <a:cubicBezTo>
                      <a:pt x="6694" y="10508"/>
                      <a:pt x="6553" y="10558"/>
                      <a:pt x="6537" y="10564"/>
                    </a:cubicBezTo>
                    <a:cubicBezTo>
                      <a:pt x="6537" y="10573"/>
                      <a:pt x="6396" y="10708"/>
                      <a:pt x="6396" y="10607"/>
                    </a:cubicBezTo>
                    <a:cubicBezTo>
                      <a:pt x="6324" y="10635"/>
                      <a:pt x="6214" y="10778"/>
                      <a:pt x="6325" y="10805"/>
                    </a:cubicBezTo>
                    <a:cubicBezTo>
                      <a:pt x="6313" y="10864"/>
                      <a:pt x="6226" y="10910"/>
                      <a:pt x="6226" y="10919"/>
                    </a:cubicBezTo>
                    <a:cubicBezTo>
                      <a:pt x="6065" y="10920"/>
                      <a:pt x="6123" y="10908"/>
                      <a:pt x="6113" y="10833"/>
                    </a:cubicBezTo>
                    <a:cubicBezTo>
                      <a:pt x="6019" y="10833"/>
                      <a:pt x="5911" y="10621"/>
                      <a:pt x="5815" y="10621"/>
                    </a:cubicBezTo>
                    <a:cubicBezTo>
                      <a:pt x="5815" y="10530"/>
                      <a:pt x="5716" y="10443"/>
                      <a:pt x="5716" y="10323"/>
                    </a:cubicBezTo>
                    <a:cubicBezTo>
                      <a:pt x="5692" y="10323"/>
                      <a:pt x="5692" y="9898"/>
                      <a:pt x="5716" y="9898"/>
                    </a:cubicBezTo>
                    <a:cubicBezTo>
                      <a:pt x="5716" y="9682"/>
                      <a:pt x="5867" y="9502"/>
                      <a:pt x="6084" y="9480"/>
                    </a:cubicBezTo>
                    <a:cubicBezTo>
                      <a:pt x="6220" y="9466"/>
                      <a:pt x="6205" y="9562"/>
                      <a:pt x="6328" y="9580"/>
                    </a:cubicBezTo>
                    <a:cubicBezTo>
                      <a:pt x="6399" y="9590"/>
                      <a:pt x="6440" y="9558"/>
                      <a:pt x="6509" y="9530"/>
                    </a:cubicBezTo>
                    <a:cubicBezTo>
                      <a:pt x="6505" y="9471"/>
                      <a:pt x="6466" y="9455"/>
                      <a:pt x="6453" y="9402"/>
                    </a:cubicBezTo>
                    <a:cubicBezTo>
                      <a:pt x="6537" y="9402"/>
                      <a:pt x="6772" y="9417"/>
                      <a:pt x="6807" y="9487"/>
                    </a:cubicBezTo>
                    <a:cubicBezTo>
                      <a:pt x="6888" y="9521"/>
                      <a:pt x="6992" y="9430"/>
                      <a:pt x="7048" y="9509"/>
                    </a:cubicBezTo>
                    <a:cubicBezTo>
                      <a:pt x="7090" y="9567"/>
                      <a:pt x="7161" y="9754"/>
                      <a:pt x="7161" y="9813"/>
                    </a:cubicBezTo>
                    <a:cubicBezTo>
                      <a:pt x="7144" y="9813"/>
                      <a:pt x="7238" y="9954"/>
                      <a:pt x="7247" y="9969"/>
                    </a:cubicBezTo>
                    <a:cubicBezTo>
                      <a:pt x="7380" y="9967"/>
                      <a:pt x="7347" y="9863"/>
                      <a:pt x="7326" y="9763"/>
                    </a:cubicBezTo>
                    <a:cubicBezTo>
                      <a:pt x="7309" y="9681"/>
                      <a:pt x="7288" y="9431"/>
                      <a:pt x="7232" y="9374"/>
                    </a:cubicBezTo>
                    <a:cubicBezTo>
                      <a:pt x="7232" y="9134"/>
                      <a:pt x="7396" y="9159"/>
                      <a:pt x="7488" y="8977"/>
                    </a:cubicBezTo>
                    <a:cubicBezTo>
                      <a:pt x="7637" y="8977"/>
                      <a:pt x="7669" y="8737"/>
                      <a:pt x="7757" y="8679"/>
                    </a:cubicBezTo>
                    <a:cubicBezTo>
                      <a:pt x="7757" y="8649"/>
                      <a:pt x="7814" y="8459"/>
                      <a:pt x="7827" y="8452"/>
                    </a:cubicBezTo>
                    <a:cubicBezTo>
                      <a:pt x="7847" y="8338"/>
                      <a:pt x="7896" y="8341"/>
                      <a:pt x="7941" y="8268"/>
                    </a:cubicBezTo>
                    <a:cubicBezTo>
                      <a:pt x="7924" y="8268"/>
                      <a:pt x="8125" y="8118"/>
                      <a:pt x="8125" y="8141"/>
                    </a:cubicBezTo>
                    <a:cubicBezTo>
                      <a:pt x="8201" y="8090"/>
                      <a:pt x="8267" y="7931"/>
                      <a:pt x="8295" y="7843"/>
                    </a:cubicBezTo>
                    <a:cubicBezTo>
                      <a:pt x="8334" y="7843"/>
                      <a:pt x="8420" y="7763"/>
                      <a:pt x="8437" y="7730"/>
                    </a:cubicBezTo>
                    <a:cubicBezTo>
                      <a:pt x="8537" y="7730"/>
                      <a:pt x="8597" y="7673"/>
                      <a:pt x="8721" y="7673"/>
                    </a:cubicBezTo>
                    <a:cubicBezTo>
                      <a:pt x="8701" y="7713"/>
                      <a:pt x="8721" y="7704"/>
                      <a:pt x="8735" y="7772"/>
                    </a:cubicBezTo>
                    <a:cubicBezTo>
                      <a:pt x="8739" y="7771"/>
                      <a:pt x="8657" y="7790"/>
                      <a:pt x="8648" y="7769"/>
                    </a:cubicBezTo>
                    <a:cubicBezTo>
                      <a:pt x="8633" y="7825"/>
                      <a:pt x="8520" y="7840"/>
                      <a:pt x="8749" y="7814"/>
                    </a:cubicBezTo>
                    <a:cubicBezTo>
                      <a:pt x="8763" y="7784"/>
                      <a:pt x="8838" y="7757"/>
                      <a:pt x="8877" y="7744"/>
                    </a:cubicBezTo>
                    <a:cubicBezTo>
                      <a:pt x="8877" y="7671"/>
                      <a:pt x="8983" y="7722"/>
                      <a:pt x="9004" y="7658"/>
                    </a:cubicBezTo>
                    <a:cubicBezTo>
                      <a:pt x="8921" y="7654"/>
                      <a:pt x="8856" y="7622"/>
                      <a:pt x="8800" y="7530"/>
                    </a:cubicBezTo>
                    <a:cubicBezTo>
                      <a:pt x="8741" y="7435"/>
                      <a:pt x="8618" y="7304"/>
                      <a:pt x="8820" y="7304"/>
                    </a:cubicBezTo>
                    <a:cubicBezTo>
                      <a:pt x="8820" y="7275"/>
                      <a:pt x="8792" y="7291"/>
                      <a:pt x="8792" y="7262"/>
                    </a:cubicBezTo>
                    <a:cubicBezTo>
                      <a:pt x="8687" y="7291"/>
                      <a:pt x="8665" y="7361"/>
                      <a:pt x="8550" y="7361"/>
                    </a:cubicBezTo>
                    <a:cubicBezTo>
                      <a:pt x="8409" y="7408"/>
                      <a:pt x="8340" y="7547"/>
                      <a:pt x="8181" y="7545"/>
                    </a:cubicBezTo>
                    <a:cubicBezTo>
                      <a:pt x="8195" y="7402"/>
                      <a:pt x="8447" y="7114"/>
                      <a:pt x="8577" y="7072"/>
                    </a:cubicBezTo>
                    <a:cubicBezTo>
                      <a:pt x="8825" y="6993"/>
                      <a:pt x="9234" y="7212"/>
                      <a:pt x="9302" y="6907"/>
                    </a:cubicBezTo>
                    <a:cubicBezTo>
                      <a:pt x="9351" y="6913"/>
                      <a:pt x="9570" y="6991"/>
                      <a:pt x="9570" y="6893"/>
                    </a:cubicBezTo>
                    <a:cubicBezTo>
                      <a:pt x="9623" y="6893"/>
                      <a:pt x="9526" y="6794"/>
                      <a:pt x="9627" y="6794"/>
                    </a:cubicBezTo>
                    <a:cubicBezTo>
                      <a:pt x="9613" y="6724"/>
                      <a:pt x="9497" y="6638"/>
                      <a:pt x="9458" y="6638"/>
                    </a:cubicBezTo>
                    <a:cubicBezTo>
                      <a:pt x="9458" y="6482"/>
                      <a:pt x="9373" y="6652"/>
                      <a:pt x="9329" y="6652"/>
                    </a:cubicBezTo>
                    <a:cubicBezTo>
                      <a:pt x="9329" y="6550"/>
                      <a:pt x="9293" y="6559"/>
                      <a:pt x="9259" y="6524"/>
                    </a:cubicBezTo>
                    <a:cubicBezTo>
                      <a:pt x="9259" y="6449"/>
                      <a:pt x="9097" y="6334"/>
                      <a:pt x="9046" y="6255"/>
                    </a:cubicBezTo>
                    <a:cubicBezTo>
                      <a:pt x="8977" y="6255"/>
                      <a:pt x="8877" y="5906"/>
                      <a:pt x="8819" y="5943"/>
                    </a:cubicBezTo>
                    <a:cubicBezTo>
                      <a:pt x="8819" y="6029"/>
                      <a:pt x="8755" y="6142"/>
                      <a:pt x="8663" y="6142"/>
                    </a:cubicBezTo>
                    <a:cubicBezTo>
                      <a:pt x="8663" y="6199"/>
                      <a:pt x="8520" y="6173"/>
                      <a:pt x="8493" y="6170"/>
                    </a:cubicBezTo>
                    <a:cubicBezTo>
                      <a:pt x="8493" y="6087"/>
                      <a:pt x="8522" y="6159"/>
                      <a:pt x="8522" y="6113"/>
                    </a:cubicBezTo>
                    <a:cubicBezTo>
                      <a:pt x="8474" y="6113"/>
                      <a:pt x="8479" y="6053"/>
                      <a:pt x="8479" y="6043"/>
                    </a:cubicBezTo>
                    <a:cubicBezTo>
                      <a:pt x="8452" y="6043"/>
                      <a:pt x="8238" y="5833"/>
                      <a:pt x="8238" y="5788"/>
                    </a:cubicBezTo>
                    <a:cubicBezTo>
                      <a:pt x="8048" y="5851"/>
                      <a:pt x="8194" y="5771"/>
                      <a:pt x="8011" y="5688"/>
                    </a:cubicBezTo>
                    <a:cubicBezTo>
                      <a:pt x="7947" y="5856"/>
                      <a:pt x="7766" y="5717"/>
                      <a:pt x="7657" y="5717"/>
                    </a:cubicBezTo>
                    <a:cubicBezTo>
                      <a:pt x="7657" y="5740"/>
                      <a:pt x="7564" y="5704"/>
                      <a:pt x="7529" y="5717"/>
                    </a:cubicBezTo>
                    <a:cubicBezTo>
                      <a:pt x="7530" y="5816"/>
                      <a:pt x="7612" y="6029"/>
                      <a:pt x="7501" y="6057"/>
                    </a:cubicBezTo>
                    <a:cubicBezTo>
                      <a:pt x="7522" y="6132"/>
                      <a:pt x="7574" y="6082"/>
                      <a:pt x="7616" y="6132"/>
                    </a:cubicBezTo>
                    <a:cubicBezTo>
                      <a:pt x="7681" y="6210"/>
                      <a:pt x="7655" y="6350"/>
                      <a:pt x="7614" y="6440"/>
                    </a:cubicBezTo>
                    <a:cubicBezTo>
                      <a:pt x="7778" y="6503"/>
                      <a:pt x="7487" y="6634"/>
                      <a:pt x="7487" y="6553"/>
                    </a:cubicBezTo>
                    <a:cubicBezTo>
                      <a:pt x="7397" y="6578"/>
                      <a:pt x="7383" y="6692"/>
                      <a:pt x="7472" y="6751"/>
                    </a:cubicBezTo>
                    <a:cubicBezTo>
                      <a:pt x="7472" y="6809"/>
                      <a:pt x="7443" y="6908"/>
                      <a:pt x="7529" y="6908"/>
                    </a:cubicBezTo>
                    <a:cubicBezTo>
                      <a:pt x="7505" y="7002"/>
                      <a:pt x="7363" y="7012"/>
                      <a:pt x="7274" y="6979"/>
                    </a:cubicBezTo>
                    <a:cubicBezTo>
                      <a:pt x="7265" y="6950"/>
                      <a:pt x="7274" y="6940"/>
                      <a:pt x="7302" y="6950"/>
                    </a:cubicBezTo>
                    <a:cubicBezTo>
                      <a:pt x="7288" y="6896"/>
                      <a:pt x="7220" y="6737"/>
                      <a:pt x="7245" y="6737"/>
                    </a:cubicBezTo>
                    <a:cubicBezTo>
                      <a:pt x="7227" y="6683"/>
                      <a:pt x="7047" y="6397"/>
                      <a:pt x="7047" y="6553"/>
                    </a:cubicBezTo>
                    <a:cubicBezTo>
                      <a:pt x="6945" y="6553"/>
                      <a:pt x="6835" y="6575"/>
                      <a:pt x="6835" y="6453"/>
                    </a:cubicBezTo>
                    <a:cubicBezTo>
                      <a:pt x="6797" y="6441"/>
                      <a:pt x="6737" y="6413"/>
                      <a:pt x="6721" y="6383"/>
                    </a:cubicBezTo>
                    <a:cubicBezTo>
                      <a:pt x="6535" y="6356"/>
                      <a:pt x="6460" y="6335"/>
                      <a:pt x="6253" y="6298"/>
                    </a:cubicBezTo>
                    <a:cubicBezTo>
                      <a:pt x="6262" y="6212"/>
                      <a:pt x="6076" y="6055"/>
                      <a:pt x="5984" y="6000"/>
                    </a:cubicBezTo>
                    <a:cubicBezTo>
                      <a:pt x="5984" y="5789"/>
                      <a:pt x="5924" y="5594"/>
                      <a:pt x="6154" y="5561"/>
                    </a:cubicBezTo>
                    <a:cubicBezTo>
                      <a:pt x="6154" y="5593"/>
                      <a:pt x="6359" y="5498"/>
                      <a:pt x="6381" y="5490"/>
                    </a:cubicBezTo>
                    <a:cubicBezTo>
                      <a:pt x="6439" y="5373"/>
                      <a:pt x="6554" y="5554"/>
                      <a:pt x="6603" y="5380"/>
                    </a:cubicBezTo>
                    <a:cubicBezTo>
                      <a:pt x="6633" y="5275"/>
                      <a:pt x="6758" y="5210"/>
                      <a:pt x="6863" y="5249"/>
                    </a:cubicBezTo>
                    <a:cubicBezTo>
                      <a:pt x="6845" y="5381"/>
                      <a:pt x="6807" y="5518"/>
                      <a:pt x="6693" y="5518"/>
                    </a:cubicBezTo>
                    <a:cubicBezTo>
                      <a:pt x="6775" y="5588"/>
                      <a:pt x="6998" y="5490"/>
                      <a:pt x="7089" y="5490"/>
                    </a:cubicBezTo>
                    <a:cubicBezTo>
                      <a:pt x="7089" y="5499"/>
                      <a:pt x="7235" y="5518"/>
                      <a:pt x="7274" y="5518"/>
                    </a:cubicBezTo>
                    <a:cubicBezTo>
                      <a:pt x="7210" y="5433"/>
                      <a:pt x="6803" y="5361"/>
                      <a:pt x="6990" y="5221"/>
                    </a:cubicBezTo>
                    <a:cubicBezTo>
                      <a:pt x="6990" y="5181"/>
                      <a:pt x="7154" y="5180"/>
                      <a:pt x="7176" y="5093"/>
                    </a:cubicBezTo>
                    <a:cubicBezTo>
                      <a:pt x="7193" y="5025"/>
                      <a:pt x="7212" y="4832"/>
                      <a:pt x="7175" y="4819"/>
                    </a:cubicBezTo>
                    <a:cubicBezTo>
                      <a:pt x="7120" y="4800"/>
                      <a:pt x="7064" y="4827"/>
                      <a:pt x="6976" y="4810"/>
                    </a:cubicBezTo>
                    <a:cubicBezTo>
                      <a:pt x="6976" y="4780"/>
                      <a:pt x="6975" y="4753"/>
                      <a:pt x="6947" y="4753"/>
                    </a:cubicBezTo>
                    <a:cubicBezTo>
                      <a:pt x="6947" y="4841"/>
                      <a:pt x="6868" y="4758"/>
                      <a:pt x="6806" y="4781"/>
                    </a:cubicBezTo>
                    <a:cubicBezTo>
                      <a:pt x="6806" y="4803"/>
                      <a:pt x="6859" y="4867"/>
                      <a:pt x="6820" y="4867"/>
                    </a:cubicBezTo>
                    <a:cubicBezTo>
                      <a:pt x="6820" y="4998"/>
                      <a:pt x="6805" y="5126"/>
                      <a:pt x="6636" y="5150"/>
                    </a:cubicBezTo>
                    <a:cubicBezTo>
                      <a:pt x="6634" y="5058"/>
                      <a:pt x="6587" y="4883"/>
                      <a:pt x="6494" y="4852"/>
                    </a:cubicBezTo>
                    <a:cubicBezTo>
                      <a:pt x="6494" y="5125"/>
                      <a:pt x="6233" y="4739"/>
                      <a:pt x="6182" y="4696"/>
                    </a:cubicBezTo>
                    <a:cubicBezTo>
                      <a:pt x="6162" y="4615"/>
                      <a:pt x="6104" y="4580"/>
                      <a:pt x="6040" y="4555"/>
                    </a:cubicBezTo>
                    <a:cubicBezTo>
                      <a:pt x="5997" y="4665"/>
                      <a:pt x="5921" y="4566"/>
                      <a:pt x="5855" y="4681"/>
                    </a:cubicBezTo>
                    <a:cubicBezTo>
                      <a:pt x="5801" y="4775"/>
                      <a:pt x="5861" y="4763"/>
                      <a:pt x="5799" y="4866"/>
                    </a:cubicBezTo>
                    <a:cubicBezTo>
                      <a:pt x="5719" y="4866"/>
                      <a:pt x="5523" y="4812"/>
                      <a:pt x="5516" y="4895"/>
                    </a:cubicBezTo>
                    <a:cubicBezTo>
                      <a:pt x="5600" y="4897"/>
                      <a:pt x="5635" y="4916"/>
                      <a:pt x="5615" y="4994"/>
                    </a:cubicBezTo>
                    <a:cubicBezTo>
                      <a:pt x="5753" y="4994"/>
                      <a:pt x="5558" y="5081"/>
                      <a:pt x="5558" y="5093"/>
                    </a:cubicBezTo>
                    <a:cubicBezTo>
                      <a:pt x="5479" y="5093"/>
                      <a:pt x="5425" y="5125"/>
                      <a:pt x="5332" y="5110"/>
                    </a:cubicBezTo>
                    <a:cubicBezTo>
                      <a:pt x="5217" y="5092"/>
                      <a:pt x="5097" y="5071"/>
                      <a:pt x="4988" y="5035"/>
                    </a:cubicBezTo>
                    <a:cubicBezTo>
                      <a:pt x="4894" y="5003"/>
                      <a:pt x="4911" y="4952"/>
                      <a:pt x="4878" y="4952"/>
                    </a:cubicBezTo>
                    <a:cubicBezTo>
                      <a:pt x="4752" y="4742"/>
                      <a:pt x="5063" y="4867"/>
                      <a:pt x="5063" y="4881"/>
                    </a:cubicBezTo>
                    <a:cubicBezTo>
                      <a:pt x="5166" y="4881"/>
                      <a:pt x="5288" y="5015"/>
                      <a:pt x="5261" y="4796"/>
                    </a:cubicBezTo>
                    <a:cubicBezTo>
                      <a:pt x="5298" y="4805"/>
                      <a:pt x="5336" y="4810"/>
                      <a:pt x="5374" y="4810"/>
                    </a:cubicBezTo>
                    <a:cubicBezTo>
                      <a:pt x="5350" y="4712"/>
                      <a:pt x="5239" y="4762"/>
                      <a:pt x="5162" y="4767"/>
                    </a:cubicBezTo>
                    <a:cubicBezTo>
                      <a:pt x="5163" y="4707"/>
                      <a:pt x="5079" y="4569"/>
                      <a:pt x="5063" y="4569"/>
                    </a:cubicBezTo>
                    <a:cubicBezTo>
                      <a:pt x="5028" y="4464"/>
                      <a:pt x="5048" y="4459"/>
                      <a:pt x="5048" y="4370"/>
                    </a:cubicBezTo>
                    <a:cubicBezTo>
                      <a:pt x="5024" y="4377"/>
                      <a:pt x="4882" y="4473"/>
                      <a:pt x="4869" y="4443"/>
                    </a:cubicBezTo>
                    <a:cubicBezTo>
                      <a:pt x="6424" y="2990"/>
                      <a:pt x="8510" y="2099"/>
                      <a:pt x="10800" y="2099"/>
                    </a:cubicBezTo>
                    <a:cubicBezTo>
                      <a:pt x="13466" y="2099"/>
                      <a:pt x="15854" y="3307"/>
                      <a:pt x="17450" y="5201"/>
                    </a:cubicBezTo>
                    <a:cubicBezTo>
                      <a:pt x="17399" y="5342"/>
                      <a:pt x="17273" y="5227"/>
                      <a:pt x="17214" y="5335"/>
                    </a:cubicBezTo>
                    <a:cubicBezTo>
                      <a:pt x="17198" y="5335"/>
                      <a:pt x="17155" y="5462"/>
                      <a:pt x="17242" y="5462"/>
                    </a:cubicBezTo>
                    <a:cubicBezTo>
                      <a:pt x="17214" y="5576"/>
                      <a:pt x="17100" y="5560"/>
                      <a:pt x="17100" y="5462"/>
                    </a:cubicBezTo>
                    <a:cubicBezTo>
                      <a:pt x="17021" y="5462"/>
                      <a:pt x="16975" y="5549"/>
                      <a:pt x="16860" y="5547"/>
                    </a:cubicBezTo>
                    <a:cubicBezTo>
                      <a:pt x="16874" y="5475"/>
                      <a:pt x="16729" y="5264"/>
                      <a:pt x="16647" y="5264"/>
                    </a:cubicBezTo>
                    <a:cubicBezTo>
                      <a:pt x="16673" y="5212"/>
                      <a:pt x="16647" y="5259"/>
                      <a:pt x="16647" y="5207"/>
                    </a:cubicBezTo>
                    <a:cubicBezTo>
                      <a:pt x="16883" y="5207"/>
                      <a:pt x="17132" y="5165"/>
                      <a:pt x="17313" y="5165"/>
                    </a:cubicBezTo>
                    <a:cubicBezTo>
                      <a:pt x="17313" y="5035"/>
                      <a:pt x="16928" y="4871"/>
                      <a:pt x="16834" y="4921"/>
                    </a:cubicBezTo>
                    <a:cubicBezTo>
                      <a:pt x="16779" y="4951"/>
                      <a:pt x="16610" y="4867"/>
                      <a:pt x="16534" y="4867"/>
                    </a:cubicBezTo>
                    <a:cubicBezTo>
                      <a:pt x="16534" y="4811"/>
                      <a:pt x="16056" y="4812"/>
                      <a:pt x="15981" y="4810"/>
                    </a:cubicBezTo>
                    <a:cubicBezTo>
                      <a:pt x="15981" y="4715"/>
                      <a:pt x="15220" y="4925"/>
                      <a:pt x="15151" y="4930"/>
                    </a:cubicBezTo>
                    <a:cubicBezTo>
                      <a:pt x="14989" y="4943"/>
                      <a:pt x="14920" y="5039"/>
                      <a:pt x="14790" y="5150"/>
                    </a:cubicBezTo>
                    <a:cubicBezTo>
                      <a:pt x="14790" y="5149"/>
                      <a:pt x="14400" y="5476"/>
                      <a:pt x="14592" y="5476"/>
                    </a:cubicBezTo>
                    <a:cubicBezTo>
                      <a:pt x="14567" y="5700"/>
                      <a:pt x="13982" y="5675"/>
                      <a:pt x="13982" y="5817"/>
                    </a:cubicBezTo>
                    <a:cubicBezTo>
                      <a:pt x="13955" y="5824"/>
                      <a:pt x="13783" y="5780"/>
                      <a:pt x="13868" y="5929"/>
                    </a:cubicBezTo>
                    <a:cubicBezTo>
                      <a:pt x="13854" y="5929"/>
                      <a:pt x="14001" y="6095"/>
                      <a:pt x="14011" y="6114"/>
                    </a:cubicBezTo>
                    <a:cubicBezTo>
                      <a:pt x="14133" y="6114"/>
                      <a:pt x="14238" y="6170"/>
                      <a:pt x="14393" y="6170"/>
                    </a:cubicBezTo>
                    <a:cubicBezTo>
                      <a:pt x="14410" y="6137"/>
                      <a:pt x="14478" y="6120"/>
                      <a:pt x="14521" y="6114"/>
                    </a:cubicBezTo>
                    <a:cubicBezTo>
                      <a:pt x="14528" y="6201"/>
                      <a:pt x="14597" y="6383"/>
                      <a:pt x="14649" y="6383"/>
                    </a:cubicBezTo>
                    <a:cubicBezTo>
                      <a:pt x="14649" y="6464"/>
                      <a:pt x="14690" y="6592"/>
                      <a:pt x="14535" y="6511"/>
                    </a:cubicBezTo>
                    <a:cubicBezTo>
                      <a:pt x="14513" y="6494"/>
                      <a:pt x="14508" y="6379"/>
                      <a:pt x="14502" y="6337"/>
                    </a:cubicBezTo>
                    <a:cubicBezTo>
                      <a:pt x="14486" y="6228"/>
                      <a:pt x="14370" y="6386"/>
                      <a:pt x="14266" y="6369"/>
                    </a:cubicBezTo>
                    <a:cubicBezTo>
                      <a:pt x="14266" y="6449"/>
                      <a:pt x="14250" y="6666"/>
                      <a:pt x="14336" y="6695"/>
                    </a:cubicBezTo>
                    <a:cubicBezTo>
                      <a:pt x="14297" y="6813"/>
                      <a:pt x="14137" y="6732"/>
                      <a:pt x="14068" y="6837"/>
                    </a:cubicBezTo>
                    <a:cubicBezTo>
                      <a:pt x="14009" y="6837"/>
                      <a:pt x="13912" y="7011"/>
                      <a:pt x="13912" y="6893"/>
                    </a:cubicBezTo>
                    <a:cubicBezTo>
                      <a:pt x="13820" y="6954"/>
                      <a:pt x="13920" y="7118"/>
                      <a:pt x="13742" y="7021"/>
                    </a:cubicBezTo>
                    <a:cubicBezTo>
                      <a:pt x="13735" y="7060"/>
                      <a:pt x="13738" y="7113"/>
                      <a:pt x="13727" y="7177"/>
                    </a:cubicBezTo>
                    <a:cubicBezTo>
                      <a:pt x="13840" y="7177"/>
                      <a:pt x="13706" y="7262"/>
                      <a:pt x="13671" y="7262"/>
                    </a:cubicBezTo>
                    <a:cubicBezTo>
                      <a:pt x="13671" y="7386"/>
                      <a:pt x="13544" y="7255"/>
                      <a:pt x="13515" y="7234"/>
                    </a:cubicBezTo>
                    <a:cubicBezTo>
                      <a:pt x="13512" y="7240"/>
                      <a:pt x="13508" y="7245"/>
                      <a:pt x="13500" y="7247"/>
                    </a:cubicBezTo>
                    <a:cubicBezTo>
                      <a:pt x="13607" y="7428"/>
                      <a:pt x="13337" y="7343"/>
                      <a:pt x="13263" y="7302"/>
                    </a:cubicBezTo>
                    <a:cubicBezTo>
                      <a:pt x="13176" y="7253"/>
                      <a:pt x="13299" y="7384"/>
                      <a:pt x="13358" y="7404"/>
                    </a:cubicBezTo>
                    <a:cubicBezTo>
                      <a:pt x="13358" y="7492"/>
                      <a:pt x="13655" y="7652"/>
                      <a:pt x="13486" y="7829"/>
                    </a:cubicBezTo>
                    <a:cubicBezTo>
                      <a:pt x="13486" y="7881"/>
                      <a:pt x="13491" y="7886"/>
                      <a:pt x="13543" y="7886"/>
                    </a:cubicBezTo>
                    <a:cubicBezTo>
                      <a:pt x="13543" y="8010"/>
                      <a:pt x="13390" y="7988"/>
                      <a:pt x="13302" y="7971"/>
                    </a:cubicBezTo>
                    <a:cubicBezTo>
                      <a:pt x="13340" y="7898"/>
                      <a:pt x="13312" y="7860"/>
                      <a:pt x="13217" y="7857"/>
                    </a:cubicBezTo>
                    <a:cubicBezTo>
                      <a:pt x="13217" y="7966"/>
                      <a:pt x="12989" y="7906"/>
                      <a:pt x="12891" y="7942"/>
                    </a:cubicBezTo>
                    <a:cubicBezTo>
                      <a:pt x="12873" y="7906"/>
                      <a:pt x="12866" y="7895"/>
                      <a:pt x="12834" y="7886"/>
                    </a:cubicBezTo>
                    <a:cubicBezTo>
                      <a:pt x="12807" y="7951"/>
                      <a:pt x="12764" y="8396"/>
                      <a:pt x="12778" y="8396"/>
                    </a:cubicBezTo>
                    <a:cubicBezTo>
                      <a:pt x="12778" y="8571"/>
                      <a:pt x="12916" y="8683"/>
                      <a:pt x="13075" y="8736"/>
                    </a:cubicBezTo>
                    <a:cubicBezTo>
                      <a:pt x="13075" y="8692"/>
                      <a:pt x="13445" y="8720"/>
                      <a:pt x="13460" y="8660"/>
                    </a:cubicBezTo>
                    <a:cubicBezTo>
                      <a:pt x="13491" y="8540"/>
                      <a:pt x="13592" y="8537"/>
                      <a:pt x="13614" y="8410"/>
                    </a:cubicBezTo>
                    <a:cubicBezTo>
                      <a:pt x="13624" y="8351"/>
                      <a:pt x="13808" y="7901"/>
                      <a:pt x="13813" y="7900"/>
                    </a:cubicBezTo>
                    <a:cubicBezTo>
                      <a:pt x="13813" y="7883"/>
                      <a:pt x="14150" y="7991"/>
                      <a:pt x="14209" y="7871"/>
                    </a:cubicBezTo>
                    <a:cubicBezTo>
                      <a:pt x="14239" y="7871"/>
                      <a:pt x="14316" y="7844"/>
                      <a:pt x="14336" y="7815"/>
                    </a:cubicBezTo>
                    <a:cubicBezTo>
                      <a:pt x="14446" y="7829"/>
                      <a:pt x="14471" y="8027"/>
                      <a:pt x="14535" y="8027"/>
                    </a:cubicBezTo>
                    <a:cubicBezTo>
                      <a:pt x="14613" y="8144"/>
                      <a:pt x="14798" y="8114"/>
                      <a:pt x="14861" y="8240"/>
                    </a:cubicBezTo>
                    <a:cubicBezTo>
                      <a:pt x="14953" y="8240"/>
                      <a:pt x="14960" y="8478"/>
                      <a:pt x="14960" y="8566"/>
                    </a:cubicBezTo>
                    <a:cubicBezTo>
                      <a:pt x="15066" y="8486"/>
                      <a:pt x="15079" y="8416"/>
                      <a:pt x="15055" y="8335"/>
                    </a:cubicBezTo>
                    <a:cubicBezTo>
                      <a:pt x="15013" y="8194"/>
                      <a:pt x="15167" y="8362"/>
                      <a:pt x="15215" y="8297"/>
                    </a:cubicBezTo>
                    <a:cubicBezTo>
                      <a:pt x="15148" y="8297"/>
                      <a:pt x="15163" y="8166"/>
                      <a:pt x="15031" y="8198"/>
                    </a:cubicBezTo>
                    <a:cubicBezTo>
                      <a:pt x="15022" y="8161"/>
                      <a:pt x="15017" y="8123"/>
                      <a:pt x="15017" y="8084"/>
                    </a:cubicBezTo>
                    <a:cubicBezTo>
                      <a:pt x="14837" y="8114"/>
                      <a:pt x="14852" y="7842"/>
                      <a:pt x="14705" y="7872"/>
                    </a:cubicBezTo>
                    <a:cubicBezTo>
                      <a:pt x="14688" y="7805"/>
                      <a:pt x="14604" y="7784"/>
                      <a:pt x="14650" y="7702"/>
                    </a:cubicBezTo>
                    <a:cubicBezTo>
                      <a:pt x="14722" y="7572"/>
                      <a:pt x="14958" y="7957"/>
                      <a:pt x="15059" y="7957"/>
                    </a:cubicBezTo>
                    <a:cubicBezTo>
                      <a:pt x="15083" y="8004"/>
                      <a:pt x="15243" y="8020"/>
                      <a:pt x="15243" y="8056"/>
                    </a:cubicBezTo>
                    <a:cubicBezTo>
                      <a:pt x="15327" y="8084"/>
                      <a:pt x="15286" y="8221"/>
                      <a:pt x="15286" y="8297"/>
                    </a:cubicBezTo>
                    <a:cubicBezTo>
                      <a:pt x="15365" y="8297"/>
                      <a:pt x="15338" y="8340"/>
                      <a:pt x="15371" y="8396"/>
                    </a:cubicBezTo>
                    <a:cubicBezTo>
                      <a:pt x="15484" y="8453"/>
                      <a:pt x="15420" y="8667"/>
                      <a:pt x="15612" y="8708"/>
                    </a:cubicBezTo>
                    <a:cubicBezTo>
                      <a:pt x="15612" y="8636"/>
                      <a:pt x="15796" y="8495"/>
                      <a:pt x="15683" y="8495"/>
                    </a:cubicBezTo>
                    <a:cubicBezTo>
                      <a:pt x="15692" y="8437"/>
                      <a:pt x="15559" y="8180"/>
                      <a:pt x="15744" y="8216"/>
                    </a:cubicBezTo>
                    <a:cubicBezTo>
                      <a:pt x="15810" y="8229"/>
                      <a:pt x="15917" y="8234"/>
                      <a:pt x="15938" y="8313"/>
                    </a:cubicBezTo>
                    <a:cubicBezTo>
                      <a:pt x="15977" y="8469"/>
                      <a:pt x="15944" y="8555"/>
                      <a:pt x="16066" y="8665"/>
                    </a:cubicBezTo>
                    <a:cubicBezTo>
                      <a:pt x="16142" y="8819"/>
                      <a:pt x="16411" y="8648"/>
                      <a:pt x="16448" y="8722"/>
                    </a:cubicBezTo>
                    <a:cubicBezTo>
                      <a:pt x="16474" y="8722"/>
                      <a:pt x="16646" y="8794"/>
                      <a:pt x="16646" y="8736"/>
                    </a:cubicBezTo>
                    <a:cubicBezTo>
                      <a:pt x="16724" y="8711"/>
                      <a:pt x="16747" y="8694"/>
                      <a:pt x="16845" y="8694"/>
                    </a:cubicBezTo>
                    <a:cubicBezTo>
                      <a:pt x="16845" y="8792"/>
                      <a:pt x="16810" y="8918"/>
                      <a:pt x="16792" y="9001"/>
                    </a:cubicBezTo>
                    <a:cubicBezTo>
                      <a:pt x="16778" y="9068"/>
                      <a:pt x="16710" y="9131"/>
                      <a:pt x="16732" y="9218"/>
                    </a:cubicBezTo>
                    <a:cubicBezTo>
                      <a:pt x="16667" y="9218"/>
                      <a:pt x="16677" y="9303"/>
                      <a:pt x="16746" y="9303"/>
                    </a:cubicBezTo>
                    <a:cubicBezTo>
                      <a:pt x="16746" y="9434"/>
                      <a:pt x="16592" y="9413"/>
                      <a:pt x="16490" y="9402"/>
                    </a:cubicBezTo>
                    <a:cubicBezTo>
                      <a:pt x="16519" y="9500"/>
                      <a:pt x="16689" y="9710"/>
                      <a:pt x="16760" y="9757"/>
                    </a:cubicBezTo>
                    <a:cubicBezTo>
                      <a:pt x="16789" y="9843"/>
                      <a:pt x="16860" y="9994"/>
                      <a:pt x="16930" y="10040"/>
                    </a:cubicBezTo>
                    <a:cubicBezTo>
                      <a:pt x="16941" y="10105"/>
                      <a:pt x="17007" y="10284"/>
                      <a:pt x="17058" y="10309"/>
                    </a:cubicBezTo>
                    <a:cubicBezTo>
                      <a:pt x="17058" y="10407"/>
                      <a:pt x="17393" y="11032"/>
                      <a:pt x="17313" y="11032"/>
                    </a:cubicBezTo>
                    <a:cubicBezTo>
                      <a:pt x="17344" y="11084"/>
                      <a:pt x="17379" y="11107"/>
                      <a:pt x="17369" y="11160"/>
                    </a:cubicBezTo>
                    <a:cubicBezTo>
                      <a:pt x="17496" y="11160"/>
                      <a:pt x="17446" y="11471"/>
                      <a:pt x="17709" y="11471"/>
                    </a:cubicBezTo>
                    <a:cubicBezTo>
                      <a:pt x="17728" y="11433"/>
                      <a:pt x="17941" y="11358"/>
                      <a:pt x="17993" y="11358"/>
                    </a:cubicBezTo>
                    <a:cubicBezTo>
                      <a:pt x="18041" y="11263"/>
                      <a:pt x="18301" y="11188"/>
                      <a:pt x="18375" y="11188"/>
                    </a:cubicBezTo>
                    <a:cubicBezTo>
                      <a:pt x="18350" y="11111"/>
                      <a:pt x="18772" y="10928"/>
                      <a:pt x="18772" y="10890"/>
                    </a:cubicBezTo>
                    <a:cubicBezTo>
                      <a:pt x="18825" y="10871"/>
                      <a:pt x="18871" y="10761"/>
                      <a:pt x="18871" y="10699"/>
                    </a:cubicBezTo>
                    <a:cubicBezTo>
                      <a:pt x="18871" y="10603"/>
                      <a:pt x="18942" y="10596"/>
                      <a:pt x="18942" y="10522"/>
                    </a:cubicBezTo>
                    <a:cubicBezTo>
                      <a:pt x="19056" y="10446"/>
                      <a:pt x="19083" y="10254"/>
                      <a:pt x="18928" y="10210"/>
                    </a:cubicBezTo>
                    <a:cubicBezTo>
                      <a:pt x="18955" y="10373"/>
                      <a:pt x="18814" y="10287"/>
                      <a:pt x="18834" y="10243"/>
                    </a:cubicBezTo>
                    <a:cubicBezTo>
                      <a:pt x="18865" y="10178"/>
                      <a:pt x="18819" y="10152"/>
                      <a:pt x="18772" y="10097"/>
                    </a:cubicBezTo>
                    <a:cubicBezTo>
                      <a:pt x="18718" y="10070"/>
                      <a:pt x="18783" y="10009"/>
                      <a:pt x="18729" y="9969"/>
                    </a:cubicBezTo>
                    <a:cubicBezTo>
                      <a:pt x="18658" y="10146"/>
                      <a:pt x="18520" y="10224"/>
                      <a:pt x="18375" y="10224"/>
                    </a:cubicBezTo>
                    <a:cubicBezTo>
                      <a:pt x="18334" y="10107"/>
                      <a:pt x="18463" y="10258"/>
                      <a:pt x="18358" y="10097"/>
                    </a:cubicBezTo>
                    <a:cubicBezTo>
                      <a:pt x="18327" y="10050"/>
                      <a:pt x="18318" y="9998"/>
                      <a:pt x="18332" y="9941"/>
                    </a:cubicBezTo>
                    <a:cubicBezTo>
                      <a:pt x="18314" y="9941"/>
                      <a:pt x="18317" y="9936"/>
                      <a:pt x="18304" y="9926"/>
                    </a:cubicBezTo>
                    <a:cubicBezTo>
                      <a:pt x="18279" y="10077"/>
                      <a:pt x="18295" y="10097"/>
                      <a:pt x="18190" y="10097"/>
                    </a:cubicBezTo>
                    <a:cubicBezTo>
                      <a:pt x="18172" y="10045"/>
                      <a:pt x="18273" y="10019"/>
                      <a:pt x="18191" y="9939"/>
                    </a:cubicBezTo>
                    <a:cubicBezTo>
                      <a:pt x="18158" y="9908"/>
                      <a:pt x="18134" y="9823"/>
                      <a:pt x="18134" y="9785"/>
                    </a:cubicBezTo>
                    <a:cubicBezTo>
                      <a:pt x="18088" y="9754"/>
                      <a:pt x="17978" y="9575"/>
                      <a:pt x="18005" y="9526"/>
                    </a:cubicBezTo>
                    <a:cubicBezTo>
                      <a:pt x="18105" y="9345"/>
                      <a:pt x="18341" y="9758"/>
                      <a:pt x="18318" y="9827"/>
                    </a:cubicBezTo>
                    <a:cubicBezTo>
                      <a:pt x="18332" y="9822"/>
                      <a:pt x="18336" y="9827"/>
                      <a:pt x="18332" y="9841"/>
                    </a:cubicBezTo>
                    <a:cubicBezTo>
                      <a:pt x="18615" y="9756"/>
                      <a:pt x="18856" y="10026"/>
                      <a:pt x="19140" y="10026"/>
                    </a:cubicBezTo>
                    <a:cubicBezTo>
                      <a:pt x="19191" y="10047"/>
                      <a:pt x="19347" y="10079"/>
                      <a:pt x="19465" y="10072"/>
                    </a:cubicBezTo>
                    <a:cubicBezTo>
                      <a:pt x="19485" y="10312"/>
                      <a:pt x="19498" y="10554"/>
                      <a:pt x="19498" y="10799"/>
                    </a:cubicBezTo>
                    <a:cubicBezTo>
                      <a:pt x="19500" y="12687"/>
                      <a:pt x="18894" y="14433"/>
                      <a:pt x="17869" y="15860"/>
                    </a:cubicBezTo>
                    <a:close/>
                    <a:moveTo>
                      <a:pt x="16109" y="8099"/>
                    </a:moveTo>
                    <a:cubicBezTo>
                      <a:pt x="16087" y="7865"/>
                      <a:pt x="16229" y="7741"/>
                      <a:pt x="16321" y="7532"/>
                    </a:cubicBezTo>
                    <a:cubicBezTo>
                      <a:pt x="16482" y="7516"/>
                      <a:pt x="16539" y="7556"/>
                      <a:pt x="16534" y="7702"/>
                    </a:cubicBezTo>
                    <a:cubicBezTo>
                      <a:pt x="16648" y="7702"/>
                      <a:pt x="16556" y="7834"/>
                      <a:pt x="16708" y="7776"/>
                    </a:cubicBezTo>
                    <a:cubicBezTo>
                      <a:pt x="16745" y="7724"/>
                      <a:pt x="16796" y="7709"/>
                      <a:pt x="16860" y="7731"/>
                    </a:cubicBezTo>
                    <a:cubicBezTo>
                      <a:pt x="16959" y="7731"/>
                      <a:pt x="16986" y="7787"/>
                      <a:pt x="17059" y="7787"/>
                    </a:cubicBezTo>
                    <a:cubicBezTo>
                      <a:pt x="17129" y="7929"/>
                      <a:pt x="17351" y="7886"/>
                      <a:pt x="17342" y="8142"/>
                    </a:cubicBezTo>
                    <a:cubicBezTo>
                      <a:pt x="17504" y="8142"/>
                      <a:pt x="17200" y="8306"/>
                      <a:pt x="17200" y="8269"/>
                    </a:cubicBezTo>
                    <a:cubicBezTo>
                      <a:pt x="17019" y="8321"/>
                      <a:pt x="16979" y="8142"/>
                      <a:pt x="16902" y="8142"/>
                    </a:cubicBezTo>
                    <a:cubicBezTo>
                      <a:pt x="16902" y="8309"/>
                      <a:pt x="16808" y="8113"/>
                      <a:pt x="16789" y="8113"/>
                    </a:cubicBezTo>
                    <a:cubicBezTo>
                      <a:pt x="16789" y="8170"/>
                      <a:pt x="16242" y="8203"/>
                      <a:pt x="16151" y="8198"/>
                    </a:cubicBezTo>
                    <a:cubicBezTo>
                      <a:pt x="16164" y="8130"/>
                      <a:pt x="16176" y="8115"/>
                      <a:pt x="16109" y="8099"/>
                    </a:cubicBezTo>
                    <a:close/>
                    <a:moveTo>
                      <a:pt x="16109" y="80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Freeform: Shape 46"/>
              <p:cNvSpPr>
                <a:spLocks/>
              </p:cNvSpPr>
              <p:nvPr/>
            </p:nvSpPr>
            <p:spPr bwMode="auto">
              <a:xfrm>
                <a:off x="304" y="144"/>
                <a:ext cx="22" cy="7"/>
              </a:xfrm>
              <a:custGeom>
                <a:avLst/>
                <a:gdLst>
                  <a:gd name="T0" fmla="*/ 0 w 20542"/>
                  <a:gd name="T1" fmla="*/ 0 h 17263"/>
                  <a:gd name="T2" fmla="*/ 0 w 20542"/>
                  <a:gd name="T3" fmla="*/ 0 h 17263"/>
                  <a:gd name="T4" fmla="*/ 0 w 20542"/>
                  <a:gd name="T5" fmla="*/ 0 h 17263"/>
                  <a:gd name="T6" fmla="*/ 0 w 20542"/>
                  <a:gd name="T7" fmla="*/ 0 h 17263"/>
                  <a:gd name="T8" fmla="*/ 0 w 20542"/>
                  <a:gd name="T9" fmla="*/ 0 h 17263"/>
                  <a:gd name="T10" fmla="*/ 0 w 20542"/>
                  <a:gd name="T11" fmla="*/ 0 h 17263"/>
                  <a:gd name="T12" fmla="*/ 0 w 20542"/>
                  <a:gd name="T13" fmla="*/ 0 h 17263"/>
                  <a:gd name="T14" fmla="*/ 0 w 20542"/>
                  <a:gd name="T15" fmla="*/ 0 h 17263"/>
                  <a:gd name="T16" fmla="*/ 0 w 20542"/>
                  <a:gd name="T17" fmla="*/ 0 h 17263"/>
                  <a:gd name="T18" fmla="*/ 0 w 20542"/>
                  <a:gd name="T19" fmla="*/ 0 h 17263"/>
                  <a:gd name="T20" fmla="*/ 0 w 20542"/>
                  <a:gd name="T21" fmla="*/ 0 h 17263"/>
                  <a:gd name="T22" fmla="*/ 0 w 20542"/>
                  <a:gd name="T23" fmla="*/ 0 h 17263"/>
                  <a:gd name="T24" fmla="*/ 0 w 20542"/>
                  <a:gd name="T25" fmla="*/ 0 h 172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542" h="17263">
                    <a:moveTo>
                      <a:pt x="19936" y="4186"/>
                    </a:moveTo>
                    <a:cubicBezTo>
                      <a:pt x="18293" y="6058"/>
                      <a:pt x="18766" y="9572"/>
                      <a:pt x="16483" y="7506"/>
                    </a:cubicBezTo>
                    <a:cubicBezTo>
                      <a:pt x="16483" y="-3197"/>
                      <a:pt x="15350" y="3479"/>
                      <a:pt x="11192" y="4910"/>
                    </a:cubicBezTo>
                    <a:cubicBezTo>
                      <a:pt x="10429" y="5139"/>
                      <a:pt x="5153" y="9537"/>
                      <a:pt x="5153" y="7506"/>
                    </a:cubicBezTo>
                    <a:cubicBezTo>
                      <a:pt x="5095" y="7506"/>
                      <a:pt x="5320" y="3196"/>
                      <a:pt x="5153" y="1660"/>
                    </a:cubicBezTo>
                    <a:cubicBezTo>
                      <a:pt x="4048" y="936"/>
                      <a:pt x="4819" y="1660"/>
                      <a:pt x="4819" y="0"/>
                    </a:cubicBezTo>
                    <a:cubicBezTo>
                      <a:pt x="4281" y="0"/>
                      <a:pt x="349" y="4186"/>
                      <a:pt x="349" y="4186"/>
                    </a:cubicBezTo>
                    <a:cubicBezTo>
                      <a:pt x="3714" y="4186"/>
                      <a:pt x="0" y="10915"/>
                      <a:pt x="0" y="13316"/>
                    </a:cubicBezTo>
                    <a:cubicBezTo>
                      <a:pt x="2602" y="14058"/>
                      <a:pt x="4339" y="16655"/>
                      <a:pt x="6519" y="16655"/>
                    </a:cubicBezTo>
                    <a:cubicBezTo>
                      <a:pt x="6519" y="18403"/>
                      <a:pt x="12450" y="15824"/>
                      <a:pt x="13235" y="15824"/>
                    </a:cubicBezTo>
                    <a:cubicBezTo>
                      <a:pt x="15778" y="15824"/>
                      <a:pt x="17406" y="14729"/>
                      <a:pt x="19412" y="11621"/>
                    </a:cubicBezTo>
                    <a:cubicBezTo>
                      <a:pt x="21600" y="8265"/>
                      <a:pt x="19936" y="8530"/>
                      <a:pt x="19936" y="4186"/>
                    </a:cubicBezTo>
                    <a:close/>
                    <a:moveTo>
                      <a:pt x="19936" y="418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Shape 47"/>
              <p:cNvSpPr>
                <a:spLocks/>
              </p:cNvSpPr>
              <p:nvPr/>
            </p:nvSpPr>
            <p:spPr bwMode="auto">
              <a:xfrm>
                <a:off x="352" y="168"/>
                <a:ext cx="18" cy="23"/>
              </a:xfrm>
              <a:custGeom>
                <a:avLst/>
                <a:gdLst>
                  <a:gd name="T0" fmla="*/ 0 w 20330"/>
                  <a:gd name="T1" fmla="*/ 0 h 21462"/>
                  <a:gd name="T2" fmla="*/ 0 w 20330"/>
                  <a:gd name="T3" fmla="*/ 0 h 21462"/>
                  <a:gd name="T4" fmla="*/ 0 w 20330"/>
                  <a:gd name="T5" fmla="*/ 0 h 21462"/>
                  <a:gd name="T6" fmla="*/ 0 w 20330"/>
                  <a:gd name="T7" fmla="*/ 0 h 21462"/>
                  <a:gd name="T8" fmla="*/ 0 w 20330"/>
                  <a:gd name="T9" fmla="*/ 0 h 21462"/>
                  <a:gd name="T10" fmla="*/ 0 w 20330"/>
                  <a:gd name="T11" fmla="*/ 0 h 21462"/>
                  <a:gd name="T12" fmla="*/ 0 w 20330"/>
                  <a:gd name="T13" fmla="*/ 0 h 21462"/>
                  <a:gd name="T14" fmla="*/ 0 w 20330"/>
                  <a:gd name="T15" fmla="*/ 0 h 21462"/>
                  <a:gd name="T16" fmla="*/ 0 w 20330"/>
                  <a:gd name="T17" fmla="*/ 0 h 21462"/>
                  <a:gd name="T18" fmla="*/ 0 w 20330"/>
                  <a:gd name="T19" fmla="*/ 0 h 21462"/>
                  <a:gd name="T20" fmla="*/ 0 w 20330"/>
                  <a:gd name="T21" fmla="*/ 0 h 21462"/>
                  <a:gd name="T22" fmla="*/ 0 w 20330"/>
                  <a:gd name="T23" fmla="*/ 0 h 21462"/>
                  <a:gd name="T24" fmla="*/ 0 w 20330"/>
                  <a:gd name="T25" fmla="*/ 0 h 21462"/>
                  <a:gd name="T26" fmla="*/ 0 w 20330"/>
                  <a:gd name="T27" fmla="*/ 0 h 21462"/>
                  <a:gd name="T28" fmla="*/ 0 w 20330"/>
                  <a:gd name="T29" fmla="*/ 0 h 21462"/>
                  <a:gd name="T30" fmla="*/ 0 w 20330"/>
                  <a:gd name="T31" fmla="*/ 0 h 21462"/>
                  <a:gd name="T32" fmla="*/ 0 w 20330"/>
                  <a:gd name="T33" fmla="*/ 0 h 214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330" h="21462">
                    <a:moveTo>
                      <a:pt x="1685" y="9330"/>
                    </a:moveTo>
                    <a:cubicBezTo>
                      <a:pt x="5927" y="9330"/>
                      <a:pt x="6974" y="10452"/>
                      <a:pt x="7227" y="14183"/>
                    </a:cubicBezTo>
                    <a:cubicBezTo>
                      <a:pt x="12255" y="15539"/>
                      <a:pt x="3833" y="15223"/>
                      <a:pt x="3391" y="15223"/>
                    </a:cubicBezTo>
                    <a:cubicBezTo>
                      <a:pt x="3319" y="16960"/>
                      <a:pt x="268" y="20457"/>
                      <a:pt x="4176" y="19489"/>
                    </a:cubicBezTo>
                    <a:cubicBezTo>
                      <a:pt x="7019" y="18785"/>
                      <a:pt x="7633" y="18947"/>
                      <a:pt x="7651" y="21461"/>
                    </a:cubicBezTo>
                    <a:cubicBezTo>
                      <a:pt x="11424" y="21461"/>
                      <a:pt x="16723" y="21600"/>
                      <a:pt x="18745" y="18346"/>
                    </a:cubicBezTo>
                    <a:cubicBezTo>
                      <a:pt x="20776" y="18346"/>
                      <a:pt x="20938" y="16755"/>
                      <a:pt x="18745" y="16264"/>
                    </a:cubicBezTo>
                    <a:cubicBezTo>
                      <a:pt x="18745" y="18089"/>
                      <a:pt x="18853" y="18001"/>
                      <a:pt x="16605" y="18001"/>
                    </a:cubicBezTo>
                    <a:cubicBezTo>
                      <a:pt x="17427" y="14256"/>
                      <a:pt x="16840" y="11075"/>
                      <a:pt x="12769" y="11075"/>
                    </a:cubicBezTo>
                    <a:cubicBezTo>
                      <a:pt x="13428" y="9477"/>
                      <a:pt x="11731" y="8238"/>
                      <a:pt x="10079" y="7183"/>
                    </a:cubicBezTo>
                    <a:cubicBezTo>
                      <a:pt x="6965" y="5197"/>
                      <a:pt x="10152" y="4742"/>
                      <a:pt x="10639" y="2419"/>
                    </a:cubicBezTo>
                    <a:cubicBezTo>
                      <a:pt x="8337" y="2880"/>
                      <a:pt x="8274" y="4471"/>
                      <a:pt x="5097" y="4500"/>
                    </a:cubicBezTo>
                    <a:cubicBezTo>
                      <a:pt x="5097" y="3951"/>
                      <a:pt x="5783" y="2265"/>
                      <a:pt x="5214" y="2082"/>
                    </a:cubicBezTo>
                    <a:cubicBezTo>
                      <a:pt x="5972" y="2074"/>
                      <a:pt x="8987" y="0"/>
                      <a:pt x="5530" y="0"/>
                    </a:cubicBezTo>
                    <a:cubicBezTo>
                      <a:pt x="4032" y="4486"/>
                      <a:pt x="-662" y="88"/>
                      <a:pt x="78" y="4200"/>
                    </a:cubicBezTo>
                    <a:cubicBezTo>
                      <a:pt x="593" y="6970"/>
                      <a:pt x="1685" y="6780"/>
                      <a:pt x="1685" y="9330"/>
                    </a:cubicBezTo>
                    <a:close/>
                    <a:moveTo>
                      <a:pt x="1685" y="933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Freeform: Shape 48"/>
              <p:cNvSpPr>
                <a:spLocks/>
              </p:cNvSpPr>
              <p:nvPr/>
            </p:nvSpPr>
            <p:spPr bwMode="auto">
              <a:xfrm>
                <a:off x="336" y="176"/>
                <a:ext cx="9" cy="11"/>
              </a:xfrm>
              <a:custGeom>
                <a:avLst/>
                <a:gdLst>
                  <a:gd name="T0" fmla="*/ 0 w 15938"/>
                  <a:gd name="T1" fmla="*/ 0 h 19489"/>
                  <a:gd name="T2" fmla="*/ 0 w 15938"/>
                  <a:gd name="T3" fmla="*/ 0 h 19489"/>
                  <a:gd name="T4" fmla="*/ 0 w 15938"/>
                  <a:gd name="T5" fmla="*/ 0 h 19489"/>
                  <a:gd name="T6" fmla="*/ 0 w 15938"/>
                  <a:gd name="T7" fmla="*/ 0 h 19489"/>
                  <a:gd name="T8" fmla="*/ 0 w 15938"/>
                  <a:gd name="T9" fmla="*/ 0 h 19489"/>
                  <a:gd name="T10" fmla="*/ 0 w 15938"/>
                  <a:gd name="T11" fmla="*/ 0 h 19489"/>
                  <a:gd name="T12" fmla="*/ 0 w 15938"/>
                  <a:gd name="T13" fmla="*/ 0 h 19489"/>
                  <a:gd name="T14" fmla="*/ 0 w 15938"/>
                  <a:gd name="T15" fmla="*/ 0 h 19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38" h="19489">
                    <a:moveTo>
                      <a:pt x="1447" y="19489"/>
                    </a:moveTo>
                    <a:cubicBezTo>
                      <a:pt x="10460" y="19334"/>
                      <a:pt x="12771" y="13571"/>
                      <a:pt x="15260" y="5681"/>
                    </a:cubicBezTo>
                    <a:cubicBezTo>
                      <a:pt x="17711" y="-2111"/>
                      <a:pt x="12911" y="1905"/>
                      <a:pt x="10498" y="2201"/>
                    </a:cubicBezTo>
                    <a:cubicBezTo>
                      <a:pt x="8430" y="3342"/>
                      <a:pt x="6949" y="-1688"/>
                      <a:pt x="6043" y="608"/>
                    </a:cubicBezTo>
                    <a:cubicBezTo>
                      <a:pt x="5264" y="2567"/>
                      <a:pt x="6668" y="4864"/>
                      <a:pt x="8673" y="4864"/>
                    </a:cubicBezTo>
                    <a:cubicBezTo>
                      <a:pt x="8149" y="6540"/>
                      <a:pt x="-3889" y="8499"/>
                      <a:pt x="2047" y="10190"/>
                    </a:cubicBezTo>
                    <a:cubicBezTo>
                      <a:pt x="1320" y="14008"/>
                      <a:pt x="-1795" y="15896"/>
                      <a:pt x="1447" y="19489"/>
                    </a:cubicBezTo>
                    <a:close/>
                    <a:moveTo>
                      <a:pt x="1447" y="1948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Freeform: Shape 49"/>
              <p:cNvSpPr>
                <a:spLocks/>
              </p:cNvSpPr>
              <p:nvPr/>
            </p:nvSpPr>
            <p:spPr bwMode="auto">
              <a:xfrm>
                <a:off x="352" y="192"/>
                <a:ext cx="2" cy="1"/>
              </a:xfrm>
              <a:custGeom>
                <a:avLst/>
                <a:gdLst>
                  <a:gd name="T0" fmla="*/ 0 w 21600"/>
                  <a:gd name="T1" fmla="*/ 0 h 13852"/>
                  <a:gd name="T2" fmla="*/ 0 w 21600"/>
                  <a:gd name="T3" fmla="*/ 0 h 13852"/>
                  <a:gd name="T4" fmla="*/ 0 w 21600"/>
                  <a:gd name="T5" fmla="*/ 0 h 13852"/>
                  <a:gd name="T6" fmla="*/ 0 w 21600"/>
                  <a:gd name="T7" fmla="*/ 0 h 13852"/>
                  <a:gd name="T8" fmla="*/ 0 w 21600"/>
                  <a:gd name="T9" fmla="*/ 0 h 138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13852">
                    <a:moveTo>
                      <a:pt x="0" y="4834"/>
                    </a:moveTo>
                    <a:cubicBezTo>
                      <a:pt x="3511" y="21600"/>
                      <a:pt x="21600" y="12034"/>
                      <a:pt x="21600" y="0"/>
                    </a:cubicBezTo>
                    <a:cubicBezTo>
                      <a:pt x="15647" y="0"/>
                      <a:pt x="9617" y="0"/>
                      <a:pt x="3511" y="0"/>
                    </a:cubicBezTo>
                    <a:cubicBezTo>
                      <a:pt x="4732" y="4834"/>
                      <a:pt x="3435" y="6480"/>
                      <a:pt x="0" y="4834"/>
                    </a:cubicBezTo>
                    <a:close/>
                    <a:moveTo>
                      <a:pt x="0" y="48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Freeform: Shape 50"/>
              <p:cNvSpPr>
                <a:spLocks/>
              </p:cNvSpPr>
              <p:nvPr/>
            </p:nvSpPr>
            <p:spPr bwMode="auto">
              <a:xfrm>
                <a:off x="240" y="200"/>
                <a:ext cx="3" cy="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cubicBezTo>
                      <a:pt x="14954" y="20491"/>
                      <a:pt x="21600" y="16184"/>
                      <a:pt x="21600" y="0"/>
                    </a:cubicBezTo>
                    <a:cubicBezTo>
                      <a:pt x="7849" y="9201"/>
                      <a:pt x="3208" y="6526"/>
                      <a:pt x="0" y="21600"/>
                    </a:cubicBez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Freeform: Shape 51"/>
              <p:cNvSpPr>
                <a:spLocks/>
              </p:cNvSpPr>
              <p:nvPr/>
            </p:nvSpPr>
            <p:spPr bwMode="auto">
              <a:xfrm>
                <a:off x="376" y="216"/>
                <a:ext cx="3" cy="4"/>
              </a:xfrm>
              <a:custGeom>
                <a:avLst/>
                <a:gdLst>
                  <a:gd name="T0" fmla="*/ 0 w 15151"/>
                  <a:gd name="T1" fmla="*/ 0 h 21600"/>
                  <a:gd name="T2" fmla="*/ 0 w 15151"/>
                  <a:gd name="T3" fmla="*/ 0 h 21600"/>
                  <a:gd name="T4" fmla="*/ 0 w 15151"/>
                  <a:gd name="T5" fmla="*/ 0 h 21600"/>
                  <a:gd name="T6" fmla="*/ 0 w 15151"/>
                  <a:gd name="T7" fmla="*/ 0 h 21600"/>
                  <a:gd name="T8" fmla="*/ 0 w 15151"/>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51" h="21600">
                    <a:moveTo>
                      <a:pt x="10724" y="0"/>
                    </a:moveTo>
                    <a:cubicBezTo>
                      <a:pt x="11899" y="6522"/>
                      <a:pt x="8375" y="7809"/>
                      <a:pt x="0" y="3905"/>
                    </a:cubicBezTo>
                    <a:cubicBezTo>
                      <a:pt x="3373" y="13417"/>
                      <a:pt x="1667" y="15535"/>
                      <a:pt x="7124" y="21600"/>
                    </a:cubicBezTo>
                    <a:cubicBezTo>
                      <a:pt x="9284" y="12503"/>
                      <a:pt x="21600" y="3905"/>
                      <a:pt x="10724" y="0"/>
                    </a:cubicBezTo>
                    <a:close/>
                    <a:moveTo>
                      <a:pt x="10724"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Freeform: Shape 52"/>
              <p:cNvSpPr>
                <a:spLocks/>
              </p:cNvSpPr>
              <p:nvPr/>
            </p:nvSpPr>
            <p:spPr bwMode="auto">
              <a:xfrm>
                <a:off x="376" y="216"/>
                <a:ext cx="3" cy="5"/>
              </a:xfrm>
              <a:custGeom>
                <a:avLst/>
                <a:gdLst>
                  <a:gd name="T0" fmla="*/ 0 w 14680"/>
                  <a:gd name="T1" fmla="*/ 0 h 18108"/>
                  <a:gd name="T2" fmla="*/ 0 w 14680"/>
                  <a:gd name="T3" fmla="*/ 0 h 18108"/>
                  <a:gd name="T4" fmla="*/ 0 w 14680"/>
                  <a:gd name="T5" fmla="*/ 0 h 18108"/>
                  <a:gd name="T6" fmla="*/ 0 w 14680"/>
                  <a:gd name="T7" fmla="*/ 0 h 18108"/>
                  <a:gd name="T8" fmla="*/ 0 w 14680"/>
                  <a:gd name="T9" fmla="*/ 0 h 18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680" h="18108">
                    <a:moveTo>
                      <a:pt x="10298" y="0"/>
                    </a:moveTo>
                    <a:cubicBezTo>
                      <a:pt x="10298" y="7291"/>
                      <a:pt x="8417" y="10676"/>
                      <a:pt x="5725" y="2364"/>
                    </a:cubicBezTo>
                    <a:cubicBezTo>
                      <a:pt x="-3356" y="2364"/>
                      <a:pt x="1087" y="12243"/>
                      <a:pt x="1087" y="17618"/>
                    </a:cubicBezTo>
                    <a:cubicBezTo>
                      <a:pt x="18244" y="21600"/>
                      <a:pt x="16493" y="0"/>
                      <a:pt x="10298" y="0"/>
                    </a:cubicBezTo>
                    <a:close/>
                    <a:moveTo>
                      <a:pt x="10298"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Shape 53"/>
              <p:cNvSpPr>
                <a:spLocks/>
              </p:cNvSpPr>
              <p:nvPr/>
            </p:nvSpPr>
            <p:spPr bwMode="auto">
              <a:xfrm>
                <a:off x="392" y="232"/>
                <a:ext cx="7" cy="3"/>
              </a:xfrm>
              <a:custGeom>
                <a:avLst/>
                <a:gdLst>
                  <a:gd name="T0" fmla="*/ 0 w 21600"/>
                  <a:gd name="T1" fmla="*/ 0 h 9393"/>
                  <a:gd name="T2" fmla="*/ 0 w 21600"/>
                  <a:gd name="T3" fmla="*/ 0 h 9393"/>
                  <a:gd name="T4" fmla="*/ 0 w 21600"/>
                  <a:gd name="T5" fmla="*/ 0 h 9393"/>
                  <a:gd name="T6" fmla="*/ 0 w 21600"/>
                  <a:gd name="T7" fmla="*/ 0 h 9393"/>
                  <a:gd name="T8" fmla="*/ 0 w 21600"/>
                  <a:gd name="T9" fmla="*/ 0 h 93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9393">
                    <a:moveTo>
                      <a:pt x="21600" y="0"/>
                    </a:moveTo>
                    <a:cubicBezTo>
                      <a:pt x="15130" y="2920"/>
                      <a:pt x="18136" y="5863"/>
                      <a:pt x="9453" y="3062"/>
                    </a:cubicBezTo>
                    <a:cubicBezTo>
                      <a:pt x="5701" y="1875"/>
                      <a:pt x="1732" y="-3323"/>
                      <a:pt x="0" y="3371"/>
                    </a:cubicBezTo>
                    <a:cubicBezTo>
                      <a:pt x="11016" y="4439"/>
                      <a:pt x="21600" y="18277"/>
                      <a:pt x="21600" y="0"/>
                    </a:cubicBez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Freeform: Shape 54"/>
              <p:cNvSpPr>
                <a:spLocks/>
              </p:cNvSpPr>
              <p:nvPr/>
            </p:nvSpPr>
            <p:spPr bwMode="auto">
              <a:xfrm>
                <a:off x="320" y="232"/>
                <a:ext cx="166" cy="223"/>
              </a:xfrm>
              <a:custGeom>
                <a:avLst/>
                <a:gdLst>
                  <a:gd name="T0" fmla="*/ 0 w 21517"/>
                  <a:gd name="T1" fmla="*/ 0 h 21336"/>
                  <a:gd name="T2" fmla="*/ 0 w 21517"/>
                  <a:gd name="T3" fmla="*/ 0 h 21336"/>
                  <a:gd name="T4" fmla="*/ 0 w 21517"/>
                  <a:gd name="T5" fmla="*/ 0 h 21336"/>
                  <a:gd name="T6" fmla="*/ 0 w 21517"/>
                  <a:gd name="T7" fmla="*/ 0 h 21336"/>
                  <a:gd name="T8" fmla="*/ 0 w 21517"/>
                  <a:gd name="T9" fmla="*/ 0 h 21336"/>
                  <a:gd name="T10" fmla="*/ 0 w 21517"/>
                  <a:gd name="T11" fmla="*/ 0 h 21336"/>
                  <a:gd name="T12" fmla="*/ 0 w 21517"/>
                  <a:gd name="T13" fmla="*/ 0 h 21336"/>
                  <a:gd name="T14" fmla="*/ 0 w 21517"/>
                  <a:gd name="T15" fmla="*/ 0 h 21336"/>
                  <a:gd name="T16" fmla="*/ 0 w 21517"/>
                  <a:gd name="T17" fmla="*/ 0 h 21336"/>
                  <a:gd name="T18" fmla="*/ 0 w 21517"/>
                  <a:gd name="T19" fmla="*/ 0 h 21336"/>
                  <a:gd name="T20" fmla="*/ 0 w 21517"/>
                  <a:gd name="T21" fmla="*/ 0 h 21336"/>
                  <a:gd name="T22" fmla="*/ 0 w 21517"/>
                  <a:gd name="T23" fmla="*/ 0 h 21336"/>
                  <a:gd name="T24" fmla="*/ 0 w 21517"/>
                  <a:gd name="T25" fmla="*/ 0 h 21336"/>
                  <a:gd name="T26" fmla="*/ 0 w 21517"/>
                  <a:gd name="T27" fmla="*/ 0 h 21336"/>
                  <a:gd name="T28" fmla="*/ 0 w 21517"/>
                  <a:gd name="T29" fmla="*/ 0 h 21336"/>
                  <a:gd name="T30" fmla="*/ 0 w 21517"/>
                  <a:gd name="T31" fmla="*/ 0 h 21336"/>
                  <a:gd name="T32" fmla="*/ 0 w 21517"/>
                  <a:gd name="T33" fmla="*/ 0 h 21336"/>
                  <a:gd name="T34" fmla="*/ 0 w 21517"/>
                  <a:gd name="T35" fmla="*/ 0 h 21336"/>
                  <a:gd name="T36" fmla="*/ 0 w 21517"/>
                  <a:gd name="T37" fmla="*/ 0 h 21336"/>
                  <a:gd name="T38" fmla="*/ 0 w 21517"/>
                  <a:gd name="T39" fmla="*/ 0 h 21336"/>
                  <a:gd name="T40" fmla="*/ 0 w 21517"/>
                  <a:gd name="T41" fmla="*/ 0 h 21336"/>
                  <a:gd name="T42" fmla="*/ 0 w 21517"/>
                  <a:gd name="T43" fmla="*/ 0 h 21336"/>
                  <a:gd name="T44" fmla="*/ 0 w 21517"/>
                  <a:gd name="T45" fmla="*/ 0 h 21336"/>
                  <a:gd name="T46" fmla="*/ 0 w 21517"/>
                  <a:gd name="T47" fmla="*/ 0 h 21336"/>
                  <a:gd name="T48" fmla="*/ 0 w 21517"/>
                  <a:gd name="T49" fmla="*/ 0 h 21336"/>
                  <a:gd name="T50" fmla="*/ 0 w 21517"/>
                  <a:gd name="T51" fmla="*/ 0 h 21336"/>
                  <a:gd name="T52" fmla="*/ 0 w 21517"/>
                  <a:gd name="T53" fmla="*/ 0 h 21336"/>
                  <a:gd name="T54" fmla="*/ 0 w 21517"/>
                  <a:gd name="T55" fmla="*/ 0 h 21336"/>
                  <a:gd name="T56" fmla="*/ 0 w 21517"/>
                  <a:gd name="T57" fmla="*/ 0 h 21336"/>
                  <a:gd name="T58" fmla="*/ 0 w 21517"/>
                  <a:gd name="T59" fmla="*/ 0 h 21336"/>
                  <a:gd name="T60" fmla="*/ 0 w 21517"/>
                  <a:gd name="T61" fmla="*/ 0 h 21336"/>
                  <a:gd name="T62" fmla="*/ 0 w 21517"/>
                  <a:gd name="T63" fmla="*/ 0 h 21336"/>
                  <a:gd name="T64" fmla="*/ 0 w 21517"/>
                  <a:gd name="T65" fmla="*/ 0 h 213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517" h="21336">
                    <a:moveTo>
                      <a:pt x="19567" y="7931"/>
                    </a:moveTo>
                    <a:cubicBezTo>
                      <a:pt x="19048" y="7904"/>
                      <a:pt x="19448" y="7845"/>
                      <a:pt x="19422" y="7719"/>
                    </a:cubicBezTo>
                    <a:cubicBezTo>
                      <a:pt x="19025" y="7719"/>
                      <a:pt x="18300" y="6676"/>
                      <a:pt x="18300" y="6418"/>
                    </a:cubicBezTo>
                    <a:cubicBezTo>
                      <a:pt x="18154" y="6364"/>
                      <a:pt x="18030" y="5984"/>
                      <a:pt x="18056" y="5984"/>
                    </a:cubicBezTo>
                    <a:cubicBezTo>
                      <a:pt x="17943" y="5729"/>
                      <a:pt x="17483" y="5519"/>
                      <a:pt x="17666" y="5262"/>
                    </a:cubicBezTo>
                    <a:cubicBezTo>
                      <a:pt x="17237" y="5072"/>
                      <a:pt x="16781" y="4416"/>
                      <a:pt x="16643" y="4106"/>
                    </a:cubicBezTo>
                    <a:cubicBezTo>
                      <a:pt x="16386" y="3964"/>
                      <a:pt x="16203" y="3565"/>
                      <a:pt x="16203" y="3348"/>
                    </a:cubicBezTo>
                    <a:cubicBezTo>
                      <a:pt x="15909" y="3348"/>
                      <a:pt x="15513" y="2695"/>
                      <a:pt x="15570" y="2445"/>
                    </a:cubicBezTo>
                    <a:cubicBezTo>
                      <a:pt x="15293" y="2445"/>
                      <a:pt x="15220" y="2082"/>
                      <a:pt x="14935" y="2082"/>
                    </a:cubicBezTo>
                    <a:cubicBezTo>
                      <a:pt x="15075" y="1777"/>
                      <a:pt x="13120" y="1748"/>
                      <a:pt x="12791" y="1721"/>
                    </a:cubicBezTo>
                    <a:cubicBezTo>
                      <a:pt x="12847" y="1475"/>
                      <a:pt x="12591" y="1324"/>
                      <a:pt x="12302" y="1324"/>
                    </a:cubicBezTo>
                    <a:cubicBezTo>
                      <a:pt x="12302" y="1706"/>
                      <a:pt x="11199" y="1748"/>
                      <a:pt x="10824" y="1733"/>
                    </a:cubicBezTo>
                    <a:cubicBezTo>
                      <a:pt x="10554" y="1724"/>
                      <a:pt x="9962" y="1667"/>
                      <a:pt x="9962" y="1432"/>
                    </a:cubicBezTo>
                    <a:cubicBezTo>
                      <a:pt x="9775" y="1397"/>
                      <a:pt x="9512" y="1432"/>
                      <a:pt x="9230" y="1432"/>
                    </a:cubicBezTo>
                    <a:cubicBezTo>
                      <a:pt x="9295" y="1188"/>
                      <a:pt x="8622" y="87"/>
                      <a:pt x="8255" y="22"/>
                    </a:cubicBezTo>
                    <a:cubicBezTo>
                      <a:pt x="8255" y="58"/>
                      <a:pt x="8255" y="96"/>
                      <a:pt x="8255" y="132"/>
                    </a:cubicBezTo>
                    <a:cubicBezTo>
                      <a:pt x="7980" y="165"/>
                      <a:pt x="6254" y="-152"/>
                      <a:pt x="6254" y="96"/>
                    </a:cubicBezTo>
                    <a:cubicBezTo>
                      <a:pt x="6047" y="96"/>
                      <a:pt x="5172" y="326"/>
                      <a:pt x="5035" y="529"/>
                    </a:cubicBezTo>
                    <a:cubicBezTo>
                      <a:pt x="4952" y="529"/>
                      <a:pt x="4156" y="817"/>
                      <a:pt x="4156" y="601"/>
                    </a:cubicBezTo>
                    <a:cubicBezTo>
                      <a:pt x="3956" y="601"/>
                      <a:pt x="3715" y="678"/>
                      <a:pt x="3619" y="817"/>
                    </a:cubicBezTo>
                    <a:cubicBezTo>
                      <a:pt x="3402" y="817"/>
                      <a:pt x="3172" y="1103"/>
                      <a:pt x="3035" y="1215"/>
                    </a:cubicBezTo>
                    <a:cubicBezTo>
                      <a:pt x="2658" y="1182"/>
                      <a:pt x="2928" y="1003"/>
                      <a:pt x="2548" y="1396"/>
                    </a:cubicBezTo>
                    <a:cubicBezTo>
                      <a:pt x="2548" y="1525"/>
                      <a:pt x="2261" y="2081"/>
                      <a:pt x="2207" y="2081"/>
                    </a:cubicBezTo>
                    <a:cubicBezTo>
                      <a:pt x="2328" y="2171"/>
                      <a:pt x="2324" y="2220"/>
                      <a:pt x="2207" y="2335"/>
                    </a:cubicBezTo>
                    <a:cubicBezTo>
                      <a:pt x="1938" y="2494"/>
                      <a:pt x="1785" y="2817"/>
                      <a:pt x="1524" y="2913"/>
                    </a:cubicBezTo>
                    <a:cubicBezTo>
                      <a:pt x="1250" y="3250"/>
                      <a:pt x="1191" y="2890"/>
                      <a:pt x="986" y="3269"/>
                    </a:cubicBezTo>
                    <a:cubicBezTo>
                      <a:pt x="875" y="3480"/>
                      <a:pt x="721" y="3638"/>
                      <a:pt x="602" y="3808"/>
                    </a:cubicBezTo>
                    <a:cubicBezTo>
                      <a:pt x="225" y="4344"/>
                      <a:pt x="207" y="4578"/>
                      <a:pt x="207" y="5081"/>
                    </a:cubicBezTo>
                    <a:cubicBezTo>
                      <a:pt x="207" y="5260"/>
                      <a:pt x="-50" y="5426"/>
                      <a:pt x="9" y="5578"/>
                    </a:cubicBezTo>
                    <a:cubicBezTo>
                      <a:pt x="89" y="5782"/>
                      <a:pt x="253" y="6208"/>
                      <a:pt x="207" y="6345"/>
                    </a:cubicBezTo>
                    <a:cubicBezTo>
                      <a:pt x="20" y="6345"/>
                      <a:pt x="-83" y="6832"/>
                      <a:pt x="258" y="6959"/>
                    </a:cubicBezTo>
                    <a:cubicBezTo>
                      <a:pt x="258" y="7279"/>
                      <a:pt x="886" y="8246"/>
                      <a:pt x="1279" y="8440"/>
                    </a:cubicBezTo>
                    <a:cubicBezTo>
                      <a:pt x="1279" y="8705"/>
                      <a:pt x="1993" y="9271"/>
                      <a:pt x="2352" y="9271"/>
                    </a:cubicBezTo>
                    <a:cubicBezTo>
                      <a:pt x="2491" y="9476"/>
                      <a:pt x="3961" y="9781"/>
                      <a:pt x="3961" y="9524"/>
                    </a:cubicBezTo>
                    <a:cubicBezTo>
                      <a:pt x="4560" y="9524"/>
                      <a:pt x="6671" y="9237"/>
                      <a:pt x="6986" y="9705"/>
                    </a:cubicBezTo>
                    <a:cubicBezTo>
                      <a:pt x="7519" y="9705"/>
                      <a:pt x="7714" y="9638"/>
                      <a:pt x="8206" y="9813"/>
                    </a:cubicBezTo>
                    <a:cubicBezTo>
                      <a:pt x="8271" y="10083"/>
                      <a:pt x="8170" y="10898"/>
                      <a:pt x="7914" y="11114"/>
                    </a:cubicBezTo>
                    <a:cubicBezTo>
                      <a:pt x="7914" y="11477"/>
                      <a:pt x="8059" y="11859"/>
                      <a:pt x="8450" y="12053"/>
                    </a:cubicBezTo>
                    <a:cubicBezTo>
                      <a:pt x="8479" y="12141"/>
                      <a:pt x="8758" y="12486"/>
                      <a:pt x="8841" y="12486"/>
                    </a:cubicBezTo>
                    <a:cubicBezTo>
                      <a:pt x="8993" y="12942"/>
                      <a:pt x="9163" y="13337"/>
                      <a:pt x="9049" y="13983"/>
                    </a:cubicBezTo>
                    <a:cubicBezTo>
                      <a:pt x="8944" y="14571"/>
                      <a:pt x="8694" y="14920"/>
                      <a:pt x="8694" y="15448"/>
                    </a:cubicBezTo>
                    <a:cubicBezTo>
                      <a:pt x="8545" y="15448"/>
                      <a:pt x="8841" y="16459"/>
                      <a:pt x="8986" y="16459"/>
                    </a:cubicBezTo>
                    <a:cubicBezTo>
                      <a:pt x="8986" y="16919"/>
                      <a:pt x="9475" y="17333"/>
                      <a:pt x="9475" y="17832"/>
                    </a:cubicBezTo>
                    <a:cubicBezTo>
                      <a:pt x="9504" y="17832"/>
                      <a:pt x="9670" y="18303"/>
                      <a:pt x="9670" y="18446"/>
                    </a:cubicBezTo>
                    <a:cubicBezTo>
                      <a:pt x="9519" y="18446"/>
                      <a:pt x="10450" y="19829"/>
                      <a:pt x="10450" y="19928"/>
                    </a:cubicBezTo>
                    <a:cubicBezTo>
                      <a:pt x="10616" y="19928"/>
                      <a:pt x="10640" y="20397"/>
                      <a:pt x="10790" y="20397"/>
                    </a:cubicBezTo>
                    <a:cubicBezTo>
                      <a:pt x="10816" y="20709"/>
                      <a:pt x="10985" y="20998"/>
                      <a:pt x="10985" y="21228"/>
                    </a:cubicBezTo>
                    <a:cubicBezTo>
                      <a:pt x="11180" y="21448"/>
                      <a:pt x="11986" y="21264"/>
                      <a:pt x="12301" y="21264"/>
                    </a:cubicBezTo>
                    <a:cubicBezTo>
                      <a:pt x="12301" y="21180"/>
                      <a:pt x="13771" y="20975"/>
                      <a:pt x="13958" y="20975"/>
                    </a:cubicBezTo>
                    <a:cubicBezTo>
                      <a:pt x="14057" y="20878"/>
                      <a:pt x="14690" y="20216"/>
                      <a:pt x="14690" y="20216"/>
                    </a:cubicBezTo>
                    <a:cubicBezTo>
                      <a:pt x="14690" y="19882"/>
                      <a:pt x="15601" y="19238"/>
                      <a:pt x="15959" y="19059"/>
                    </a:cubicBezTo>
                    <a:cubicBezTo>
                      <a:pt x="15959" y="19006"/>
                      <a:pt x="16404" y="18192"/>
                      <a:pt x="16349" y="18192"/>
                    </a:cubicBezTo>
                    <a:cubicBezTo>
                      <a:pt x="16349" y="17624"/>
                      <a:pt x="16544" y="17250"/>
                      <a:pt x="16544" y="16748"/>
                    </a:cubicBezTo>
                    <a:cubicBezTo>
                      <a:pt x="16688" y="16748"/>
                      <a:pt x="16830" y="16278"/>
                      <a:pt x="17128" y="16278"/>
                    </a:cubicBezTo>
                    <a:cubicBezTo>
                      <a:pt x="17212" y="16155"/>
                      <a:pt x="17450" y="16107"/>
                      <a:pt x="17616" y="16024"/>
                    </a:cubicBezTo>
                    <a:cubicBezTo>
                      <a:pt x="17616" y="15713"/>
                      <a:pt x="17957" y="15476"/>
                      <a:pt x="17957" y="15087"/>
                    </a:cubicBezTo>
                    <a:cubicBezTo>
                      <a:pt x="18179" y="15087"/>
                      <a:pt x="17812" y="13876"/>
                      <a:pt x="17812" y="13749"/>
                    </a:cubicBezTo>
                    <a:cubicBezTo>
                      <a:pt x="17382" y="13749"/>
                      <a:pt x="17713" y="12307"/>
                      <a:pt x="17713" y="12124"/>
                    </a:cubicBezTo>
                    <a:cubicBezTo>
                      <a:pt x="17437" y="12124"/>
                      <a:pt x="18620" y="11148"/>
                      <a:pt x="18598" y="11208"/>
                    </a:cubicBezTo>
                    <a:cubicBezTo>
                      <a:pt x="18681" y="10953"/>
                      <a:pt x="19316" y="10604"/>
                      <a:pt x="19526" y="10404"/>
                    </a:cubicBezTo>
                    <a:cubicBezTo>
                      <a:pt x="19713" y="10224"/>
                      <a:pt x="20347" y="9878"/>
                      <a:pt x="20347" y="9667"/>
                    </a:cubicBezTo>
                    <a:cubicBezTo>
                      <a:pt x="20620" y="9565"/>
                      <a:pt x="20654" y="9375"/>
                      <a:pt x="20882" y="9269"/>
                    </a:cubicBezTo>
                    <a:cubicBezTo>
                      <a:pt x="20882" y="9177"/>
                      <a:pt x="20727" y="8909"/>
                      <a:pt x="21077" y="8909"/>
                    </a:cubicBezTo>
                    <a:cubicBezTo>
                      <a:pt x="20989" y="8446"/>
                      <a:pt x="21517" y="8183"/>
                      <a:pt x="21517" y="7716"/>
                    </a:cubicBezTo>
                    <a:cubicBezTo>
                      <a:pt x="21101" y="7817"/>
                      <a:pt x="20526" y="7861"/>
                      <a:pt x="20102" y="7861"/>
                    </a:cubicBezTo>
                    <a:cubicBezTo>
                      <a:pt x="20104" y="7926"/>
                      <a:pt x="19637" y="7935"/>
                      <a:pt x="19567" y="7931"/>
                    </a:cubicBezTo>
                    <a:close/>
                    <a:moveTo>
                      <a:pt x="19567" y="793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Freeform: Shape 55"/>
              <p:cNvSpPr>
                <a:spLocks/>
              </p:cNvSpPr>
              <p:nvPr/>
            </p:nvSpPr>
            <p:spPr bwMode="auto">
              <a:xfrm>
                <a:off x="184" y="272"/>
                <a:ext cx="3" cy="2"/>
              </a:xfrm>
              <a:custGeom>
                <a:avLst/>
                <a:gdLst>
                  <a:gd name="T0" fmla="*/ 0 w 16989"/>
                  <a:gd name="T1" fmla="*/ 0 h 15334"/>
                  <a:gd name="T2" fmla="*/ 0 w 16989"/>
                  <a:gd name="T3" fmla="*/ 0 h 15334"/>
                  <a:gd name="T4" fmla="*/ 0 w 16989"/>
                  <a:gd name="T5" fmla="*/ 0 h 15334"/>
                  <a:gd name="T6" fmla="*/ 0 w 16989"/>
                  <a:gd name="T7" fmla="*/ 0 h 15334"/>
                  <a:gd name="T8" fmla="*/ 0 w 16989"/>
                  <a:gd name="T9" fmla="*/ 0 h 153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989" h="15334">
                    <a:moveTo>
                      <a:pt x="5730" y="2266"/>
                    </a:moveTo>
                    <a:cubicBezTo>
                      <a:pt x="4165" y="1591"/>
                      <a:pt x="2498" y="771"/>
                      <a:pt x="900" y="0"/>
                    </a:cubicBezTo>
                    <a:cubicBezTo>
                      <a:pt x="-4611" y="21600"/>
                      <a:pt x="16989" y="17743"/>
                      <a:pt x="16989" y="4629"/>
                    </a:cubicBezTo>
                    <a:cubicBezTo>
                      <a:pt x="12159" y="7955"/>
                      <a:pt x="7839" y="13596"/>
                      <a:pt x="5730" y="2266"/>
                    </a:cubicBezTo>
                    <a:close/>
                    <a:moveTo>
                      <a:pt x="5730" y="226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Shape 56"/>
              <p:cNvSpPr>
                <a:spLocks/>
              </p:cNvSpPr>
              <p:nvPr/>
            </p:nvSpPr>
            <p:spPr bwMode="auto">
              <a:xfrm>
                <a:off x="192" y="272"/>
                <a:ext cx="16" cy="8"/>
              </a:xfrm>
              <a:custGeom>
                <a:avLst/>
                <a:gdLst>
                  <a:gd name="T0" fmla="*/ 0 w 18999"/>
                  <a:gd name="T1" fmla="*/ 0 h 20934"/>
                  <a:gd name="T2" fmla="*/ 0 w 18999"/>
                  <a:gd name="T3" fmla="*/ 0 h 20934"/>
                  <a:gd name="T4" fmla="*/ 0 w 18999"/>
                  <a:gd name="T5" fmla="*/ 0 h 20934"/>
                  <a:gd name="T6" fmla="*/ 0 w 18999"/>
                  <a:gd name="T7" fmla="*/ 0 h 20934"/>
                  <a:gd name="T8" fmla="*/ 0 w 18999"/>
                  <a:gd name="T9" fmla="*/ 0 h 20934"/>
                  <a:gd name="T10" fmla="*/ 0 w 18999"/>
                  <a:gd name="T11" fmla="*/ 0 h 20934"/>
                  <a:gd name="T12" fmla="*/ 0 w 18999"/>
                  <a:gd name="T13" fmla="*/ 0 h 209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999" h="20934">
                    <a:moveTo>
                      <a:pt x="5636" y="0"/>
                    </a:moveTo>
                    <a:cubicBezTo>
                      <a:pt x="4287" y="4948"/>
                      <a:pt x="2148" y="3040"/>
                      <a:pt x="0" y="2842"/>
                    </a:cubicBezTo>
                    <a:cubicBezTo>
                      <a:pt x="1313" y="7114"/>
                      <a:pt x="5600" y="11307"/>
                      <a:pt x="7812" y="11307"/>
                    </a:cubicBezTo>
                    <a:cubicBezTo>
                      <a:pt x="9253" y="17507"/>
                      <a:pt x="13604" y="21600"/>
                      <a:pt x="17047" y="20845"/>
                    </a:cubicBezTo>
                    <a:cubicBezTo>
                      <a:pt x="21600" y="19871"/>
                      <a:pt x="16872" y="12618"/>
                      <a:pt x="16055" y="9439"/>
                    </a:cubicBezTo>
                    <a:cubicBezTo>
                      <a:pt x="11622" y="9439"/>
                      <a:pt x="11135" y="1212"/>
                      <a:pt x="5636" y="0"/>
                    </a:cubicBezTo>
                    <a:close/>
                    <a:moveTo>
                      <a:pt x="563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Shape 57"/>
              <p:cNvSpPr>
                <a:spLocks/>
              </p:cNvSpPr>
              <p:nvPr/>
            </p:nvSpPr>
            <p:spPr bwMode="auto">
              <a:xfrm>
                <a:off x="208" y="288"/>
                <a:ext cx="15" cy="4"/>
              </a:xfrm>
              <a:custGeom>
                <a:avLst/>
                <a:gdLst>
                  <a:gd name="T0" fmla="*/ 0 w 21600"/>
                  <a:gd name="T1" fmla="*/ 0 h 19826"/>
                  <a:gd name="T2" fmla="*/ 0 w 21600"/>
                  <a:gd name="T3" fmla="*/ 0 h 19826"/>
                  <a:gd name="T4" fmla="*/ 0 w 21600"/>
                  <a:gd name="T5" fmla="*/ 0 h 19826"/>
                  <a:gd name="T6" fmla="*/ 0 w 21600"/>
                  <a:gd name="T7" fmla="*/ 0 h 19826"/>
                  <a:gd name="T8" fmla="*/ 0 w 21600"/>
                  <a:gd name="T9" fmla="*/ 0 h 19826"/>
                  <a:gd name="T10" fmla="*/ 0 w 21600"/>
                  <a:gd name="T11" fmla="*/ 0 h 19826"/>
                  <a:gd name="T12" fmla="*/ 0 w 21600"/>
                  <a:gd name="T13" fmla="*/ 0 h 19826"/>
                  <a:gd name="T14" fmla="*/ 0 w 21600"/>
                  <a:gd name="T15" fmla="*/ 0 h 19826"/>
                  <a:gd name="T16" fmla="*/ 0 w 21600"/>
                  <a:gd name="T17" fmla="*/ 0 h 198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19826">
                    <a:moveTo>
                      <a:pt x="15657" y="0"/>
                    </a:moveTo>
                    <a:cubicBezTo>
                      <a:pt x="14560" y="9831"/>
                      <a:pt x="15657" y="658"/>
                      <a:pt x="15657" y="8204"/>
                    </a:cubicBezTo>
                    <a:cubicBezTo>
                      <a:pt x="11646" y="8446"/>
                      <a:pt x="8331" y="1662"/>
                      <a:pt x="5406" y="1662"/>
                    </a:cubicBezTo>
                    <a:cubicBezTo>
                      <a:pt x="6331" y="6612"/>
                      <a:pt x="7554" y="10212"/>
                      <a:pt x="7554" y="14712"/>
                    </a:cubicBezTo>
                    <a:cubicBezTo>
                      <a:pt x="4789" y="18069"/>
                      <a:pt x="2686" y="14712"/>
                      <a:pt x="0" y="14712"/>
                    </a:cubicBezTo>
                    <a:cubicBezTo>
                      <a:pt x="1006" y="20735"/>
                      <a:pt x="8309" y="21600"/>
                      <a:pt x="9189" y="16442"/>
                    </a:cubicBezTo>
                    <a:cubicBezTo>
                      <a:pt x="15417" y="16442"/>
                      <a:pt x="15680" y="16027"/>
                      <a:pt x="21600" y="18000"/>
                    </a:cubicBezTo>
                    <a:cubicBezTo>
                      <a:pt x="21406" y="13015"/>
                      <a:pt x="17349" y="1315"/>
                      <a:pt x="15657" y="0"/>
                    </a:cubicBezTo>
                    <a:close/>
                    <a:moveTo>
                      <a:pt x="15657"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Shape 58"/>
              <p:cNvSpPr>
                <a:spLocks/>
              </p:cNvSpPr>
              <p:nvPr/>
            </p:nvSpPr>
            <p:spPr bwMode="auto">
              <a:xfrm>
                <a:off x="200" y="288"/>
                <a:ext cx="2" cy="2"/>
              </a:xfrm>
              <a:custGeom>
                <a:avLst/>
                <a:gdLst>
                  <a:gd name="T0" fmla="*/ 0 w 16604"/>
                  <a:gd name="T1" fmla="*/ 0 h 17442"/>
                  <a:gd name="T2" fmla="*/ 0 w 16604"/>
                  <a:gd name="T3" fmla="*/ 0 h 17442"/>
                  <a:gd name="T4" fmla="*/ 0 w 16604"/>
                  <a:gd name="T5" fmla="*/ 0 h 17442"/>
                  <a:gd name="T6" fmla="*/ 0 w 16604"/>
                  <a:gd name="T7" fmla="*/ 0 h 174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604" h="17442">
                    <a:moveTo>
                      <a:pt x="1543" y="0"/>
                    </a:moveTo>
                    <a:cubicBezTo>
                      <a:pt x="-4492" y="21600"/>
                      <a:pt x="8577" y="17040"/>
                      <a:pt x="16563" y="17040"/>
                    </a:cubicBezTo>
                    <a:cubicBezTo>
                      <a:pt x="17108" y="7620"/>
                      <a:pt x="12116" y="1920"/>
                      <a:pt x="1543" y="0"/>
                    </a:cubicBezTo>
                    <a:close/>
                    <a:moveTo>
                      <a:pt x="1543"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Shape 59"/>
              <p:cNvSpPr>
                <a:spLocks/>
              </p:cNvSpPr>
              <p:nvPr/>
            </p:nvSpPr>
            <p:spPr bwMode="auto">
              <a:xfrm>
                <a:off x="200" y="288"/>
                <a:ext cx="2" cy="2"/>
              </a:xfrm>
              <a:custGeom>
                <a:avLst/>
                <a:gdLst>
                  <a:gd name="T0" fmla="*/ 0 w 21600"/>
                  <a:gd name="T1" fmla="*/ 0 h 12742"/>
                  <a:gd name="T2" fmla="*/ 0 w 21600"/>
                  <a:gd name="T3" fmla="*/ 0 h 12742"/>
                  <a:gd name="T4" fmla="*/ 0 w 21600"/>
                  <a:gd name="T5" fmla="*/ 0 h 12742"/>
                  <a:gd name="T6" fmla="*/ 0 w 21600"/>
                  <a:gd name="T7" fmla="*/ 0 h 127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2742">
                    <a:moveTo>
                      <a:pt x="0" y="12742"/>
                    </a:moveTo>
                    <a:cubicBezTo>
                      <a:pt x="7251" y="11994"/>
                      <a:pt x="14425" y="11339"/>
                      <a:pt x="21600" y="10545"/>
                    </a:cubicBezTo>
                    <a:cubicBezTo>
                      <a:pt x="17860" y="-8858"/>
                      <a:pt x="2137" y="2550"/>
                      <a:pt x="0" y="12742"/>
                    </a:cubicBezTo>
                    <a:close/>
                    <a:moveTo>
                      <a:pt x="0" y="127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Shape 60"/>
              <p:cNvSpPr>
                <a:spLocks/>
              </p:cNvSpPr>
              <p:nvPr/>
            </p:nvSpPr>
            <p:spPr bwMode="auto">
              <a:xfrm>
                <a:off x="232" y="288"/>
                <a:ext cx="2" cy="1"/>
              </a:xfrm>
              <a:custGeom>
                <a:avLst/>
                <a:gdLst>
                  <a:gd name="T0" fmla="*/ 0 w 17161"/>
                  <a:gd name="T1" fmla="*/ 0 h 13638"/>
                  <a:gd name="T2" fmla="*/ 0 w 17161"/>
                  <a:gd name="T3" fmla="*/ 0 h 13638"/>
                  <a:gd name="T4" fmla="*/ 0 w 17161"/>
                  <a:gd name="T5" fmla="*/ 0 h 13638"/>
                  <a:gd name="T6" fmla="*/ 0 w 17161"/>
                  <a:gd name="T7" fmla="*/ 0 h 136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161" h="13638">
                    <a:moveTo>
                      <a:pt x="1582" y="0"/>
                    </a:moveTo>
                    <a:cubicBezTo>
                      <a:pt x="-4374" y="21600"/>
                      <a:pt x="7735" y="11073"/>
                      <a:pt x="17161" y="11073"/>
                    </a:cubicBezTo>
                    <a:cubicBezTo>
                      <a:pt x="17226" y="3353"/>
                      <a:pt x="8782" y="0"/>
                      <a:pt x="1582" y="0"/>
                    </a:cubicBezTo>
                    <a:close/>
                    <a:moveTo>
                      <a:pt x="1582"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Shape 61"/>
              <p:cNvSpPr>
                <a:spLocks/>
              </p:cNvSpPr>
              <p:nvPr/>
            </p:nvSpPr>
            <p:spPr bwMode="auto">
              <a:xfrm>
                <a:off x="224" y="288"/>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7500"/>
                      <a:pt x="0" y="14250"/>
                      <a:pt x="0" y="21600"/>
                    </a:cubicBezTo>
                    <a:cubicBezTo>
                      <a:pt x="8975" y="18750"/>
                      <a:pt x="12777" y="14250"/>
                      <a:pt x="21600" y="14250"/>
                    </a:cubicBezTo>
                    <a:cubicBezTo>
                      <a:pt x="21600" y="5100"/>
                      <a:pt x="9279" y="0"/>
                      <a:pt x="0" y="0"/>
                    </a:cubicBezTo>
                    <a:close/>
                    <a:moveTo>
                      <a:pt x="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Shape 62"/>
              <p:cNvSpPr>
                <a:spLocks/>
              </p:cNvSpPr>
              <p:nvPr/>
            </p:nvSpPr>
            <p:spPr bwMode="auto">
              <a:xfrm>
                <a:off x="216" y="304"/>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cubicBezTo>
                      <a:pt x="17923" y="21600"/>
                      <a:pt x="17234" y="20571"/>
                      <a:pt x="21600" y="5371"/>
                    </a:cubicBezTo>
                    <a:cubicBezTo>
                      <a:pt x="16200" y="3429"/>
                      <a:pt x="10915" y="1714"/>
                      <a:pt x="5285" y="0"/>
                    </a:cubicBezTo>
                    <a:cubicBezTo>
                      <a:pt x="3447" y="7200"/>
                      <a:pt x="1838" y="14400"/>
                      <a:pt x="0" y="21600"/>
                    </a:cubicBez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Freeform: Shape 63"/>
              <p:cNvSpPr>
                <a:spLocks/>
              </p:cNvSpPr>
              <p:nvPr/>
            </p:nvSpPr>
            <p:spPr bwMode="auto">
              <a:xfrm>
                <a:off x="480" y="384"/>
                <a:ext cx="1" cy="2"/>
              </a:xfrm>
              <a:custGeom>
                <a:avLst/>
                <a:gdLst>
                  <a:gd name="T0" fmla="*/ 0 w 16557"/>
                  <a:gd name="T1" fmla="*/ 0 h 18344"/>
                  <a:gd name="T2" fmla="*/ 0 w 16557"/>
                  <a:gd name="T3" fmla="*/ 0 h 18344"/>
                  <a:gd name="T4" fmla="*/ 0 w 16557"/>
                  <a:gd name="T5" fmla="*/ 0 h 18344"/>
                  <a:gd name="T6" fmla="*/ 0 w 16557"/>
                  <a:gd name="T7" fmla="*/ 0 h 183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557" h="18344">
                    <a:moveTo>
                      <a:pt x="0" y="16234"/>
                    </a:moveTo>
                    <a:cubicBezTo>
                      <a:pt x="21600" y="21600"/>
                      <a:pt x="17408" y="16922"/>
                      <a:pt x="13033" y="0"/>
                    </a:cubicBezTo>
                    <a:cubicBezTo>
                      <a:pt x="2734" y="5916"/>
                      <a:pt x="0" y="4471"/>
                      <a:pt x="0" y="16234"/>
                    </a:cubicBezTo>
                    <a:close/>
                    <a:moveTo>
                      <a:pt x="0" y="162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grpSp>
      <p:sp>
        <p:nvSpPr>
          <p:cNvPr id="12" name="TextBox 67"/>
          <p:cNvSpPr txBox="1"/>
          <p:nvPr/>
        </p:nvSpPr>
        <p:spPr>
          <a:xfrm>
            <a:off x="8649176" y="4743195"/>
            <a:ext cx="2747737" cy="434221"/>
          </a:xfrm>
          <a:prstGeom prst="rect">
            <a:avLst/>
          </a:prstGeom>
          <a:noFill/>
          <a:effectLst/>
        </p:spPr>
        <p:txBody>
          <a:bodyPr wrap="square" lIns="0" tIns="0" rIns="0" bIns="0" anchor="ctr">
            <a:normAutofit/>
          </a:bodyPr>
          <a:lstStyle/>
          <a:p>
            <a:pPr algn="ctr">
              <a:lnSpc>
                <a:spcPct val="120000"/>
              </a:lnSpc>
            </a:pPr>
            <a:r>
              <a:rPr lang="zh-CN" altLang="en-US" sz="9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33">
                <a:solidFill>
                  <a:schemeClr val="bg1">
                    <a:lumMod val="50000"/>
                  </a:schemeClr>
                </a:solidFill>
                <a:latin typeface="微软雅黑" panose="020B0503020204020204" pitchFamily="34" charset="-122"/>
                <a:ea typeface="微软雅黑" panose="020B0503020204020204" pitchFamily="34" charset="-122"/>
              </a:rPr>
            </a:br>
            <a:r>
              <a:rPr lang="zh-CN" altLang="en-US" sz="9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nvGrpSpPr>
          <p:cNvPr id="54" name="组合 53"/>
          <p:cNvGrpSpPr/>
          <p:nvPr/>
        </p:nvGrpSpPr>
        <p:grpSpPr>
          <a:xfrm>
            <a:off x="9053595" y="3731476"/>
            <a:ext cx="1972599" cy="2037784"/>
            <a:chOff x="6790196" y="2798607"/>
            <a:chExt cx="1479449" cy="1528338"/>
          </a:xfrm>
        </p:grpSpPr>
        <p:sp>
          <p:nvSpPr>
            <p:cNvPr id="10" name="Oval 65"/>
            <p:cNvSpPr/>
            <p:nvPr/>
          </p:nvSpPr>
          <p:spPr bwMode="auto">
            <a:xfrm>
              <a:off x="6790196" y="2847496"/>
              <a:ext cx="1479449" cy="1479449"/>
            </a:xfrm>
            <a:prstGeom prst="ellipse">
              <a:avLst/>
            </a:prstGeom>
            <a:noFill/>
            <a:ln w="28575" cap="flat" cmpd="sng" algn="ctr">
              <a:solidFill>
                <a:schemeClr val="accent5"/>
              </a:solidFill>
              <a:prstDash val="solid"/>
              <a:round/>
              <a:headEnd type="none" w="med" len="med"/>
              <a:tailEnd type="none" w="med" len="med"/>
            </a:ln>
            <a:effec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TextBox 66"/>
            <p:cNvSpPr txBox="1"/>
            <p:nvPr/>
          </p:nvSpPr>
          <p:spPr>
            <a:xfrm>
              <a:off x="6894901" y="3257313"/>
              <a:ext cx="1244764" cy="300083"/>
            </a:xfrm>
            <a:prstGeom prst="rect">
              <a:avLst/>
            </a:prstGeom>
            <a:noFill/>
            <a:effectLst/>
          </p:spPr>
          <p:txBody>
            <a:bodyPr wrap="none" anchor="ctr" anchorCtr="1">
              <a:normAutofit/>
            </a:bodyPr>
            <a:lstStyle/>
            <a:p>
              <a:pPr algn="ctr"/>
              <a:r>
                <a:rPr lang="zh-CN" altLang="en-US" sz="1867" b="1" spc="-11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3" name="Oval 68"/>
            <p:cNvSpPr>
              <a:spLocks noChangeAspect="1"/>
            </p:cNvSpPr>
            <p:nvPr/>
          </p:nvSpPr>
          <p:spPr bwMode="auto">
            <a:xfrm>
              <a:off x="7771112" y="2798607"/>
              <a:ext cx="496124" cy="496124"/>
            </a:xfrm>
            <a:prstGeom prst="ellipse">
              <a:avLst/>
            </a:prstGeom>
            <a:solidFill>
              <a:schemeClr val="accent5"/>
            </a:solidFill>
            <a:ln w="9525" cap="flat" cmpd="sng" algn="ctr">
              <a:noFill/>
              <a:prstDash val="solid"/>
              <a:miter lim="800000"/>
              <a:headEnd type="none" w="med" len="med"/>
              <a:tailEnd type="none" w="med" len="med"/>
            </a:ln>
            <a:effec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4" name="Group 69"/>
            <p:cNvGrpSpPr>
              <a:grpSpLocks/>
            </p:cNvGrpSpPr>
            <p:nvPr/>
          </p:nvGrpSpPr>
          <p:grpSpPr bwMode="auto">
            <a:xfrm>
              <a:off x="7863817" y="2914544"/>
              <a:ext cx="283859" cy="252320"/>
              <a:chOff x="0" y="0"/>
              <a:chExt cx="576" cy="515"/>
            </a:xfrm>
            <a:solidFill>
              <a:schemeClr val="bg1"/>
            </a:solidFill>
            <a:effectLst/>
          </p:grpSpPr>
          <p:sp>
            <p:nvSpPr>
              <p:cNvPr id="30" name="Freeform: Shape 70"/>
              <p:cNvSpPr>
                <a:spLocks/>
              </p:cNvSpPr>
              <p:nvPr/>
            </p:nvSpPr>
            <p:spPr bwMode="auto">
              <a:xfrm>
                <a:off x="0" y="0"/>
                <a:ext cx="576" cy="5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1936" y="0"/>
                    </a:moveTo>
                    <a:cubicBezTo>
                      <a:pt x="6599" y="0"/>
                      <a:pt x="2272" y="4836"/>
                      <a:pt x="2272" y="10800"/>
                    </a:cubicBezTo>
                    <a:cubicBezTo>
                      <a:pt x="2272" y="10815"/>
                      <a:pt x="2273" y="10840"/>
                      <a:pt x="2273" y="10861"/>
                    </a:cubicBezTo>
                    <a:lnTo>
                      <a:pt x="0" y="10861"/>
                    </a:lnTo>
                    <a:lnTo>
                      <a:pt x="3616" y="14894"/>
                    </a:lnTo>
                    <a:lnTo>
                      <a:pt x="7238" y="10861"/>
                    </a:lnTo>
                    <a:lnTo>
                      <a:pt x="4958" y="10861"/>
                    </a:lnTo>
                    <a:cubicBezTo>
                      <a:pt x="4958" y="10860"/>
                      <a:pt x="4958" y="10859"/>
                      <a:pt x="4958" y="10858"/>
                    </a:cubicBezTo>
                    <a:cubicBezTo>
                      <a:pt x="4958" y="10838"/>
                      <a:pt x="4957" y="10814"/>
                      <a:pt x="4957" y="10800"/>
                    </a:cubicBezTo>
                    <a:cubicBezTo>
                      <a:pt x="4957" y="6499"/>
                      <a:pt x="8088" y="3000"/>
                      <a:pt x="11936" y="3000"/>
                    </a:cubicBezTo>
                    <a:cubicBezTo>
                      <a:pt x="15785" y="3000"/>
                      <a:pt x="18916" y="6499"/>
                      <a:pt x="18916" y="10800"/>
                    </a:cubicBezTo>
                    <a:cubicBezTo>
                      <a:pt x="18916" y="15101"/>
                      <a:pt x="15785" y="18600"/>
                      <a:pt x="11936" y="18600"/>
                    </a:cubicBezTo>
                    <a:cubicBezTo>
                      <a:pt x="9601" y="18600"/>
                      <a:pt x="7530" y="17309"/>
                      <a:pt x="6263" y="15335"/>
                    </a:cubicBezTo>
                    <a:lnTo>
                      <a:pt x="5132" y="16594"/>
                    </a:lnTo>
                    <a:lnTo>
                      <a:pt x="4341" y="17474"/>
                    </a:lnTo>
                    <a:cubicBezTo>
                      <a:pt x="6111" y="19986"/>
                      <a:pt x="8854" y="21600"/>
                      <a:pt x="11936" y="21600"/>
                    </a:cubicBezTo>
                    <a:cubicBezTo>
                      <a:pt x="17274" y="21600"/>
                      <a:pt x="21600" y="16765"/>
                      <a:pt x="21600" y="10800"/>
                    </a:cubicBezTo>
                    <a:cubicBezTo>
                      <a:pt x="21600" y="4836"/>
                      <a:pt x="17273" y="0"/>
                      <a:pt x="11936" y="0"/>
                    </a:cubicBezTo>
                    <a:close/>
                    <a:moveTo>
                      <a:pt x="11936" y="0"/>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Freeform: Shape 71"/>
              <p:cNvSpPr>
                <a:spLocks/>
              </p:cNvSpPr>
              <p:nvPr/>
            </p:nvSpPr>
            <p:spPr bwMode="auto">
              <a:xfrm>
                <a:off x="304" y="128"/>
                <a:ext cx="134" cy="2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0"/>
                    </a:moveTo>
                    <a:lnTo>
                      <a:pt x="0" y="14168"/>
                    </a:lnTo>
                    <a:lnTo>
                      <a:pt x="32" y="14168"/>
                    </a:lnTo>
                    <a:lnTo>
                      <a:pt x="18924" y="21600"/>
                    </a:lnTo>
                    <a:lnTo>
                      <a:pt x="21600" y="18903"/>
                    </a:lnTo>
                    <a:lnTo>
                      <a:pt x="5054" y="12394"/>
                    </a:lnTo>
                    <a:lnTo>
                      <a:pt x="5054" y="0"/>
                    </a:lnTo>
                    <a:lnTo>
                      <a:pt x="0" y="0"/>
                    </a:lnTo>
                    <a:close/>
                    <a:moveTo>
                      <a:pt x="0" y="0"/>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grpSp>
      <p:cxnSp>
        <p:nvCxnSpPr>
          <p:cNvPr id="19" name="Straight Connector 77"/>
          <p:cNvCxnSpPr/>
          <p:nvPr/>
        </p:nvCxnSpPr>
        <p:spPr bwMode="auto">
          <a:xfrm>
            <a:off x="2770679" y="2930273"/>
            <a:ext cx="274157" cy="95345"/>
          </a:xfrm>
          <a:prstGeom prst="line">
            <a:avLst/>
          </a:prstGeom>
          <a:solidFill>
            <a:schemeClr val="accent1"/>
          </a:solidFill>
          <a:ln w="15875" cap="rnd" cmpd="sng" algn="ctr">
            <a:solidFill>
              <a:schemeClr val="bg1">
                <a:lumMod val="75000"/>
              </a:schemeClr>
            </a:solidFill>
            <a:prstDash val="sysDot"/>
            <a:round/>
            <a:headEnd type="oval" w="sm" len="sm"/>
            <a:tailEnd type="oval" w="sm" len="sm"/>
          </a:ln>
          <a:effectLst/>
        </p:spPr>
      </p:cxnSp>
      <p:grpSp>
        <p:nvGrpSpPr>
          <p:cNvPr id="51" name="组合 50"/>
          <p:cNvGrpSpPr/>
          <p:nvPr/>
        </p:nvGrpSpPr>
        <p:grpSpPr>
          <a:xfrm>
            <a:off x="1055829" y="1340769"/>
            <a:ext cx="1722211" cy="2036049"/>
            <a:chOff x="791872" y="1005576"/>
            <a:chExt cx="1291658" cy="1527037"/>
          </a:xfrm>
        </p:grpSpPr>
        <p:sp>
          <p:nvSpPr>
            <p:cNvPr id="15" name="Oval 73"/>
            <p:cNvSpPr/>
            <p:nvPr/>
          </p:nvSpPr>
          <p:spPr bwMode="auto">
            <a:xfrm>
              <a:off x="791872" y="1243646"/>
              <a:ext cx="1288968" cy="1288967"/>
            </a:xfrm>
            <a:prstGeom prst="ellipse">
              <a:avLst/>
            </a:prstGeom>
            <a:noFill/>
            <a:ln w="28575" cap="flat" cmpd="sng" algn="ctr">
              <a:solidFill>
                <a:schemeClr val="accent1"/>
              </a:solidFill>
              <a:prstDash val="solid"/>
              <a:round/>
              <a:headEnd type="none" w="med" len="med"/>
              <a:tailEnd type="none" w="med" len="med"/>
            </a:ln>
            <a:effec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TextBox 74"/>
            <p:cNvSpPr txBox="1"/>
            <p:nvPr/>
          </p:nvSpPr>
          <p:spPr>
            <a:xfrm>
              <a:off x="791872" y="1666052"/>
              <a:ext cx="1291658" cy="300083"/>
            </a:xfrm>
            <a:prstGeom prst="rect">
              <a:avLst/>
            </a:prstGeom>
            <a:noFill/>
            <a:effectLst/>
          </p:spPr>
          <p:txBody>
            <a:bodyPr wrap="none" anchor="ctr" anchorCtr="1">
              <a:normAutofit/>
            </a:bodyPr>
            <a:lstStyle/>
            <a:p>
              <a:pPr algn="ctr"/>
              <a:r>
                <a:rPr lang="zh-CN" altLang="en-US" sz="2400" b="1" spc="-111" baseline="30000"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7" name="TextBox 75"/>
            <p:cNvSpPr txBox="1"/>
            <p:nvPr/>
          </p:nvSpPr>
          <p:spPr>
            <a:xfrm>
              <a:off x="791872" y="1966135"/>
              <a:ext cx="1291658" cy="260552"/>
            </a:xfrm>
            <a:prstGeom prst="rect">
              <a:avLst/>
            </a:prstGeom>
            <a:noFill/>
            <a:effectLst/>
          </p:spPr>
          <p:txBody>
            <a:bodyPr wrap="square" lIns="0" tIns="0" rIns="0" bIns="0" anchor="ctr">
              <a:normAutofit/>
            </a:bodyPr>
            <a:lstStyle/>
            <a:p>
              <a:pPr algn="ctr">
                <a:lnSpc>
                  <a:spcPct val="120000"/>
                </a:lnSpc>
              </a:pPr>
              <a:r>
                <a:rPr lang="zh-CN" altLang="en-US" sz="5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533">
                  <a:solidFill>
                    <a:schemeClr val="bg1">
                      <a:lumMod val="50000"/>
                    </a:schemeClr>
                  </a:solidFill>
                  <a:latin typeface="微软雅黑" panose="020B0503020204020204" pitchFamily="34" charset="-122"/>
                  <a:ea typeface="微软雅黑" panose="020B0503020204020204" pitchFamily="34" charset="-122"/>
                </a:rPr>
              </a:br>
              <a:r>
                <a:rPr lang="zh-CN" altLang="en-US" sz="5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8" name="Oval 76"/>
            <p:cNvSpPr>
              <a:spLocks noChangeAspect="1"/>
            </p:cNvSpPr>
            <p:nvPr/>
          </p:nvSpPr>
          <p:spPr bwMode="auto">
            <a:xfrm>
              <a:off x="877021" y="1005576"/>
              <a:ext cx="496124" cy="496124"/>
            </a:xfrm>
            <a:prstGeom prst="ellipse">
              <a:avLst/>
            </a:prstGeom>
            <a:solidFill>
              <a:schemeClr val="bg1"/>
            </a:solidFill>
            <a:ln w="9525" cap="flat" cmpd="sng" algn="ctr">
              <a:solidFill>
                <a:schemeClr val="accent1"/>
              </a:solidFill>
              <a:prstDash val="solid"/>
              <a:miter lim="800000"/>
              <a:headEnd type="none" w="med" len="med"/>
              <a:tailEnd type="none" w="med" len="med"/>
            </a:ln>
            <a:effec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Freeform: Shape 78"/>
            <p:cNvSpPr>
              <a:spLocks/>
            </p:cNvSpPr>
            <p:nvPr/>
          </p:nvSpPr>
          <p:spPr bwMode="auto">
            <a:xfrm>
              <a:off x="1056932" y="1119913"/>
              <a:ext cx="129983" cy="256144"/>
            </a:xfrm>
            <a:custGeom>
              <a:avLst/>
              <a:gdLst>
                <a:gd name="T0" fmla="*/ 7876052 w 21600"/>
                <a:gd name="T1" fmla="*/ 185358510 h 21600"/>
                <a:gd name="T2" fmla="*/ 8461236 w 21600"/>
                <a:gd name="T3" fmla="*/ 100252083 h 21600"/>
                <a:gd name="T4" fmla="*/ 13475014 w 21600"/>
                <a:gd name="T5" fmla="*/ 51005792 h 21600"/>
                <a:gd name="T6" fmla="*/ 6737509 w 21600"/>
                <a:gd name="T7" fmla="*/ 0 h 21600"/>
                <a:gd name="T8" fmla="*/ 0 w 21600"/>
                <a:gd name="T9" fmla="*/ 51005792 h 21600"/>
                <a:gd name="T10" fmla="*/ 4941496 w 21600"/>
                <a:gd name="T11" fmla="*/ 100110670 h 21600"/>
                <a:gd name="T12" fmla="*/ 5527805 w 21600"/>
                <a:gd name="T13" fmla="*/ 185387119 h 21600"/>
                <a:gd name="T14" fmla="*/ 1748080 w 21600"/>
                <a:gd name="T15" fmla="*/ 194154876 h 21600"/>
                <a:gd name="T16" fmla="*/ 6733136 w 21600"/>
                <a:gd name="T17" fmla="*/ 203194979 h 21600"/>
                <a:gd name="T18" fmla="*/ 11718967 w 21600"/>
                <a:gd name="T19" fmla="*/ 194154876 h 21600"/>
                <a:gd name="T20" fmla="*/ 7876052 w 21600"/>
                <a:gd name="T21" fmla="*/ 185358510 h 21600"/>
                <a:gd name="T22" fmla="*/ 5811038 w 21600"/>
                <a:gd name="T23" fmla="*/ 39764005 h 21600"/>
                <a:gd name="T24" fmla="*/ 3381794 w 21600"/>
                <a:gd name="T25" fmla="*/ 49678959 h 21600"/>
                <a:gd name="T26" fmla="*/ 2388689 w 21600"/>
                <a:gd name="T27" fmla="*/ 30187155 h 21600"/>
                <a:gd name="T28" fmla="*/ 4817314 w 21600"/>
                <a:gd name="T29" fmla="*/ 20272200 h 21600"/>
                <a:gd name="T30" fmla="*/ 5811038 w 21600"/>
                <a:gd name="T31" fmla="*/ 39764005 h 21600"/>
                <a:gd name="T32" fmla="*/ 5811038 w 21600"/>
                <a:gd name="T33" fmla="*/ 39764005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600" h="21600">
                  <a:moveTo>
                    <a:pt x="12625" y="19704"/>
                  </a:moveTo>
                  <a:lnTo>
                    <a:pt x="13563" y="10657"/>
                  </a:lnTo>
                  <a:cubicBezTo>
                    <a:pt x="18187" y="10044"/>
                    <a:pt x="21600" y="7936"/>
                    <a:pt x="21600" y="5422"/>
                  </a:cubicBezTo>
                  <a:cubicBezTo>
                    <a:pt x="21600" y="2427"/>
                    <a:pt x="16765" y="0"/>
                    <a:pt x="10800" y="0"/>
                  </a:cubicBezTo>
                  <a:cubicBezTo>
                    <a:pt x="4835" y="0"/>
                    <a:pt x="0" y="2427"/>
                    <a:pt x="0" y="5422"/>
                  </a:cubicBezTo>
                  <a:cubicBezTo>
                    <a:pt x="0" y="7915"/>
                    <a:pt x="3356" y="10009"/>
                    <a:pt x="7921" y="10642"/>
                  </a:cubicBezTo>
                  <a:lnTo>
                    <a:pt x="8861" y="19707"/>
                  </a:lnTo>
                  <a:cubicBezTo>
                    <a:pt x="5382" y="19811"/>
                    <a:pt x="2802" y="20188"/>
                    <a:pt x="2802" y="20639"/>
                  </a:cubicBezTo>
                  <a:cubicBezTo>
                    <a:pt x="2802" y="21170"/>
                    <a:pt x="6379" y="21600"/>
                    <a:pt x="10793" y="21600"/>
                  </a:cubicBezTo>
                  <a:cubicBezTo>
                    <a:pt x="15206" y="21600"/>
                    <a:pt x="18785" y="21169"/>
                    <a:pt x="18785" y="20639"/>
                  </a:cubicBezTo>
                  <a:cubicBezTo>
                    <a:pt x="18785" y="20184"/>
                    <a:pt x="16154" y="19803"/>
                    <a:pt x="12625" y="19704"/>
                  </a:cubicBezTo>
                  <a:close/>
                  <a:moveTo>
                    <a:pt x="9315" y="4227"/>
                  </a:moveTo>
                  <a:cubicBezTo>
                    <a:pt x="8680" y="5090"/>
                    <a:pt x="6937" y="5562"/>
                    <a:pt x="5421" y="5281"/>
                  </a:cubicBezTo>
                  <a:cubicBezTo>
                    <a:pt x="3906" y="5000"/>
                    <a:pt x="3193" y="4072"/>
                    <a:pt x="3829" y="3209"/>
                  </a:cubicBezTo>
                  <a:cubicBezTo>
                    <a:pt x="4464" y="2346"/>
                    <a:pt x="6207" y="1874"/>
                    <a:pt x="7722" y="2155"/>
                  </a:cubicBezTo>
                  <a:cubicBezTo>
                    <a:pt x="9238" y="2436"/>
                    <a:pt x="9951" y="3363"/>
                    <a:pt x="9315" y="4227"/>
                  </a:cubicBezTo>
                  <a:close/>
                  <a:moveTo>
                    <a:pt x="9315" y="4227"/>
                  </a:moveTo>
                </a:path>
              </a:pathLst>
            </a:custGeom>
            <a:solidFill>
              <a:schemeClr val="accent1"/>
            </a:solidFill>
            <a:ln>
              <a:noFill/>
            </a:ln>
            <a:effec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cxnSp>
        <p:nvCxnSpPr>
          <p:cNvPr id="25" name="Straight Connector 84"/>
          <p:cNvCxnSpPr/>
          <p:nvPr/>
        </p:nvCxnSpPr>
        <p:spPr bwMode="auto">
          <a:xfrm>
            <a:off x="8395599" y="3447173"/>
            <a:ext cx="815869" cy="665607"/>
          </a:xfrm>
          <a:prstGeom prst="line">
            <a:avLst/>
          </a:prstGeom>
          <a:solidFill>
            <a:schemeClr val="accent1"/>
          </a:solidFill>
          <a:ln w="15875" cap="rnd" cmpd="sng" algn="ctr">
            <a:solidFill>
              <a:schemeClr val="bg1">
                <a:lumMod val="75000"/>
              </a:schemeClr>
            </a:solidFill>
            <a:prstDash val="sysDot"/>
            <a:round/>
            <a:headEnd type="oval" w="sm" len="sm"/>
            <a:tailEnd type="oval" w="sm" len="sm"/>
          </a:ln>
          <a:effectLst/>
        </p:spPr>
      </p:cxnSp>
      <p:grpSp>
        <p:nvGrpSpPr>
          <p:cNvPr id="55" name="组合 54"/>
          <p:cNvGrpSpPr/>
          <p:nvPr/>
        </p:nvGrpSpPr>
        <p:grpSpPr>
          <a:xfrm>
            <a:off x="6068341" y="1522857"/>
            <a:ext cx="2747737" cy="2273807"/>
            <a:chOff x="4551255" y="1142142"/>
            <a:chExt cx="2060803" cy="1705355"/>
          </a:xfrm>
        </p:grpSpPr>
        <p:grpSp>
          <p:nvGrpSpPr>
            <p:cNvPr id="53" name="组合 52"/>
            <p:cNvGrpSpPr/>
            <p:nvPr/>
          </p:nvGrpSpPr>
          <p:grpSpPr>
            <a:xfrm>
              <a:off x="4741617" y="1142142"/>
              <a:ext cx="1705356" cy="1705355"/>
              <a:chOff x="4741617" y="1142142"/>
              <a:chExt cx="1705356" cy="1705355"/>
            </a:xfrm>
          </p:grpSpPr>
          <p:sp>
            <p:nvSpPr>
              <p:cNvPr id="21" name="Oval 80"/>
              <p:cNvSpPr/>
              <p:nvPr/>
            </p:nvSpPr>
            <p:spPr bwMode="auto">
              <a:xfrm>
                <a:off x="4741617" y="1142142"/>
                <a:ext cx="1705356" cy="1705355"/>
              </a:xfrm>
              <a:prstGeom prst="ellipse">
                <a:avLst/>
              </a:prstGeom>
              <a:solidFill>
                <a:schemeClr val="accent3"/>
              </a:solidFill>
              <a:ln w="28575" cap="flat" cmpd="sng" algn="ctr">
                <a:noFill/>
                <a:prstDash val="solid"/>
                <a:round/>
                <a:headEnd type="none" w="med" len="med"/>
                <a:tailEnd type="none" w="med" len="med"/>
              </a:ln>
              <a:effectLst/>
            </p:spPr>
            <p:txBody>
              <a:bodyPr anchor="ctr"/>
              <a:lstStyle/>
              <a:p>
                <a:pPr algn="ctr"/>
                <a:endParaRPr sz="1867"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81"/>
              <p:cNvSpPr txBox="1"/>
              <p:nvPr/>
            </p:nvSpPr>
            <p:spPr>
              <a:xfrm>
                <a:off x="4935326" y="1653648"/>
                <a:ext cx="1292662" cy="300083"/>
              </a:xfrm>
              <a:prstGeom prst="rect">
                <a:avLst/>
              </a:prstGeom>
              <a:noFill/>
              <a:effectLst/>
            </p:spPr>
            <p:txBody>
              <a:bodyPr wrap="none" anchor="ctr" anchorCtr="1">
                <a:normAutofit/>
              </a:bodyPr>
              <a:lstStyle/>
              <a:p>
                <a:pPr algn="ctr"/>
                <a:r>
                  <a:rPr lang="zh-CN" altLang="en-US" sz="1867" b="1" dirty="0">
                    <a:solidFill>
                      <a:schemeClr val="bg1"/>
                    </a:solidFill>
                    <a:latin typeface="微软雅黑" panose="020B0503020204020204" pitchFamily="34" charset="-122"/>
                    <a:ea typeface="微软雅黑" panose="020B0503020204020204" pitchFamily="34" charset="-122"/>
                  </a:rPr>
                  <a:t>标题文本预设</a:t>
                </a:r>
              </a:p>
            </p:txBody>
          </p:sp>
          <p:grpSp>
            <p:nvGrpSpPr>
              <p:cNvPr id="26" name="Group 85"/>
              <p:cNvGrpSpPr>
                <a:grpSpLocks/>
              </p:cNvGrpSpPr>
              <p:nvPr/>
            </p:nvGrpSpPr>
            <p:grpSpPr bwMode="auto">
              <a:xfrm>
                <a:off x="5965565" y="1157132"/>
                <a:ext cx="283861" cy="250217"/>
                <a:chOff x="52" y="-52"/>
                <a:chExt cx="578" cy="508"/>
              </a:xfrm>
              <a:solidFill>
                <a:schemeClr val="bg1"/>
              </a:solidFill>
              <a:effectLst/>
            </p:grpSpPr>
            <p:sp>
              <p:nvSpPr>
                <p:cNvPr id="27" name="Freeform: Shape 86"/>
                <p:cNvSpPr>
                  <a:spLocks/>
                </p:cNvSpPr>
                <p:nvPr/>
              </p:nvSpPr>
              <p:spPr bwMode="auto">
                <a:xfrm>
                  <a:off x="52" y="44"/>
                  <a:ext cx="412" cy="41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899" y="18001"/>
                      </a:moveTo>
                      <a:cubicBezTo>
                        <a:pt x="18899" y="18497"/>
                        <a:pt x="18495" y="18900"/>
                        <a:pt x="17998" y="18900"/>
                      </a:cubicBezTo>
                      <a:lnTo>
                        <a:pt x="3601" y="18900"/>
                      </a:lnTo>
                      <a:cubicBezTo>
                        <a:pt x="3105" y="18900"/>
                        <a:pt x="2701" y="18497"/>
                        <a:pt x="2701" y="18001"/>
                      </a:cubicBezTo>
                      <a:lnTo>
                        <a:pt x="2701" y="3598"/>
                      </a:lnTo>
                      <a:cubicBezTo>
                        <a:pt x="2701" y="3102"/>
                        <a:pt x="3105" y="2698"/>
                        <a:pt x="3601" y="2698"/>
                      </a:cubicBezTo>
                      <a:lnTo>
                        <a:pt x="16077" y="2698"/>
                      </a:lnTo>
                      <a:lnTo>
                        <a:pt x="18707" y="70"/>
                      </a:lnTo>
                      <a:cubicBezTo>
                        <a:pt x="18478" y="25"/>
                        <a:pt x="18241" y="0"/>
                        <a:pt x="17998" y="0"/>
                      </a:cubicBezTo>
                      <a:lnTo>
                        <a:pt x="3601" y="0"/>
                      </a:lnTo>
                      <a:cubicBezTo>
                        <a:pt x="1612" y="0"/>
                        <a:pt x="0" y="1611"/>
                        <a:pt x="0" y="3598"/>
                      </a:cubicBezTo>
                      <a:lnTo>
                        <a:pt x="0" y="18001"/>
                      </a:lnTo>
                      <a:cubicBezTo>
                        <a:pt x="0" y="19989"/>
                        <a:pt x="1612" y="21600"/>
                        <a:pt x="3601" y="21600"/>
                      </a:cubicBezTo>
                      <a:lnTo>
                        <a:pt x="17998" y="21600"/>
                      </a:lnTo>
                      <a:cubicBezTo>
                        <a:pt x="19987" y="21600"/>
                        <a:pt x="21600" y="19989"/>
                        <a:pt x="21600" y="18001"/>
                      </a:cubicBezTo>
                      <a:lnTo>
                        <a:pt x="21600" y="10014"/>
                      </a:lnTo>
                      <a:lnTo>
                        <a:pt x="18899" y="12712"/>
                      </a:lnTo>
                      <a:lnTo>
                        <a:pt x="18899" y="18001"/>
                      </a:lnTo>
                      <a:close/>
                      <a:moveTo>
                        <a:pt x="18899" y="18001"/>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Freeform: Shape 87"/>
                <p:cNvSpPr>
                  <a:spLocks/>
                </p:cNvSpPr>
                <p:nvPr/>
              </p:nvSpPr>
              <p:spPr bwMode="auto">
                <a:xfrm>
                  <a:off x="228" y="28"/>
                  <a:ext cx="331" cy="33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4818"/>
                      </a:moveTo>
                      <a:lnTo>
                        <a:pt x="16780" y="0"/>
                      </a:lnTo>
                      <a:lnTo>
                        <a:pt x="2322" y="14460"/>
                      </a:lnTo>
                      <a:lnTo>
                        <a:pt x="2320" y="14460"/>
                      </a:lnTo>
                      <a:lnTo>
                        <a:pt x="2320" y="14462"/>
                      </a:lnTo>
                      <a:lnTo>
                        <a:pt x="2319" y="14462"/>
                      </a:lnTo>
                      <a:lnTo>
                        <a:pt x="2320" y="14462"/>
                      </a:lnTo>
                      <a:lnTo>
                        <a:pt x="0" y="21600"/>
                      </a:lnTo>
                      <a:lnTo>
                        <a:pt x="7138" y="19281"/>
                      </a:lnTo>
                      <a:lnTo>
                        <a:pt x="7140" y="19281"/>
                      </a:lnTo>
                      <a:lnTo>
                        <a:pt x="7140" y="19279"/>
                      </a:lnTo>
                      <a:lnTo>
                        <a:pt x="21600" y="4818"/>
                      </a:lnTo>
                      <a:close/>
                      <a:moveTo>
                        <a:pt x="5635" y="15238"/>
                      </a:moveTo>
                      <a:lnTo>
                        <a:pt x="4840" y="14443"/>
                      </a:lnTo>
                      <a:lnTo>
                        <a:pt x="16793" y="2490"/>
                      </a:lnTo>
                      <a:lnTo>
                        <a:pt x="17587" y="3283"/>
                      </a:lnTo>
                      <a:lnTo>
                        <a:pt x="5635" y="15238"/>
                      </a:lnTo>
                      <a:close/>
                      <a:moveTo>
                        <a:pt x="5635" y="15238"/>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Freeform: Shape 88"/>
                <p:cNvSpPr>
                  <a:spLocks/>
                </p:cNvSpPr>
                <p:nvPr/>
              </p:nvSpPr>
              <p:spPr bwMode="auto">
                <a:xfrm>
                  <a:off x="508" y="-52"/>
                  <a:ext cx="122" cy="1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026" y="21600"/>
                      </a:moveTo>
                      <a:lnTo>
                        <a:pt x="0" y="8574"/>
                      </a:lnTo>
                      <a:lnTo>
                        <a:pt x="8574" y="0"/>
                      </a:lnTo>
                      <a:lnTo>
                        <a:pt x="21600" y="13026"/>
                      </a:lnTo>
                      <a:lnTo>
                        <a:pt x="13026" y="21600"/>
                      </a:lnTo>
                      <a:close/>
                      <a:moveTo>
                        <a:pt x="13026" y="21600"/>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grpSp>
        <p:sp>
          <p:nvSpPr>
            <p:cNvPr id="23" name="TextBox 82"/>
            <p:cNvSpPr txBox="1"/>
            <p:nvPr/>
          </p:nvSpPr>
          <p:spPr>
            <a:xfrm>
              <a:off x="4551255" y="2127362"/>
              <a:ext cx="2060803" cy="358223"/>
            </a:xfrm>
            <a:prstGeom prst="rect">
              <a:avLst/>
            </a:prstGeom>
            <a:noFill/>
            <a:effectLst/>
          </p:spPr>
          <p:txBody>
            <a:bodyPr wrap="square" lIns="0" tIns="0" rIns="0" bIns="0" anchor="ctr">
              <a:normAutofit/>
            </a:bodyPr>
            <a:lstStyle/>
            <a:p>
              <a:pPr algn="ctr">
                <a:lnSpc>
                  <a:spcPct val="120000"/>
                </a:lnSpc>
              </a:pPr>
              <a:r>
                <a:rPr lang="zh-CN" altLang="en-US" sz="1067" dirty="0">
                  <a:solidFill>
                    <a:schemeClr val="bg1"/>
                  </a:solidFill>
                  <a:latin typeface="微软雅黑" panose="020B0503020204020204" pitchFamily="34" charset="-122"/>
                  <a:ea typeface="微软雅黑" panose="020B0503020204020204" pitchFamily="34" charset="-122"/>
                </a:rPr>
                <a:t>此部分内容作为文字排版占位显示</a:t>
              </a:r>
              <a:br>
                <a:rPr lang="zh-CN" altLang="en-US" sz="1067" dirty="0">
                  <a:solidFill>
                    <a:schemeClr val="bg1"/>
                  </a:solidFill>
                  <a:latin typeface="微软雅黑" panose="020B0503020204020204" pitchFamily="34" charset="-122"/>
                  <a:ea typeface="微软雅黑" panose="020B0503020204020204" pitchFamily="34" charset="-122"/>
                </a:rPr>
              </a:br>
              <a:r>
                <a:rPr lang="zh-CN" altLang="en-US" sz="1067" dirty="0">
                  <a:solidFill>
                    <a:schemeClr val="bg1"/>
                  </a:solidFill>
                  <a:latin typeface="微软雅黑" panose="020B0503020204020204" pitchFamily="34" charset="-122"/>
                  <a:ea typeface="微软雅黑" panose="020B0503020204020204" pitchFamily="34" charset="-122"/>
                </a:rPr>
                <a:t>（建议使用主题字体）</a:t>
              </a:r>
            </a:p>
          </p:txBody>
        </p:sp>
      </p:grpSp>
      <p:cxnSp>
        <p:nvCxnSpPr>
          <p:cNvPr id="57" name="Прямая соединительная линия 10">
            <a:extLst>
              <a:ext uri="{FF2B5EF4-FFF2-40B4-BE49-F238E27FC236}">
                <a16:creationId xmlns:a16="http://schemas.microsoft.com/office/drawing/2014/main" xmlns="" id="{FF5ED2C6-4EC7-4613-87C2-BCA852751D8F}"/>
              </a:ext>
            </a:extLst>
          </p:cNvPr>
          <p:cNvCxnSpPr>
            <a:cxnSpLocks/>
          </p:cNvCxnSpPr>
          <p:nvPr/>
        </p:nvCxnSpPr>
        <p:spPr>
          <a:xfrm>
            <a:off x="7848600" y="754859"/>
            <a:ext cx="4343400" cy="0"/>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cxnSp>
        <p:nvCxnSpPr>
          <p:cNvPr id="60" name="Прямая соединительная линия 27">
            <a:extLst>
              <a:ext uri="{FF2B5EF4-FFF2-40B4-BE49-F238E27FC236}">
                <a16:creationId xmlns:a16="http://schemas.microsoft.com/office/drawing/2014/main" xmlns="" id="{5EF5CA54-BFE3-4DED-9669-4B765AC9E4E0}"/>
              </a:ext>
            </a:extLst>
          </p:cNvPr>
          <p:cNvCxnSpPr>
            <a:cxnSpLocks/>
          </p:cNvCxnSpPr>
          <p:nvPr/>
        </p:nvCxnSpPr>
        <p:spPr>
          <a:xfrm>
            <a:off x="0" y="746213"/>
            <a:ext cx="4140200" cy="8646"/>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sp>
        <p:nvSpPr>
          <p:cNvPr id="61" name="文本框 60">
            <a:extLst>
              <a:ext uri="{FF2B5EF4-FFF2-40B4-BE49-F238E27FC236}">
                <a16:creationId xmlns:a16="http://schemas.microsoft.com/office/drawing/2014/main" xmlns="" id="{E0AEEB15-1CF8-49A2-9611-3D27CFCF72A1}"/>
              </a:ext>
            </a:extLst>
          </p:cNvPr>
          <p:cNvSpPr txBox="1"/>
          <p:nvPr/>
        </p:nvSpPr>
        <p:spPr>
          <a:xfrm>
            <a:off x="4616450" y="469900"/>
            <a:ext cx="2959100" cy="523220"/>
          </a:xfrm>
          <a:prstGeom prst="rect">
            <a:avLst/>
          </a:prstGeom>
          <a:noFill/>
        </p:spPr>
        <p:txBody>
          <a:bodyPr wrap="square" rtlCol="0">
            <a:spAutoFit/>
          </a:bodyPr>
          <a:lstStyle/>
          <a:p>
            <a:r>
              <a:rPr lang="zh-CN" altLang="en-US" sz="2800" dirty="0"/>
              <a:t>请输入标题内容</a:t>
            </a:r>
          </a:p>
        </p:txBody>
      </p:sp>
    </p:spTree>
    <p:extLst>
      <p:ext uri="{BB962C8B-B14F-4D97-AF65-F5344CB8AC3E}">
        <p14:creationId xmlns:p14="http://schemas.microsoft.com/office/powerpoint/2010/main" val="2124554051"/>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53" presetClass="entr" presetSubtype="16" fill="hold" nodeType="with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p:cTn id="12" dur="500" fill="hold"/>
                                        <p:tgtEl>
                                          <p:spTgt spid="52"/>
                                        </p:tgtEl>
                                        <p:attrNameLst>
                                          <p:attrName>ppt_w</p:attrName>
                                        </p:attrNameLst>
                                      </p:cBhvr>
                                      <p:tavLst>
                                        <p:tav tm="0">
                                          <p:val>
                                            <p:fltVal val="0"/>
                                          </p:val>
                                        </p:tav>
                                        <p:tav tm="100000">
                                          <p:val>
                                            <p:strVal val="#ppt_w"/>
                                          </p:val>
                                        </p:tav>
                                      </p:tavLst>
                                    </p:anim>
                                    <p:anim calcmode="lin" valueType="num">
                                      <p:cBhvr>
                                        <p:cTn id="13" dur="500" fill="hold"/>
                                        <p:tgtEl>
                                          <p:spTgt spid="52"/>
                                        </p:tgtEl>
                                        <p:attrNameLst>
                                          <p:attrName>ppt_h</p:attrName>
                                        </p:attrNameLst>
                                      </p:cBhvr>
                                      <p:tavLst>
                                        <p:tav tm="0">
                                          <p:val>
                                            <p:fltVal val="0"/>
                                          </p:val>
                                        </p:tav>
                                        <p:tav tm="100000">
                                          <p:val>
                                            <p:strVal val="#ppt_h"/>
                                          </p:val>
                                        </p:tav>
                                      </p:tavLst>
                                    </p:anim>
                                    <p:animEffect transition="in" filter="fade">
                                      <p:cBhvr>
                                        <p:cTn id="14" dur="500"/>
                                        <p:tgtEl>
                                          <p:spTgt spid="52"/>
                                        </p:tgtEl>
                                      </p:cBhvr>
                                    </p:animEffect>
                                  </p:childTnLst>
                                </p:cTn>
                              </p:par>
                              <p:par>
                                <p:cTn id="15" presetID="53" presetClass="entr" presetSubtype="16"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p:cTn id="17" dur="500" fill="hold"/>
                                        <p:tgtEl>
                                          <p:spTgt spid="54"/>
                                        </p:tgtEl>
                                        <p:attrNameLst>
                                          <p:attrName>ppt_w</p:attrName>
                                        </p:attrNameLst>
                                      </p:cBhvr>
                                      <p:tavLst>
                                        <p:tav tm="0">
                                          <p:val>
                                            <p:fltVal val="0"/>
                                          </p:val>
                                        </p:tav>
                                        <p:tav tm="100000">
                                          <p:val>
                                            <p:strVal val="#ppt_w"/>
                                          </p:val>
                                        </p:tav>
                                      </p:tavLst>
                                    </p:anim>
                                    <p:anim calcmode="lin" valueType="num">
                                      <p:cBhvr>
                                        <p:cTn id="18" dur="500" fill="hold"/>
                                        <p:tgtEl>
                                          <p:spTgt spid="54"/>
                                        </p:tgtEl>
                                        <p:attrNameLst>
                                          <p:attrName>ppt_h</p:attrName>
                                        </p:attrNameLst>
                                      </p:cBhvr>
                                      <p:tavLst>
                                        <p:tav tm="0">
                                          <p:val>
                                            <p:fltVal val="0"/>
                                          </p:val>
                                        </p:tav>
                                        <p:tav tm="100000">
                                          <p:val>
                                            <p:strVal val="#ppt_h"/>
                                          </p:val>
                                        </p:tav>
                                      </p:tavLst>
                                    </p:anim>
                                    <p:animEffect transition="in" filter="fade">
                                      <p:cBhvr>
                                        <p:cTn id="19" dur="500"/>
                                        <p:tgtEl>
                                          <p:spTgt spid="54"/>
                                        </p:tgtEl>
                                      </p:cBhvr>
                                    </p:animEffect>
                                  </p:childTnLst>
                                </p:cTn>
                              </p:par>
                              <p:par>
                                <p:cTn id="20" presetID="53" presetClass="entr" presetSubtype="16" fill="hold" nodeType="withEffect">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cBhvr>
                                        <p:cTn id="22" dur="500" fill="hold"/>
                                        <p:tgtEl>
                                          <p:spTgt spid="55"/>
                                        </p:tgtEl>
                                        <p:attrNameLst>
                                          <p:attrName>ppt_w</p:attrName>
                                        </p:attrNameLst>
                                      </p:cBhvr>
                                      <p:tavLst>
                                        <p:tav tm="0">
                                          <p:val>
                                            <p:fltVal val="0"/>
                                          </p:val>
                                        </p:tav>
                                        <p:tav tm="100000">
                                          <p:val>
                                            <p:strVal val="#ppt_w"/>
                                          </p:val>
                                        </p:tav>
                                      </p:tavLst>
                                    </p:anim>
                                    <p:anim calcmode="lin" valueType="num">
                                      <p:cBhvr>
                                        <p:cTn id="23" dur="500" fill="hold"/>
                                        <p:tgtEl>
                                          <p:spTgt spid="55"/>
                                        </p:tgtEl>
                                        <p:attrNameLst>
                                          <p:attrName>ppt_h</p:attrName>
                                        </p:attrNameLst>
                                      </p:cBhvr>
                                      <p:tavLst>
                                        <p:tav tm="0">
                                          <p:val>
                                            <p:fltVal val="0"/>
                                          </p:val>
                                        </p:tav>
                                        <p:tav tm="100000">
                                          <p:val>
                                            <p:strVal val="#ppt_h"/>
                                          </p:val>
                                        </p:tav>
                                      </p:tavLst>
                                    </p:anim>
                                    <p:animEffect transition="in" filter="fade">
                                      <p:cBhvr>
                                        <p:cTn id="24" dur="500"/>
                                        <p:tgtEl>
                                          <p:spTgt spid="55"/>
                                        </p:tgtEl>
                                      </p:cBhvr>
                                    </p:animEffect>
                                  </p:childTnLst>
                                </p:cTn>
                              </p:par>
                            </p:childTnLst>
                          </p:cTn>
                        </p:par>
                        <p:par>
                          <p:cTn id="25" fill="hold">
                            <p:stCondLst>
                              <p:cond delay="500"/>
                            </p:stCondLst>
                            <p:childTnLst>
                              <p:par>
                                <p:cTn id="26" presetID="16" presetClass="entr" presetSubtype="21"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arn(inVertical)">
                                      <p:cBhvr>
                                        <p:cTn id="28" dur="500"/>
                                        <p:tgtEl>
                                          <p:spTgt spid="19"/>
                                        </p:tgtEl>
                                      </p:cBhvr>
                                    </p:animEffect>
                                  </p:childTnLst>
                                </p:cTn>
                              </p:par>
                              <p:par>
                                <p:cTn id="29" presetID="16" presetClass="entr" presetSubtype="21"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barn(inVertical)">
                                      <p:cBhvr>
                                        <p:cTn id="31" dur="500"/>
                                        <p:tgtEl>
                                          <p:spTgt spid="4"/>
                                        </p:tgtEl>
                                      </p:cBhvr>
                                    </p:animEffect>
                                  </p:childTnLst>
                                </p:cTn>
                              </p:par>
                              <p:par>
                                <p:cTn id="32" presetID="16" presetClass="entr" presetSubtype="21"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barn(inVertical)">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wipe(left)">
                                      <p:cBhvr>
                                        <p:cTn id="39" dur="500"/>
                                        <p:tgtEl>
                                          <p:spTgt spid="57"/>
                                        </p:tgtEl>
                                      </p:cBhvr>
                                    </p:animEffect>
                                  </p:childTnLst>
                                </p:cTn>
                              </p:par>
                              <p:par>
                                <p:cTn id="40" presetID="22" presetClass="entr" presetSubtype="2" fill="hold"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righ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a:grpSpLocks/>
          </p:cNvGrpSpPr>
          <p:nvPr/>
        </p:nvGrpSpPr>
        <p:grpSpPr bwMode="auto">
          <a:xfrm>
            <a:off x="294991" y="1782321"/>
            <a:ext cx="5750496" cy="3282295"/>
            <a:chOff x="8540751" y="4843463"/>
            <a:chExt cx="8012112" cy="4562475"/>
          </a:xfrm>
          <a:effectLst/>
        </p:grpSpPr>
        <p:sp>
          <p:nvSpPr>
            <p:cNvPr id="19" name="任意多边形: 形状 18"/>
            <p:cNvSpPr>
              <a:spLocks/>
            </p:cNvSpPr>
            <p:nvPr/>
          </p:nvSpPr>
          <p:spPr bwMode="auto">
            <a:xfrm>
              <a:off x="9321800" y="4843463"/>
              <a:ext cx="6480176" cy="4421188"/>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chemeClr val="tx2">
                <a:lumMod val="50000"/>
              </a:schemeClr>
            </a:solidFill>
            <a:ln>
              <a:noFill/>
            </a:ln>
            <a:extLst>
              <a:ext uri="{91240B29-F687-4f45-9708-019B960494DF}">
                <a14:hiddenLine xmlns="" xmlns:lc="http://schemas.openxmlformats.org/drawingml/2006/lockedCanvas" xmlns:a14="http://schemas.microsoft.com/office/drawing/2010/main" xmlns:p14="http://schemas.microsoft.com/office/powerpoint/2010/main" w="9525">
                  <a:solidFill>
                    <a:srgbClr val="000000"/>
                  </a:solidFill>
                  <a:bevel/>
                  <a:headEnd/>
                  <a:tailEnd/>
                </a14:hiddenLine>
              </a:ext>
            </a:extLst>
          </p:spPr>
          <p:txBody>
            <a:bodyPr anchor="ctr"/>
            <a:lstStyle/>
            <a:p>
              <a:pPr algn="ctr"/>
              <a:endParaRPr sz="2400"/>
            </a:p>
          </p:txBody>
        </p:sp>
        <p:sp>
          <p:nvSpPr>
            <p:cNvPr id="20" name="任意多边形: 形状 19"/>
            <p:cNvSpPr>
              <a:spLocks/>
            </p:cNvSpPr>
            <p:nvPr/>
          </p:nvSpPr>
          <p:spPr bwMode="auto">
            <a:xfrm>
              <a:off x="8542336" y="9169402"/>
              <a:ext cx="8008936" cy="142874"/>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chemeClr val="bg1">
                <a:lumMod val="95000"/>
              </a:schemeClr>
            </a:solidFill>
            <a:ln>
              <a:noFill/>
            </a:ln>
            <a:extLst>
              <a:ext uri="{91240B29-F687-4f45-9708-019B960494DF}">
                <a14:hiddenLine xmlns="" xmlns:lc="http://schemas.openxmlformats.org/drawingml/2006/lockedCanvas" xmlns:a14="http://schemas.microsoft.com/office/drawing/2010/main" xmlns:p14="http://schemas.microsoft.com/office/powerpoint/2010/main" w="9525">
                  <a:solidFill>
                    <a:srgbClr val="000000"/>
                  </a:solidFill>
                  <a:bevel/>
                  <a:headEnd/>
                  <a:tailEnd/>
                </a14:hiddenLine>
              </a:ext>
            </a:extLst>
          </p:spPr>
          <p:txBody>
            <a:bodyPr anchor="ctr"/>
            <a:lstStyle/>
            <a:p>
              <a:pPr algn="ctr"/>
              <a:endParaRPr sz="2400"/>
            </a:p>
          </p:txBody>
        </p:sp>
        <p:sp>
          <p:nvSpPr>
            <p:cNvPr id="21" name="任意多边形: 形状 20"/>
            <p:cNvSpPr>
              <a:spLocks/>
            </p:cNvSpPr>
            <p:nvPr/>
          </p:nvSpPr>
          <p:spPr bwMode="auto">
            <a:xfrm>
              <a:off x="8542339" y="9169399"/>
              <a:ext cx="8008939" cy="236539"/>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chemeClr val="tx2"/>
              </a:solidFill>
              <a:miter lim="800000"/>
              <a:headEnd/>
              <a:tailEnd/>
            </a:ln>
            <a:extLst>
              <a:ext uri="{909E8E84-426E-40dd-AFC4-6F175D3DCCD1}">
                <a14:hiddenFill xmlns="" xmlns:lc="http://schemas.openxmlformats.org/drawingml/2006/lockedCanvas" xmlns:a14="http://schemas.microsoft.com/office/drawing/2010/main" xmlns:p14="http://schemas.microsoft.com/office/powerpoint/2010/main">
                  <a:solidFill>
                    <a:srgbClr val="FFFFFF"/>
                  </a:solidFill>
                </a14:hiddenFill>
              </a:ext>
            </a:extLst>
          </p:spPr>
          <p:txBody>
            <a:bodyPr anchor="ctr"/>
            <a:lstStyle/>
            <a:p>
              <a:pPr algn="ctr"/>
              <a:endParaRPr sz="2400"/>
            </a:p>
          </p:txBody>
        </p:sp>
        <p:sp>
          <p:nvSpPr>
            <p:cNvPr id="22" name="任意多边形: 形状 21"/>
            <p:cNvSpPr>
              <a:spLocks/>
            </p:cNvSpPr>
            <p:nvPr/>
          </p:nvSpPr>
          <p:spPr bwMode="auto">
            <a:xfrm>
              <a:off x="8540751" y="9312275"/>
              <a:ext cx="8012112" cy="93663"/>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chemeClr val="tx2">
                <a:lumMod val="50000"/>
              </a:schemeClr>
            </a:solidFill>
            <a:ln>
              <a:noFill/>
            </a:ln>
            <a:extLst>
              <a:ext uri="{91240B29-F687-4f45-9708-019B960494DF}">
                <a14:hiddenLine xmlns="" xmlns:lc="http://schemas.openxmlformats.org/drawingml/2006/lockedCanvas" xmlns:a14="http://schemas.microsoft.com/office/drawing/2010/main" xmlns:p14="http://schemas.microsoft.com/office/powerpoint/2010/main" w="9525">
                  <a:solidFill>
                    <a:srgbClr val="000000"/>
                  </a:solidFill>
                  <a:bevel/>
                  <a:headEnd/>
                  <a:tailEnd/>
                </a14:hiddenLine>
              </a:ext>
            </a:extLst>
          </p:spPr>
          <p:txBody>
            <a:bodyPr anchor="ctr"/>
            <a:lstStyle/>
            <a:p>
              <a:pPr algn="ctr"/>
              <a:endParaRPr sz="2400"/>
            </a:p>
          </p:txBody>
        </p:sp>
        <p:sp>
          <p:nvSpPr>
            <p:cNvPr id="23" name="任意多边形: 形状 22"/>
            <p:cNvSpPr>
              <a:spLocks/>
            </p:cNvSpPr>
            <p:nvPr/>
          </p:nvSpPr>
          <p:spPr bwMode="auto">
            <a:xfrm>
              <a:off x="11979275" y="9167813"/>
              <a:ext cx="1141413" cy="88900"/>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chemeClr val="tx2">
                <a:lumMod val="50000"/>
              </a:schemeClr>
            </a:solidFill>
            <a:ln>
              <a:noFill/>
            </a:ln>
            <a:extLst>
              <a:ext uri="{91240B29-F687-4f45-9708-019B960494DF}">
                <a14:hiddenLine xmlns="" xmlns:lc="http://schemas.openxmlformats.org/drawingml/2006/lockedCanvas" xmlns:a14="http://schemas.microsoft.com/office/drawing/2010/main" xmlns:p14="http://schemas.microsoft.com/office/powerpoint/2010/main" w="9525">
                  <a:solidFill>
                    <a:srgbClr val="000000"/>
                  </a:solidFill>
                  <a:bevel/>
                  <a:headEnd/>
                  <a:tailEnd/>
                </a14:hiddenLine>
              </a:ext>
            </a:extLst>
          </p:spPr>
          <p:txBody>
            <a:bodyPr anchor="ctr"/>
            <a:lstStyle/>
            <a:p>
              <a:pPr algn="ctr"/>
              <a:endParaRPr sz="2400"/>
            </a:p>
          </p:txBody>
        </p:sp>
        <p:sp>
          <p:nvSpPr>
            <p:cNvPr id="24" name="任意多边形: 形状 23"/>
            <p:cNvSpPr>
              <a:spLocks/>
            </p:cNvSpPr>
            <p:nvPr/>
          </p:nvSpPr>
          <p:spPr bwMode="auto">
            <a:xfrm>
              <a:off x="12571413" y="4937125"/>
              <a:ext cx="38100" cy="36513"/>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a:extLst>
              <a:ext uri="{91240B29-F687-4f45-9708-019B960494DF}">
                <a14:hiddenLine xmlns="" xmlns:lc="http://schemas.openxmlformats.org/drawingml/2006/lockedCanvas" xmlns:a14="http://schemas.microsoft.com/office/drawing/2010/main" xmlns:p14="http://schemas.microsoft.com/office/powerpoint/2010/main" w="9525">
                  <a:solidFill>
                    <a:srgbClr val="000000"/>
                  </a:solidFill>
                  <a:bevel/>
                  <a:headEnd/>
                  <a:tailEnd/>
                </a14:hiddenLine>
              </a:ext>
            </a:extLst>
          </p:spPr>
          <p:txBody>
            <a:bodyPr anchor="ctr"/>
            <a:lstStyle/>
            <a:p>
              <a:pPr algn="ctr"/>
              <a:endParaRPr sz="2400"/>
            </a:p>
          </p:txBody>
        </p:sp>
      </p:grpSp>
      <p:grpSp>
        <p:nvGrpSpPr>
          <p:cNvPr id="25" name="组合 24"/>
          <p:cNvGrpSpPr/>
          <p:nvPr/>
        </p:nvGrpSpPr>
        <p:grpSpPr>
          <a:xfrm>
            <a:off x="6112160" y="1782322"/>
            <a:ext cx="5784851" cy="1612572"/>
            <a:chOff x="4584120" y="1336741"/>
            <a:chExt cx="4338638" cy="1209429"/>
          </a:xfrm>
        </p:grpSpPr>
        <p:sp>
          <p:nvSpPr>
            <p:cNvPr id="5" name="矩形 4"/>
            <p:cNvSpPr/>
            <p:nvPr/>
          </p:nvSpPr>
          <p:spPr bwMode="auto">
            <a:xfrm>
              <a:off x="4584120" y="1336741"/>
              <a:ext cx="4338638" cy="1209429"/>
            </a:xfrm>
            <a:prstGeom prst="rect">
              <a:avLst/>
            </a:prstGeom>
            <a:solidFill>
              <a:schemeClr val="accent1">
                <a:lumMod val="100000"/>
              </a:schemeClr>
            </a:solidFill>
            <a:ln w="19050">
              <a:noFill/>
              <a:round/>
              <a:headEnd/>
              <a:tailEnd/>
            </a:ln>
          </p:spPr>
          <p:txBody>
            <a:bodyPr anchor="ctr"/>
            <a:lstStyle/>
            <a:p>
              <a:pPr algn="ctr"/>
              <a:endParaRPr sz="2400" dirty="0"/>
            </a:p>
          </p:txBody>
        </p:sp>
        <p:sp>
          <p:nvSpPr>
            <p:cNvPr id="7" name="椭圆 6"/>
            <p:cNvSpPr/>
            <p:nvPr/>
          </p:nvSpPr>
          <p:spPr bwMode="auto">
            <a:xfrm>
              <a:off x="4750139" y="1603918"/>
              <a:ext cx="675075" cy="675075"/>
            </a:xfrm>
            <a:prstGeom prst="ellipse">
              <a:avLst/>
            </a:prstGeom>
            <a:solidFill>
              <a:schemeClr val="bg1"/>
            </a:solidFill>
            <a:ln w="19050">
              <a:noFill/>
              <a:round/>
              <a:headEnd/>
              <a:tailEnd/>
            </a:ln>
          </p:spPr>
          <p:txBody>
            <a:bodyPr anchor="ctr"/>
            <a:lstStyle/>
            <a:p>
              <a:pPr algn="ctr"/>
              <a:endParaRPr sz="2400"/>
            </a:p>
          </p:txBody>
        </p:sp>
        <p:sp>
          <p:nvSpPr>
            <p:cNvPr id="9" name="任意多边形: 形状 8"/>
            <p:cNvSpPr/>
            <p:nvPr/>
          </p:nvSpPr>
          <p:spPr bwMode="auto">
            <a:xfrm>
              <a:off x="4886301" y="1745753"/>
              <a:ext cx="402750" cy="391405"/>
            </a:xfrm>
            <a:custGeom>
              <a:avLst/>
              <a:gdLst>
                <a:gd name="connsiteX0" fmla="*/ 279778 w 338138"/>
                <a:gd name="connsiteY0" fmla="*/ 231775 h 328613"/>
                <a:gd name="connsiteX1" fmla="*/ 289126 w 338138"/>
                <a:gd name="connsiteY1" fmla="*/ 271719 h 328613"/>
                <a:gd name="connsiteX2" fmla="*/ 283784 w 338138"/>
                <a:gd name="connsiteY2" fmla="*/ 279708 h 328613"/>
                <a:gd name="connsiteX3" fmla="*/ 282449 w 338138"/>
                <a:gd name="connsiteY3" fmla="*/ 279708 h 328613"/>
                <a:gd name="connsiteX4" fmla="*/ 275771 w 338138"/>
                <a:gd name="connsiteY4" fmla="*/ 274382 h 328613"/>
                <a:gd name="connsiteX5" fmla="*/ 265087 w 338138"/>
                <a:gd name="connsiteY5" fmla="*/ 234438 h 328613"/>
                <a:gd name="connsiteX6" fmla="*/ 239712 w 338138"/>
                <a:gd name="connsiteY6" fmla="*/ 273050 h 328613"/>
                <a:gd name="connsiteX7" fmla="*/ 282449 w 338138"/>
                <a:gd name="connsiteY7" fmla="*/ 314325 h 328613"/>
                <a:gd name="connsiteX8" fmla="*/ 323850 w 338138"/>
                <a:gd name="connsiteY8" fmla="*/ 273050 h 328613"/>
                <a:gd name="connsiteX9" fmla="*/ 282449 w 338138"/>
                <a:gd name="connsiteY9" fmla="*/ 231775 h 328613"/>
                <a:gd name="connsiteX10" fmla="*/ 279778 w 338138"/>
                <a:gd name="connsiteY10" fmla="*/ 231775 h 328613"/>
                <a:gd name="connsiteX11" fmla="*/ 55688 w 338138"/>
                <a:gd name="connsiteY11" fmla="*/ 231775 h 328613"/>
                <a:gd name="connsiteX12" fmla="*/ 14287 w 338138"/>
                <a:gd name="connsiteY12" fmla="*/ 273050 h 328613"/>
                <a:gd name="connsiteX13" fmla="*/ 55688 w 338138"/>
                <a:gd name="connsiteY13" fmla="*/ 314325 h 328613"/>
                <a:gd name="connsiteX14" fmla="*/ 98425 w 338138"/>
                <a:gd name="connsiteY14" fmla="*/ 273050 h 328613"/>
                <a:gd name="connsiteX15" fmla="*/ 97089 w 338138"/>
                <a:gd name="connsiteY15" fmla="*/ 265062 h 328613"/>
                <a:gd name="connsiteX16" fmla="*/ 58359 w 338138"/>
                <a:gd name="connsiteY16" fmla="*/ 279708 h 328613"/>
                <a:gd name="connsiteX17" fmla="*/ 55688 w 338138"/>
                <a:gd name="connsiteY17" fmla="*/ 279708 h 328613"/>
                <a:gd name="connsiteX18" fmla="*/ 49011 w 338138"/>
                <a:gd name="connsiteY18" fmla="*/ 275713 h 328613"/>
                <a:gd name="connsiteX19" fmla="*/ 53017 w 338138"/>
                <a:gd name="connsiteY19" fmla="*/ 266393 h 328613"/>
                <a:gd name="connsiteX20" fmla="*/ 91747 w 338138"/>
                <a:gd name="connsiteY20" fmla="*/ 251747 h 328613"/>
                <a:gd name="connsiteX21" fmla="*/ 55688 w 338138"/>
                <a:gd name="connsiteY21" fmla="*/ 231775 h 328613"/>
                <a:gd name="connsiteX22" fmla="*/ 39613 w 338138"/>
                <a:gd name="connsiteY22" fmla="*/ 195263 h 328613"/>
                <a:gd name="connsiteX23" fmla="*/ 92431 w 338138"/>
                <a:gd name="connsiteY23" fmla="*/ 195263 h 328613"/>
                <a:gd name="connsiteX24" fmla="*/ 97713 w 338138"/>
                <a:gd name="connsiteY24" fmla="*/ 196583 h 328613"/>
                <a:gd name="connsiteX25" fmla="*/ 138647 w 338138"/>
                <a:gd name="connsiteY25" fmla="*/ 237513 h 328613"/>
                <a:gd name="connsiteX26" fmla="*/ 139967 w 338138"/>
                <a:gd name="connsiteY26" fmla="*/ 244114 h 328613"/>
                <a:gd name="connsiteX27" fmla="*/ 136006 w 338138"/>
                <a:gd name="connsiteY27" fmla="*/ 249395 h 328613"/>
                <a:gd name="connsiteX28" fmla="*/ 109597 w 338138"/>
                <a:gd name="connsiteY28" fmla="*/ 259958 h 328613"/>
                <a:gd name="connsiteX29" fmla="*/ 110918 w 338138"/>
                <a:gd name="connsiteY29" fmla="*/ 273161 h 328613"/>
                <a:gd name="connsiteX30" fmla="*/ 55459 w 338138"/>
                <a:gd name="connsiteY30" fmla="*/ 328613 h 328613"/>
                <a:gd name="connsiteX31" fmla="*/ 0 w 338138"/>
                <a:gd name="connsiteY31" fmla="*/ 273161 h 328613"/>
                <a:gd name="connsiteX32" fmla="*/ 55459 w 338138"/>
                <a:gd name="connsiteY32" fmla="*/ 217708 h 328613"/>
                <a:gd name="connsiteX33" fmla="*/ 104315 w 338138"/>
                <a:gd name="connsiteY33" fmla="*/ 246755 h 328613"/>
                <a:gd name="connsiteX34" fmla="*/ 121481 w 338138"/>
                <a:gd name="connsiteY34" fmla="*/ 240153 h 328613"/>
                <a:gd name="connsiteX35" fmla="*/ 89790 w 338138"/>
                <a:gd name="connsiteY35" fmla="*/ 208466 h 328613"/>
                <a:gd name="connsiteX36" fmla="*/ 39613 w 338138"/>
                <a:gd name="connsiteY36" fmla="*/ 208466 h 328613"/>
                <a:gd name="connsiteX37" fmla="*/ 33011 w 338138"/>
                <a:gd name="connsiteY37" fmla="*/ 201864 h 328613"/>
                <a:gd name="connsiteX38" fmla="*/ 39613 w 338138"/>
                <a:gd name="connsiteY38" fmla="*/ 195263 h 328613"/>
                <a:gd name="connsiteX39" fmla="*/ 155575 w 338138"/>
                <a:gd name="connsiteY39" fmla="*/ 0 h 328613"/>
                <a:gd name="connsiteX40" fmla="*/ 191294 w 338138"/>
                <a:gd name="connsiteY40" fmla="*/ 35490 h 328613"/>
                <a:gd name="connsiteX41" fmla="*/ 156898 w 338138"/>
                <a:gd name="connsiteY41" fmla="*/ 70980 h 328613"/>
                <a:gd name="connsiteX42" fmla="*/ 167481 w 338138"/>
                <a:gd name="connsiteY42" fmla="*/ 80181 h 328613"/>
                <a:gd name="connsiteX43" fmla="*/ 168804 w 338138"/>
                <a:gd name="connsiteY43" fmla="*/ 81496 h 328613"/>
                <a:gd name="connsiteX44" fmla="*/ 196586 w 338138"/>
                <a:gd name="connsiteY44" fmla="*/ 126187 h 328613"/>
                <a:gd name="connsiteX45" fmla="*/ 225690 w 338138"/>
                <a:gd name="connsiteY45" fmla="*/ 130131 h 328613"/>
                <a:gd name="connsiteX46" fmla="*/ 234950 w 338138"/>
                <a:gd name="connsiteY46" fmla="*/ 138017 h 328613"/>
                <a:gd name="connsiteX47" fmla="*/ 257440 w 338138"/>
                <a:gd name="connsiteY47" fmla="*/ 149847 h 328613"/>
                <a:gd name="connsiteX48" fmla="*/ 260086 w 338138"/>
                <a:gd name="connsiteY48" fmla="*/ 155105 h 328613"/>
                <a:gd name="connsiteX49" fmla="*/ 270669 w 338138"/>
                <a:gd name="connsiteY49" fmla="*/ 197168 h 328613"/>
                <a:gd name="connsiteX50" fmla="*/ 278607 w 338138"/>
                <a:gd name="connsiteY50" fmla="*/ 197168 h 328613"/>
                <a:gd name="connsiteX51" fmla="*/ 315648 w 338138"/>
                <a:gd name="connsiteY51" fmla="*/ 205054 h 328613"/>
                <a:gd name="connsiteX52" fmla="*/ 319617 w 338138"/>
                <a:gd name="connsiteY52" fmla="*/ 214255 h 328613"/>
                <a:gd name="connsiteX53" fmla="*/ 310357 w 338138"/>
                <a:gd name="connsiteY53" fmla="*/ 216884 h 328613"/>
                <a:gd name="connsiteX54" fmla="*/ 278607 w 338138"/>
                <a:gd name="connsiteY54" fmla="*/ 210312 h 328613"/>
                <a:gd name="connsiteX55" fmla="*/ 274638 w 338138"/>
                <a:gd name="connsiteY55" fmla="*/ 211627 h 328613"/>
                <a:gd name="connsiteX56" fmla="*/ 275961 w 338138"/>
                <a:gd name="connsiteY56" fmla="*/ 218199 h 328613"/>
                <a:gd name="connsiteX57" fmla="*/ 282575 w 338138"/>
                <a:gd name="connsiteY57" fmla="*/ 218199 h 328613"/>
                <a:gd name="connsiteX58" fmla="*/ 338138 w 338138"/>
                <a:gd name="connsiteY58" fmla="*/ 273406 h 328613"/>
                <a:gd name="connsiteX59" fmla="*/ 282575 w 338138"/>
                <a:gd name="connsiteY59" fmla="*/ 328613 h 328613"/>
                <a:gd name="connsiteX60" fmla="*/ 229659 w 338138"/>
                <a:gd name="connsiteY60" fmla="*/ 289180 h 328613"/>
                <a:gd name="connsiteX61" fmla="*/ 183356 w 338138"/>
                <a:gd name="connsiteY61" fmla="*/ 289180 h 328613"/>
                <a:gd name="connsiteX62" fmla="*/ 175419 w 338138"/>
                <a:gd name="connsiteY62" fmla="*/ 282607 h 328613"/>
                <a:gd name="connsiteX63" fmla="*/ 183356 w 338138"/>
                <a:gd name="connsiteY63" fmla="*/ 276035 h 328613"/>
                <a:gd name="connsiteX64" fmla="*/ 227013 w 338138"/>
                <a:gd name="connsiteY64" fmla="*/ 276035 h 328613"/>
                <a:gd name="connsiteX65" fmla="*/ 227013 w 338138"/>
                <a:gd name="connsiteY65" fmla="*/ 273406 h 328613"/>
                <a:gd name="connsiteX66" fmla="*/ 262732 w 338138"/>
                <a:gd name="connsiteY66" fmla="*/ 222142 h 328613"/>
                <a:gd name="connsiteX67" fmla="*/ 261409 w 338138"/>
                <a:gd name="connsiteY67" fmla="*/ 214255 h 328613"/>
                <a:gd name="connsiteX68" fmla="*/ 230981 w 338138"/>
                <a:gd name="connsiteY68" fmla="*/ 239231 h 328613"/>
                <a:gd name="connsiteX69" fmla="*/ 224367 w 338138"/>
                <a:gd name="connsiteY69" fmla="*/ 243174 h 328613"/>
                <a:gd name="connsiteX70" fmla="*/ 221721 w 338138"/>
                <a:gd name="connsiteY70" fmla="*/ 241859 h 328613"/>
                <a:gd name="connsiteX71" fmla="*/ 219075 w 338138"/>
                <a:gd name="connsiteY71" fmla="*/ 232658 h 328613"/>
                <a:gd name="connsiteX72" fmla="*/ 257440 w 338138"/>
                <a:gd name="connsiteY72" fmla="*/ 201111 h 328613"/>
                <a:gd name="connsiteX73" fmla="*/ 248180 w 338138"/>
                <a:gd name="connsiteY73" fmla="*/ 160363 h 328613"/>
                <a:gd name="connsiteX74" fmla="*/ 228336 w 338138"/>
                <a:gd name="connsiteY74" fmla="*/ 151162 h 328613"/>
                <a:gd name="connsiteX75" fmla="*/ 227013 w 338138"/>
                <a:gd name="connsiteY75" fmla="*/ 149847 h 328613"/>
                <a:gd name="connsiteX76" fmla="*/ 224367 w 338138"/>
                <a:gd name="connsiteY76" fmla="*/ 149847 h 328613"/>
                <a:gd name="connsiteX77" fmla="*/ 188648 w 338138"/>
                <a:gd name="connsiteY77" fmla="*/ 149847 h 328613"/>
                <a:gd name="connsiteX78" fmla="*/ 179388 w 338138"/>
                <a:gd name="connsiteY78" fmla="*/ 145904 h 328613"/>
                <a:gd name="connsiteX79" fmla="*/ 178065 w 338138"/>
                <a:gd name="connsiteY79" fmla="*/ 144589 h 328613"/>
                <a:gd name="connsiteX80" fmla="*/ 170127 w 338138"/>
                <a:gd name="connsiteY80" fmla="*/ 134074 h 328613"/>
                <a:gd name="connsiteX81" fmla="*/ 168804 w 338138"/>
                <a:gd name="connsiteY81" fmla="*/ 140646 h 328613"/>
                <a:gd name="connsiteX82" fmla="*/ 167481 w 338138"/>
                <a:gd name="connsiteY82" fmla="*/ 148533 h 328613"/>
                <a:gd name="connsiteX83" fmla="*/ 166158 w 338138"/>
                <a:gd name="connsiteY83" fmla="*/ 152476 h 328613"/>
                <a:gd name="connsiteX84" fmla="*/ 166158 w 338138"/>
                <a:gd name="connsiteY84" fmla="*/ 156420 h 328613"/>
                <a:gd name="connsiteX85" fmla="*/ 163513 w 338138"/>
                <a:gd name="connsiteY85" fmla="*/ 164306 h 328613"/>
                <a:gd name="connsiteX86" fmla="*/ 162190 w 338138"/>
                <a:gd name="connsiteY86" fmla="*/ 170879 h 328613"/>
                <a:gd name="connsiteX87" fmla="*/ 160867 w 338138"/>
                <a:gd name="connsiteY87" fmla="*/ 173507 h 328613"/>
                <a:gd name="connsiteX88" fmla="*/ 200554 w 338138"/>
                <a:gd name="connsiteY88" fmla="*/ 182709 h 328613"/>
                <a:gd name="connsiteX89" fmla="*/ 201877 w 338138"/>
                <a:gd name="connsiteY89" fmla="*/ 182709 h 328613"/>
                <a:gd name="connsiteX90" fmla="*/ 215106 w 338138"/>
                <a:gd name="connsiteY90" fmla="*/ 205054 h 328613"/>
                <a:gd name="connsiteX91" fmla="*/ 212461 w 338138"/>
                <a:gd name="connsiteY91" fmla="*/ 210312 h 328613"/>
                <a:gd name="connsiteX92" fmla="*/ 163513 w 338138"/>
                <a:gd name="connsiteY92" fmla="*/ 289180 h 328613"/>
                <a:gd name="connsiteX93" fmla="*/ 144992 w 338138"/>
                <a:gd name="connsiteY93" fmla="*/ 293123 h 328613"/>
                <a:gd name="connsiteX94" fmla="*/ 139700 w 338138"/>
                <a:gd name="connsiteY94" fmla="*/ 276035 h 328613"/>
                <a:gd name="connsiteX95" fmla="*/ 168804 w 338138"/>
                <a:gd name="connsiteY95" fmla="*/ 214255 h 328613"/>
                <a:gd name="connsiteX96" fmla="*/ 125148 w 338138"/>
                <a:gd name="connsiteY96" fmla="*/ 206369 h 328613"/>
                <a:gd name="connsiteX97" fmla="*/ 103981 w 338138"/>
                <a:gd name="connsiteY97" fmla="*/ 195853 h 328613"/>
                <a:gd name="connsiteX98" fmla="*/ 97367 w 338138"/>
                <a:gd name="connsiteY98" fmla="*/ 164306 h 328613"/>
                <a:gd name="connsiteX99" fmla="*/ 121179 w 338138"/>
                <a:gd name="connsiteY99" fmla="*/ 95955 h 328613"/>
                <a:gd name="connsiteX100" fmla="*/ 121179 w 338138"/>
                <a:gd name="connsiteY100" fmla="*/ 90697 h 328613"/>
                <a:gd name="connsiteX101" fmla="*/ 143669 w 338138"/>
                <a:gd name="connsiteY101" fmla="*/ 68351 h 328613"/>
                <a:gd name="connsiteX102" fmla="*/ 119856 w 338138"/>
                <a:gd name="connsiteY102" fmla="*/ 35490 h 328613"/>
                <a:gd name="connsiteX103" fmla="*/ 155575 w 338138"/>
                <a:gd name="connsiteY103"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338138" h="328613">
                  <a:moveTo>
                    <a:pt x="279778" y="231775"/>
                  </a:moveTo>
                  <a:cubicBezTo>
                    <a:pt x="279778" y="231775"/>
                    <a:pt x="279778" y="231775"/>
                    <a:pt x="289126" y="271719"/>
                  </a:cubicBezTo>
                  <a:cubicBezTo>
                    <a:pt x="290462" y="275713"/>
                    <a:pt x="287791" y="278376"/>
                    <a:pt x="283784" y="279708"/>
                  </a:cubicBezTo>
                  <a:cubicBezTo>
                    <a:pt x="283784" y="279708"/>
                    <a:pt x="282449" y="279708"/>
                    <a:pt x="282449" y="279708"/>
                  </a:cubicBezTo>
                  <a:cubicBezTo>
                    <a:pt x="279778" y="279708"/>
                    <a:pt x="275771" y="278376"/>
                    <a:pt x="275771" y="274382"/>
                  </a:cubicBezTo>
                  <a:cubicBezTo>
                    <a:pt x="275771" y="274382"/>
                    <a:pt x="275771" y="274382"/>
                    <a:pt x="265087" y="234438"/>
                  </a:cubicBezTo>
                  <a:cubicBezTo>
                    <a:pt x="250396" y="241095"/>
                    <a:pt x="239712" y="255741"/>
                    <a:pt x="239712" y="273050"/>
                  </a:cubicBezTo>
                  <a:cubicBezTo>
                    <a:pt x="239712" y="295685"/>
                    <a:pt x="259745" y="314325"/>
                    <a:pt x="282449" y="314325"/>
                  </a:cubicBezTo>
                  <a:cubicBezTo>
                    <a:pt x="305153" y="314325"/>
                    <a:pt x="323850" y="295685"/>
                    <a:pt x="323850" y="273050"/>
                  </a:cubicBezTo>
                  <a:cubicBezTo>
                    <a:pt x="323850" y="250416"/>
                    <a:pt x="305153" y="231775"/>
                    <a:pt x="282449" y="231775"/>
                  </a:cubicBezTo>
                  <a:cubicBezTo>
                    <a:pt x="281113" y="231775"/>
                    <a:pt x="279778" y="231775"/>
                    <a:pt x="279778" y="231775"/>
                  </a:cubicBezTo>
                  <a:close/>
                  <a:moveTo>
                    <a:pt x="55688" y="231775"/>
                  </a:moveTo>
                  <a:cubicBezTo>
                    <a:pt x="32984" y="231775"/>
                    <a:pt x="14287" y="250416"/>
                    <a:pt x="14287" y="273050"/>
                  </a:cubicBezTo>
                  <a:cubicBezTo>
                    <a:pt x="14287" y="295685"/>
                    <a:pt x="32984" y="314325"/>
                    <a:pt x="55688" y="314325"/>
                  </a:cubicBezTo>
                  <a:cubicBezTo>
                    <a:pt x="78392" y="314325"/>
                    <a:pt x="98425" y="295685"/>
                    <a:pt x="98425" y="273050"/>
                  </a:cubicBezTo>
                  <a:cubicBezTo>
                    <a:pt x="98425" y="270387"/>
                    <a:pt x="97089" y="267724"/>
                    <a:pt x="97089" y="265062"/>
                  </a:cubicBezTo>
                  <a:cubicBezTo>
                    <a:pt x="97089" y="265062"/>
                    <a:pt x="97089" y="265062"/>
                    <a:pt x="58359" y="279708"/>
                  </a:cubicBezTo>
                  <a:cubicBezTo>
                    <a:pt x="57024" y="279708"/>
                    <a:pt x="57024" y="279708"/>
                    <a:pt x="55688" y="279708"/>
                  </a:cubicBezTo>
                  <a:cubicBezTo>
                    <a:pt x="53017" y="279708"/>
                    <a:pt x="50346" y="278376"/>
                    <a:pt x="49011" y="275713"/>
                  </a:cubicBezTo>
                  <a:cubicBezTo>
                    <a:pt x="47675" y="271719"/>
                    <a:pt x="49011" y="267724"/>
                    <a:pt x="53017" y="266393"/>
                  </a:cubicBezTo>
                  <a:cubicBezTo>
                    <a:pt x="53017" y="266393"/>
                    <a:pt x="53017" y="266393"/>
                    <a:pt x="91747" y="251747"/>
                  </a:cubicBezTo>
                  <a:cubicBezTo>
                    <a:pt x="83734" y="239764"/>
                    <a:pt x="70379" y="231775"/>
                    <a:pt x="55688" y="231775"/>
                  </a:cubicBezTo>
                  <a:close/>
                  <a:moveTo>
                    <a:pt x="39613" y="195263"/>
                  </a:moveTo>
                  <a:cubicBezTo>
                    <a:pt x="39613" y="195263"/>
                    <a:pt x="39613" y="195263"/>
                    <a:pt x="92431" y="195263"/>
                  </a:cubicBezTo>
                  <a:cubicBezTo>
                    <a:pt x="95072" y="195263"/>
                    <a:pt x="96393" y="195263"/>
                    <a:pt x="97713" y="196583"/>
                  </a:cubicBezTo>
                  <a:cubicBezTo>
                    <a:pt x="97713" y="196583"/>
                    <a:pt x="97713" y="196583"/>
                    <a:pt x="138647" y="237513"/>
                  </a:cubicBezTo>
                  <a:cubicBezTo>
                    <a:pt x="139967" y="238833"/>
                    <a:pt x="141288" y="241474"/>
                    <a:pt x="139967" y="244114"/>
                  </a:cubicBezTo>
                  <a:cubicBezTo>
                    <a:pt x="139967" y="246755"/>
                    <a:pt x="138647" y="248075"/>
                    <a:pt x="136006" y="249395"/>
                  </a:cubicBezTo>
                  <a:cubicBezTo>
                    <a:pt x="136006" y="249395"/>
                    <a:pt x="136006" y="249395"/>
                    <a:pt x="109597" y="259958"/>
                  </a:cubicBezTo>
                  <a:cubicBezTo>
                    <a:pt x="110918" y="263919"/>
                    <a:pt x="110918" y="267880"/>
                    <a:pt x="110918" y="273161"/>
                  </a:cubicBezTo>
                  <a:cubicBezTo>
                    <a:pt x="110918" y="303528"/>
                    <a:pt x="85829" y="328613"/>
                    <a:pt x="55459" y="328613"/>
                  </a:cubicBezTo>
                  <a:cubicBezTo>
                    <a:pt x="25088" y="328613"/>
                    <a:pt x="0" y="303528"/>
                    <a:pt x="0" y="273161"/>
                  </a:cubicBezTo>
                  <a:cubicBezTo>
                    <a:pt x="0" y="242794"/>
                    <a:pt x="25088" y="217708"/>
                    <a:pt x="55459" y="217708"/>
                  </a:cubicBezTo>
                  <a:cubicBezTo>
                    <a:pt x="76586" y="217708"/>
                    <a:pt x="95072" y="229590"/>
                    <a:pt x="104315" y="246755"/>
                  </a:cubicBezTo>
                  <a:cubicBezTo>
                    <a:pt x="104315" y="246755"/>
                    <a:pt x="104315" y="246755"/>
                    <a:pt x="121481" y="240153"/>
                  </a:cubicBezTo>
                  <a:cubicBezTo>
                    <a:pt x="121481" y="240153"/>
                    <a:pt x="121481" y="240153"/>
                    <a:pt x="89790" y="208466"/>
                  </a:cubicBezTo>
                  <a:cubicBezTo>
                    <a:pt x="89790" y="208466"/>
                    <a:pt x="89790" y="208466"/>
                    <a:pt x="39613" y="208466"/>
                  </a:cubicBezTo>
                  <a:cubicBezTo>
                    <a:pt x="35652" y="208466"/>
                    <a:pt x="33011" y="205825"/>
                    <a:pt x="33011" y="201864"/>
                  </a:cubicBezTo>
                  <a:cubicBezTo>
                    <a:pt x="33011" y="197903"/>
                    <a:pt x="35652" y="195263"/>
                    <a:pt x="39613" y="195263"/>
                  </a:cubicBezTo>
                  <a:close/>
                  <a:moveTo>
                    <a:pt x="155575" y="0"/>
                  </a:moveTo>
                  <a:cubicBezTo>
                    <a:pt x="175419" y="0"/>
                    <a:pt x="191294" y="15773"/>
                    <a:pt x="191294" y="35490"/>
                  </a:cubicBezTo>
                  <a:cubicBezTo>
                    <a:pt x="191294" y="53892"/>
                    <a:pt x="175419" y="69666"/>
                    <a:pt x="156898" y="70980"/>
                  </a:cubicBezTo>
                  <a:cubicBezTo>
                    <a:pt x="160867" y="72295"/>
                    <a:pt x="164835" y="76238"/>
                    <a:pt x="167481" y="80181"/>
                  </a:cubicBezTo>
                  <a:cubicBezTo>
                    <a:pt x="168804" y="80181"/>
                    <a:pt x="168804" y="80181"/>
                    <a:pt x="168804" y="81496"/>
                  </a:cubicBezTo>
                  <a:cubicBezTo>
                    <a:pt x="168804" y="81496"/>
                    <a:pt x="168804" y="81496"/>
                    <a:pt x="196586" y="126187"/>
                  </a:cubicBezTo>
                  <a:cubicBezTo>
                    <a:pt x="196586" y="126187"/>
                    <a:pt x="196586" y="126187"/>
                    <a:pt x="225690" y="130131"/>
                  </a:cubicBezTo>
                  <a:cubicBezTo>
                    <a:pt x="230981" y="130131"/>
                    <a:pt x="234950" y="134074"/>
                    <a:pt x="234950" y="138017"/>
                  </a:cubicBezTo>
                  <a:cubicBezTo>
                    <a:pt x="234950" y="138017"/>
                    <a:pt x="234950" y="138017"/>
                    <a:pt x="257440" y="149847"/>
                  </a:cubicBezTo>
                  <a:cubicBezTo>
                    <a:pt x="258763" y="151162"/>
                    <a:pt x="260086" y="152476"/>
                    <a:pt x="260086" y="155105"/>
                  </a:cubicBezTo>
                  <a:cubicBezTo>
                    <a:pt x="260086" y="155105"/>
                    <a:pt x="260086" y="155105"/>
                    <a:pt x="270669" y="197168"/>
                  </a:cubicBezTo>
                  <a:cubicBezTo>
                    <a:pt x="273315" y="197168"/>
                    <a:pt x="275961" y="197168"/>
                    <a:pt x="278607" y="197168"/>
                  </a:cubicBezTo>
                  <a:cubicBezTo>
                    <a:pt x="291836" y="195853"/>
                    <a:pt x="303742" y="198482"/>
                    <a:pt x="315648" y="205054"/>
                  </a:cubicBezTo>
                  <a:cubicBezTo>
                    <a:pt x="319617" y="206369"/>
                    <a:pt x="320940" y="210312"/>
                    <a:pt x="319617" y="214255"/>
                  </a:cubicBezTo>
                  <a:cubicBezTo>
                    <a:pt x="316971" y="216884"/>
                    <a:pt x="313003" y="219513"/>
                    <a:pt x="310357" y="216884"/>
                  </a:cubicBezTo>
                  <a:cubicBezTo>
                    <a:pt x="299773" y="211627"/>
                    <a:pt x="289190" y="210312"/>
                    <a:pt x="278607" y="210312"/>
                  </a:cubicBezTo>
                  <a:cubicBezTo>
                    <a:pt x="277284" y="210312"/>
                    <a:pt x="275961" y="210312"/>
                    <a:pt x="274638" y="211627"/>
                  </a:cubicBezTo>
                  <a:cubicBezTo>
                    <a:pt x="274638" y="211627"/>
                    <a:pt x="274638" y="211627"/>
                    <a:pt x="275961" y="218199"/>
                  </a:cubicBezTo>
                  <a:cubicBezTo>
                    <a:pt x="278607" y="218199"/>
                    <a:pt x="279930" y="218199"/>
                    <a:pt x="282575" y="218199"/>
                  </a:cubicBezTo>
                  <a:cubicBezTo>
                    <a:pt x="313003" y="218199"/>
                    <a:pt x="338138" y="243174"/>
                    <a:pt x="338138" y="273406"/>
                  </a:cubicBezTo>
                  <a:cubicBezTo>
                    <a:pt x="338138" y="303639"/>
                    <a:pt x="313003" y="328613"/>
                    <a:pt x="282575" y="328613"/>
                  </a:cubicBezTo>
                  <a:cubicBezTo>
                    <a:pt x="257440" y="328613"/>
                    <a:pt x="236273" y="312840"/>
                    <a:pt x="229659" y="289180"/>
                  </a:cubicBezTo>
                  <a:cubicBezTo>
                    <a:pt x="229659" y="289180"/>
                    <a:pt x="229659" y="289180"/>
                    <a:pt x="183356" y="289180"/>
                  </a:cubicBezTo>
                  <a:cubicBezTo>
                    <a:pt x="179388" y="289180"/>
                    <a:pt x="175419" y="286551"/>
                    <a:pt x="175419" y="282607"/>
                  </a:cubicBezTo>
                  <a:cubicBezTo>
                    <a:pt x="175419" y="278664"/>
                    <a:pt x="179388" y="276035"/>
                    <a:pt x="183356" y="276035"/>
                  </a:cubicBezTo>
                  <a:cubicBezTo>
                    <a:pt x="183356" y="276035"/>
                    <a:pt x="183356" y="276035"/>
                    <a:pt x="227013" y="276035"/>
                  </a:cubicBezTo>
                  <a:cubicBezTo>
                    <a:pt x="227013" y="274721"/>
                    <a:pt x="227013" y="274721"/>
                    <a:pt x="227013" y="273406"/>
                  </a:cubicBezTo>
                  <a:cubicBezTo>
                    <a:pt x="227013" y="249746"/>
                    <a:pt x="241565" y="230029"/>
                    <a:pt x="262732" y="222142"/>
                  </a:cubicBezTo>
                  <a:cubicBezTo>
                    <a:pt x="262732" y="222142"/>
                    <a:pt x="262732" y="222142"/>
                    <a:pt x="261409" y="214255"/>
                  </a:cubicBezTo>
                  <a:cubicBezTo>
                    <a:pt x="248180" y="219513"/>
                    <a:pt x="237596" y="228714"/>
                    <a:pt x="230981" y="239231"/>
                  </a:cubicBezTo>
                  <a:cubicBezTo>
                    <a:pt x="229659" y="241859"/>
                    <a:pt x="227013" y="243174"/>
                    <a:pt x="224367" y="243174"/>
                  </a:cubicBezTo>
                  <a:cubicBezTo>
                    <a:pt x="224367" y="243174"/>
                    <a:pt x="223044" y="243174"/>
                    <a:pt x="221721" y="241859"/>
                  </a:cubicBezTo>
                  <a:cubicBezTo>
                    <a:pt x="217752" y="240545"/>
                    <a:pt x="216429" y="235287"/>
                    <a:pt x="219075" y="232658"/>
                  </a:cubicBezTo>
                  <a:cubicBezTo>
                    <a:pt x="228336" y="218199"/>
                    <a:pt x="241565" y="206369"/>
                    <a:pt x="257440" y="201111"/>
                  </a:cubicBezTo>
                  <a:cubicBezTo>
                    <a:pt x="257440" y="201111"/>
                    <a:pt x="257440" y="201111"/>
                    <a:pt x="248180" y="160363"/>
                  </a:cubicBezTo>
                  <a:cubicBezTo>
                    <a:pt x="248180" y="160363"/>
                    <a:pt x="248180" y="160363"/>
                    <a:pt x="228336" y="151162"/>
                  </a:cubicBezTo>
                  <a:cubicBezTo>
                    <a:pt x="228336" y="151162"/>
                    <a:pt x="228336" y="149847"/>
                    <a:pt x="227013" y="149847"/>
                  </a:cubicBezTo>
                  <a:cubicBezTo>
                    <a:pt x="227013" y="149847"/>
                    <a:pt x="225690" y="149847"/>
                    <a:pt x="224367" y="149847"/>
                  </a:cubicBezTo>
                  <a:cubicBezTo>
                    <a:pt x="224367" y="149847"/>
                    <a:pt x="224367" y="149847"/>
                    <a:pt x="188648" y="149847"/>
                  </a:cubicBezTo>
                  <a:cubicBezTo>
                    <a:pt x="184679" y="149847"/>
                    <a:pt x="180711" y="148533"/>
                    <a:pt x="179388" y="145904"/>
                  </a:cubicBezTo>
                  <a:cubicBezTo>
                    <a:pt x="179388" y="145904"/>
                    <a:pt x="179388" y="145904"/>
                    <a:pt x="178065" y="144589"/>
                  </a:cubicBezTo>
                  <a:cubicBezTo>
                    <a:pt x="178065" y="144589"/>
                    <a:pt x="178065" y="144589"/>
                    <a:pt x="170127" y="134074"/>
                  </a:cubicBezTo>
                  <a:cubicBezTo>
                    <a:pt x="170127" y="136703"/>
                    <a:pt x="170127" y="138017"/>
                    <a:pt x="168804" y="140646"/>
                  </a:cubicBezTo>
                  <a:cubicBezTo>
                    <a:pt x="168804" y="143275"/>
                    <a:pt x="167481" y="145904"/>
                    <a:pt x="167481" y="148533"/>
                  </a:cubicBezTo>
                  <a:cubicBezTo>
                    <a:pt x="167481" y="149847"/>
                    <a:pt x="167481" y="151162"/>
                    <a:pt x="166158" y="152476"/>
                  </a:cubicBezTo>
                  <a:cubicBezTo>
                    <a:pt x="166158" y="153791"/>
                    <a:pt x="166158" y="155105"/>
                    <a:pt x="166158" y="156420"/>
                  </a:cubicBezTo>
                  <a:cubicBezTo>
                    <a:pt x="164835" y="159048"/>
                    <a:pt x="164835" y="161677"/>
                    <a:pt x="163513" y="164306"/>
                  </a:cubicBezTo>
                  <a:cubicBezTo>
                    <a:pt x="163513" y="166935"/>
                    <a:pt x="162190" y="168250"/>
                    <a:pt x="162190" y="170879"/>
                  </a:cubicBezTo>
                  <a:cubicBezTo>
                    <a:pt x="160867" y="172193"/>
                    <a:pt x="160867" y="172193"/>
                    <a:pt x="160867" y="173507"/>
                  </a:cubicBezTo>
                  <a:cubicBezTo>
                    <a:pt x="160867" y="173507"/>
                    <a:pt x="160867" y="173507"/>
                    <a:pt x="200554" y="182709"/>
                  </a:cubicBezTo>
                  <a:cubicBezTo>
                    <a:pt x="200554" y="182709"/>
                    <a:pt x="200554" y="182709"/>
                    <a:pt x="201877" y="182709"/>
                  </a:cubicBezTo>
                  <a:cubicBezTo>
                    <a:pt x="211138" y="185337"/>
                    <a:pt x="217752" y="195853"/>
                    <a:pt x="215106" y="205054"/>
                  </a:cubicBezTo>
                  <a:cubicBezTo>
                    <a:pt x="215106" y="206369"/>
                    <a:pt x="213784" y="208998"/>
                    <a:pt x="212461" y="210312"/>
                  </a:cubicBezTo>
                  <a:cubicBezTo>
                    <a:pt x="212461" y="210312"/>
                    <a:pt x="212461" y="210312"/>
                    <a:pt x="163513" y="289180"/>
                  </a:cubicBezTo>
                  <a:cubicBezTo>
                    <a:pt x="159544" y="294437"/>
                    <a:pt x="151606" y="297066"/>
                    <a:pt x="144992" y="293123"/>
                  </a:cubicBezTo>
                  <a:cubicBezTo>
                    <a:pt x="138377" y="289180"/>
                    <a:pt x="137054" y="281293"/>
                    <a:pt x="139700" y="276035"/>
                  </a:cubicBezTo>
                  <a:cubicBezTo>
                    <a:pt x="139700" y="276035"/>
                    <a:pt x="139700" y="276035"/>
                    <a:pt x="168804" y="214255"/>
                  </a:cubicBezTo>
                  <a:cubicBezTo>
                    <a:pt x="168804" y="214255"/>
                    <a:pt x="168804" y="214255"/>
                    <a:pt x="125148" y="206369"/>
                  </a:cubicBezTo>
                  <a:cubicBezTo>
                    <a:pt x="115887" y="203740"/>
                    <a:pt x="107950" y="201111"/>
                    <a:pt x="103981" y="195853"/>
                  </a:cubicBezTo>
                  <a:cubicBezTo>
                    <a:pt x="96044" y="186652"/>
                    <a:pt x="92075" y="176136"/>
                    <a:pt x="97367" y="164306"/>
                  </a:cubicBezTo>
                  <a:cubicBezTo>
                    <a:pt x="115887" y="124873"/>
                    <a:pt x="121179" y="95955"/>
                    <a:pt x="121179" y="95955"/>
                  </a:cubicBezTo>
                  <a:cubicBezTo>
                    <a:pt x="121179" y="95955"/>
                    <a:pt x="121179" y="95955"/>
                    <a:pt x="121179" y="90697"/>
                  </a:cubicBezTo>
                  <a:cubicBezTo>
                    <a:pt x="122502" y="78867"/>
                    <a:pt x="131763" y="69666"/>
                    <a:pt x="143669" y="68351"/>
                  </a:cubicBezTo>
                  <a:cubicBezTo>
                    <a:pt x="130440" y="63093"/>
                    <a:pt x="119856" y="49949"/>
                    <a:pt x="119856" y="35490"/>
                  </a:cubicBezTo>
                  <a:cubicBezTo>
                    <a:pt x="119856" y="15773"/>
                    <a:pt x="135731" y="0"/>
                    <a:pt x="155575" y="0"/>
                  </a:cubicBezTo>
                  <a:close/>
                </a:path>
              </a:pathLst>
            </a:custGeom>
            <a:solidFill>
              <a:schemeClr val="accent1">
                <a:lumMod val="100000"/>
              </a:schemeClr>
            </a:solidFill>
            <a:ln w="19050">
              <a:noFill/>
              <a:round/>
              <a:headEnd/>
              <a:tailEnd/>
            </a:ln>
          </p:spPr>
          <p:txBody>
            <a:bodyPr anchor="ctr"/>
            <a:lstStyle/>
            <a:p>
              <a:pPr algn="ctr"/>
              <a:endParaRPr sz="2400"/>
            </a:p>
          </p:txBody>
        </p:sp>
        <p:grpSp>
          <p:nvGrpSpPr>
            <p:cNvPr id="11" name="组合 10"/>
            <p:cNvGrpSpPr/>
            <p:nvPr/>
          </p:nvGrpSpPr>
          <p:grpSpPr>
            <a:xfrm>
              <a:off x="5591232" y="1569492"/>
              <a:ext cx="3155350" cy="743926"/>
              <a:chOff x="7505490" y="2041661"/>
              <a:chExt cx="4207134" cy="991902"/>
            </a:xfrm>
          </p:grpSpPr>
          <p:sp>
            <p:nvSpPr>
              <p:cNvPr id="15" name="文本框 20"/>
              <p:cNvSpPr txBox="1"/>
              <p:nvPr/>
            </p:nvSpPr>
            <p:spPr>
              <a:xfrm>
                <a:off x="7505490" y="2041661"/>
                <a:ext cx="4207134" cy="422405"/>
              </a:xfrm>
              <a:prstGeom prst="rect">
                <a:avLst/>
              </a:prstGeom>
              <a:noFill/>
            </p:spPr>
            <p:txBody>
              <a:bodyPr wrap="none" lIns="96000" tIns="96000" rIns="96000" bIns="96000" anchor="b" anchorCtr="0">
                <a:normAutofit fontScale="70000" lnSpcReduction="20000"/>
              </a:bodyPr>
              <a:lstStyle/>
              <a:p>
                <a:r>
                  <a:rPr lang="zh-CN" altLang="en-US" sz="2400" b="1">
                    <a:solidFill>
                      <a:schemeClr val="bg1"/>
                    </a:solidFill>
                  </a:rPr>
                  <a:t>标题文本预设</a:t>
                </a:r>
              </a:p>
            </p:txBody>
          </p:sp>
          <p:sp>
            <p:nvSpPr>
              <p:cNvPr id="16" name="文本框 21"/>
              <p:cNvSpPr txBox="1"/>
              <p:nvPr/>
            </p:nvSpPr>
            <p:spPr>
              <a:xfrm>
                <a:off x="7505490" y="2464066"/>
                <a:ext cx="4207134" cy="569497"/>
              </a:xfrm>
              <a:prstGeom prst="rect">
                <a:avLst/>
              </a:prstGeom>
              <a:noFill/>
            </p:spPr>
            <p:txBody>
              <a:bodyPr wrap="square" lIns="96000" tIns="96000" rIns="96000" bIns="96000" anchor="t" anchorCtr="0">
                <a:normAutofit fontScale="77500" lnSpcReduction="20000"/>
              </a:bodyPr>
              <a:lstStyle/>
              <a:p>
                <a:pPr>
                  <a:lnSpc>
                    <a:spcPct val="120000"/>
                  </a:lnSpc>
                </a:pPr>
                <a:r>
                  <a:rPr lang="zh-CN" altLang="en-US" sz="1600">
                    <a:solidFill>
                      <a:schemeClr val="bg1"/>
                    </a:solidFill>
                  </a:rPr>
                  <a:t>此部分内容作为文字排版占位显示（建议使用主题字体）</a:t>
                </a:r>
                <a:br>
                  <a:rPr lang="zh-CN" altLang="en-US" sz="1600">
                    <a:solidFill>
                      <a:schemeClr val="bg1"/>
                    </a:solidFill>
                  </a:rPr>
                </a:br>
                <a:r>
                  <a:rPr lang="zh-CN" altLang="en-US" sz="1600">
                    <a:solidFill>
                      <a:schemeClr val="bg1"/>
                    </a:solidFill>
                  </a:rPr>
                  <a:t>如需更改请在（设置形状格式）菜单下（文本选项）中调整</a:t>
                </a:r>
              </a:p>
            </p:txBody>
          </p:sp>
        </p:grpSp>
      </p:grpSp>
      <p:grpSp>
        <p:nvGrpSpPr>
          <p:cNvPr id="26" name="组合 25"/>
          <p:cNvGrpSpPr/>
          <p:nvPr/>
        </p:nvGrpSpPr>
        <p:grpSpPr>
          <a:xfrm>
            <a:off x="6112160" y="3463107"/>
            <a:ext cx="5784851" cy="1612572"/>
            <a:chOff x="4584120" y="2597330"/>
            <a:chExt cx="4338638" cy="1209429"/>
          </a:xfrm>
        </p:grpSpPr>
        <p:sp>
          <p:nvSpPr>
            <p:cNvPr id="6" name="矩形 5"/>
            <p:cNvSpPr/>
            <p:nvPr/>
          </p:nvSpPr>
          <p:spPr bwMode="auto">
            <a:xfrm>
              <a:off x="4584120" y="2597330"/>
              <a:ext cx="4338638" cy="1209429"/>
            </a:xfrm>
            <a:prstGeom prst="rect">
              <a:avLst/>
            </a:prstGeom>
            <a:solidFill>
              <a:schemeClr val="accent2"/>
            </a:solidFill>
            <a:ln w="19050">
              <a:noFill/>
              <a:round/>
              <a:headEnd/>
              <a:tailEnd/>
            </a:ln>
          </p:spPr>
          <p:txBody>
            <a:bodyPr anchor="ctr"/>
            <a:lstStyle/>
            <a:p>
              <a:pPr algn="ctr"/>
              <a:endParaRPr sz="2400"/>
            </a:p>
          </p:txBody>
        </p:sp>
        <p:sp>
          <p:nvSpPr>
            <p:cNvPr id="8" name="椭圆 7"/>
            <p:cNvSpPr/>
            <p:nvPr/>
          </p:nvSpPr>
          <p:spPr bwMode="auto">
            <a:xfrm>
              <a:off x="4750139" y="2864507"/>
              <a:ext cx="675075" cy="675075"/>
            </a:xfrm>
            <a:prstGeom prst="ellipse">
              <a:avLst/>
            </a:prstGeom>
            <a:solidFill>
              <a:schemeClr val="bg1"/>
            </a:solidFill>
            <a:ln w="19050">
              <a:noFill/>
              <a:round/>
              <a:headEnd/>
              <a:tailEnd/>
            </a:ln>
          </p:spPr>
          <p:txBody>
            <a:bodyPr anchor="ctr"/>
            <a:lstStyle/>
            <a:p>
              <a:pPr algn="ctr"/>
              <a:endParaRPr sz="2400"/>
            </a:p>
          </p:txBody>
        </p:sp>
        <p:sp>
          <p:nvSpPr>
            <p:cNvPr id="10" name="任意多边形: 形状 9"/>
            <p:cNvSpPr/>
            <p:nvPr/>
          </p:nvSpPr>
          <p:spPr bwMode="auto">
            <a:xfrm>
              <a:off x="4886301" y="3037798"/>
              <a:ext cx="402750" cy="328492"/>
            </a:xfrm>
            <a:custGeom>
              <a:avLst/>
              <a:gdLst>
                <a:gd name="connsiteX0" fmla="*/ 39952 w 338667"/>
                <a:gd name="connsiteY0" fmla="*/ 252412 h 276225"/>
                <a:gd name="connsiteX1" fmla="*/ 297127 w 338667"/>
                <a:gd name="connsiteY1" fmla="*/ 252412 h 276225"/>
                <a:gd name="connsiteX2" fmla="*/ 297127 w 338667"/>
                <a:gd name="connsiteY2" fmla="*/ 276225 h 276225"/>
                <a:gd name="connsiteX3" fmla="*/ 39952 w 338667"/>
                <a:gd name="connsiteY3" fmla="*/ 276225 h 276225"/>
                <a:gd name="connsiteX4" fmla="*/ 169334 w 338667"/>
                <a:gd name="connsiteY4" fmla="*/ 98425 h 276225"/>
                <a:gd name="connsiteX5" fmla="*/ 225690 w 338667"/>
                <a:gd name="connsiteY5" fmla="*/ 154918 h 276225"/>
                <a:gd name="connsiteX6" fmla="*/ 221758 w 338667"/>
                <a:gd name="connsiteY6" fmla="*/ 177253 h 276225"/>
                <a:gd name="connsiteX7" fmla="*/ 206031 w 338667"/>
                <a:gd name="connsiteY7" fmla="*/ 169370 h 276225"/>
                <a:gd name="connsiteX8" fmla="*/ 206031 w 338667"/>
                <a:gd name="connsiteY8" fmla="*/ 168056 h 276225"/>
                <a:gd name="connsiteX9" fmla="*/ 208652 w 338667"/>
                <a:gd name="connsiteY9" fmla="*/ 154918 h 276225"/>
                <a:gd name="connsiteX10" fmla="*/ 169334 w 338667"/>
                <a:gd name="connsiteY10" fmla="*/ 116818 h 276225"/>
                <a:gd name="connsiteX11" fmla="*/ 130015 w 338667"/>
                <a:gd name="connsiteY11" fmla="*/ 154918 h 276225"/>
                <a:gd name="connsiteX12" fmla="*/ 169334 w 338667"/>
                <a:gd name="connsiteY12" fmla="*/ 194332 h 276225"/>
                <a:gd name="connsiteX13" fmla="*/ 198167 w 338667"/>
                <a:gd name="connsiteY13" fmla="*/ 181194 h 276225"/>
                <a:gd name="connsiteX14" fmla="*/ 199478 w 338667"/>
                <a:gd name="connsiteY14" fmla="*/ 181194 h 276225"/>
                <a:gd name="connsiteX15" fmla="*/ 213895 w 338667"/>
                <a:gd name="connsiteY15" fmla="*/ 190391 h 276225"/>
                <a:gd name="connsiteX16" fmla="*/ 169334 w 338667"/>
                <a:gd name="connsiteY16" fmla="*/ 212725 h 276225"/>
                <a:gd name="connsiteX17" fmla="*/ 112977 w 338667"/>
                <a:gd name="connsiteY17" fmla="*/ 156232 h 276225"/>
                <a:gd name="connsiteX18" fmla="*/ 169334 w 338667"/>
                <a:gd name="connsiteY18" fmla="*/ 98425 h 276225"/>
                <a:gd name="connsiteX19" fmla="*/ 169740 w 338667"/>
                <a:gd name="connsiteY19" fmla="*/ 84137 h 276225"/>
                <a:gd name="connsiteX20" fmla="*/ 98689 w 338667"/>
                <a:gd name="connsiteY20" fmla="*/ 157031 h 276225"/>
                <a:gd name="connsiteX21" fmla="*/ 169740 w 338667"/>
                <a:gd name="connsiteY21" fmla="*/ 228600 h 276225"/>
                <a:gd name="connsiteX22" fmla="*/ 227634 w 338667"/>
                <a:gd name="connsiteY22" fmla="*/ 198117 h 276225"/>
                <a:gd name="connsiteX23" fmla="*/ 236845 w 338667"/>
                <a:gd name="connsiteY23" fmla="*/ 203418 h 276225"/>
                <a:gd name="connsiteX24" fmla="*/ 242108 w 338667"/>
                <a:gd name="connsiteY24" fmla="*/ 199442 h 276225"/>
                <a:gd name="connsiteX25" fmla="*/ 239476 w 338667"/>
                <a:gd name="connsiteY25" fmla="*/ 190165 h 276225"/>
                <a:gd name="connsiteX26" fmla="*/ 234213 w 338667"/>
                <a:gd name="connsiteY26" fmla="*/ 186189 h 276225"/>
                <a:gd name="connsiteX27" fmla="*/ 240792 w 338667"/>
                <a:gd name="connsiteY27" fmla="*/ 157031 h 276225"/>
                <a:gd name="connsiteX28" fmla="*/ 169740 w 338667"/>
                <a:gd name="connsiteY28" fmla="*/ 84137 h 276225"/>
                <a:gd name="connsiteX29" fmla="*/ 280981 w 338667"/>
                <a:gd name="connsiteY29" fmla="*/ 82550 h 276225"/>
                <a:gd name="connsiteX30" fmla="*/ 333639 w 338667"/>
                <a:gd name="connsiteY30" fmla="*/ 82550 h 276225"/>
                <a:gd name="connsiteX31" fmla="*/ 331006 w 338667"/>
                <a:gd name="connsiteY31" fmla="*/ 92075 h 276225"/>
                <a:gd name="connsiteX32" fmla="*/ 279664 w 338667"/>
                <a:gd name="connsiteY32" fmla="*/ 92075 h 276225"/>
                <a:gd name="connsiteX33" fmla="*/ 280981 w 338667"/>
                <a:gd name="connsiteY33" fmla="*/ 82550 h 276225"/>
                <a:gd name="connsiteX34" fmla="*/ 5027 w 338667"/>
                <a:gd name="connsiteY34" fmla="*/ 82550 h 276225"/>
                <a:gd name="connsiteX35" fmla="*/ 57685 w 338667"/>
                <a:gd name="connsiteY35" fmla="*/ 82550 h 276225"/>
                <a:gd name="connsiteX36" fmla="*/ 59002 w 338667"/>
                <a:gd name="connsiteY36" fmla="*/ 92075 h 276225"/>
                <a:gd name="connsiteX37" fmla="*/ 7660 w 338667"/>
                <a:gd name="connsiteY37" fmla="*/ 92075 h 276225"/>
                <a:gd name="connsiteX38" fmla="*/ 5027 w 338667"/>
                <a:gd name="connsiteY38" fmla="*/ 82550 h 276225"/>
                <a:gd name="connsiteX39" fmla="*/ 106627 w 338667"/>
                <a:gd name="connsiteY39" fmla="*/ 47625 h 276225"/>
                <a:gd name="connsiteX40" fmla="*/ 128852 w 338667"/>
                <a:gd name="connsiteY40" fmla="*/ 47625 h 276225"/>
                <a:gd name="connsiteX41" fmla="*/ 128852 w 338667"/>
                <a:gd name="connsiteY41" fmla="*/ 66675 h 276225"/>
                <a:gd name="connsiteX42" fmla="*/ 209815 w 338667"/>
                <a:gd name="connsiteY42" fmla="*/ 66675 h 276225"/>
                <a:gd name="connsiteX43" fmla="*/ 209815 w 338667"/>
                <a:gd name="connsiteY43" fmla="*/ 47625 h 276225"/>
                <a:gd name="connsiteX44" fmla="*/ 232040 w 338667"/>
                <a:gd name="connsiteY44" fmla="*/ 47625 h 276225"/>
                <a:gd name="connsiteX45" fmla="*/ 232040 w 338667"/>
                <a:gd name="connsiteY45" fmla="*/ 66675 h 276225"/>
                <a:gd name="connsiteX46" fmla="*/ 254265 w 338667"/>
                <a:gd name="connsiteY46" fmla="*/ 66675 h 276225"/>
                <a:gd name="connsiteX47" fmla="*/ 295540 w 338667"/>
                <a:gd name="connsiteY47" fmla="*/ 238125 h 276225"/>
                <a:gd name="connsiteX48" fmla="*/ 43127 w 338667"/>
                <a:gd name="connsiteY48" fmla="*/ 238125 h 276225"/>
                <a:gd name="connsiteX49" fmla="*/ 84402 w 338667"/>
                <a:gd name="connsiteY49" fmla="*/ 66675 h 276225"/>
                <a:gd name="connsiteX50" fmla="*/ 106627 w 338667"/>
                <a:gd name="connsiteY50" fmla="*/ 66675 h 276225"/>
                <a:gd name="connsiteX51" fmla="*/ 169334 w 338667"/>
                <a:gd name="connsiteY51" fmla="*/ 0 h 276225"/>
                <a:gd name="connsiteX52" fmla="*/ 333376 w 338667"/>
                <a:gd name="connsiteY52" fmla="*/ 30193 h 276225"/>
                <a:gd name="connsiteX53" fmla="*/ 337344 w 338667"/>
                <a:gd name="connsiteY53" fmla="*/ 68263 h 276225"/>
                <a:gd name="connsiteX54" fmla="*/ 281782 w 338667"/>
                <a:gd name="connsiteY54" fmla="*/ 68263 h 276225"/>
                <a:gd name="connsiteX55" fmla="*/ 275167 w 338667"/>
                <a:gd name="connsiteY55" fmla="*/ 45946 h 276225"/>
                <a:gd name="connsiteX56" fmla="*/ 169334 w 338667"/>
                <a:gd name="connsiteY56" fmla="*/ 19691 h 276225"/>
                <a:gd name="connsiteX57" fmla="*/ 63500 w 338667"/>
                <a:gd name="connsiteY57" fmla="*/ 45946 h 276225"/>
                <a:gd name="connsiteX58" fmla="*/ 56885 w 338667"/>
                <a:gd name="connsiteY58" fmla="*/ 68263 h 276225"/>
                <a:gd name="connsiteX59" fmla="*/ 1323 w 338667"/>
                <a:gd name="connsiteY59" fmla="*/ 68263 h 276225"/>
                <a:gd name="connsiteX60" fmla="*/ 5291 w 338667"/>
                <a:gd name="connsiteY60" fmla="*/ 30193 h 276225"/>
                <a:gd name="connsiteX61" fmla="*/ 169334 w 338667"/>
                <a:gd name="connsiteY61"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667" h="276225">
                  <a:moveTo>
                    <a:pt x="39952" y="252412"/>
                  </a:moveTo>
                  <a:lnTo>
                    <a:pt x="297127" y="252412"/>
                  </a:lnTo>
                  <a:lnTo>
                    <a:pt x="297127" y="276225"/>
                  </a:lnTo>
                  <a:lnTo>
                    <a:pt x="39952" y="276225"/>
                  </a:lnTo>
                  <a:close/>
                  <a:moveTo>
                    <a:pt x="169334" y="98425"/>
                  </a:moveTo>
                  <a:cubicBezTo>
                    <a:pt x="200788" y="98425"/>
                    <a:pt x="225690" y="124701"/>
                    <a:pt x="225690" y="154918"/>
                  </a:cubicBezTo>
                  <a:cubicBezTo>
                    <a:pt x="225690" y="162801"/>
                    <a:pt x="224380" y="170684"/>
                    <a:pt x="221758" y="177253"/>
                  </a:cubicBezTo>
                  <a:cubicBezTo>
                    <a:pt x="221758" y="177253"/>
                    <a:pt x="221758" y="177253"/>
                    <a:pt x="206031" y="169370"/>
                  </a:cubicBezTo>
                  <a:cubicBezTo>
                    <a:pt x="206031" y="169370"/>
                    <a:pt x="206031" y="168056"/>
                    <a:pt x="206031" y="168056"/>
                  </a:cubicBezTo>
                  <a:cubicBezTo>
                    <a:pt x="207342" y="164115"/>
                    <a:pt x="208652" y="160173"/>
                    <a:pt x="208652" y="154918"/>
                  </a:cubicBezTo>
                  <a:cubicBezTo>
                    <a:pt x="208652" y="133897"/>
                    <a:pt x="190303" y="116818"/>
                    <a:pt x="169334" y="116818"/>
                  </a:cubicBezTo>
                  <a:cubicBezTo>
                    <a:pt x="148364" y="116818"/>
                    <a:pt x="130015" y="133897"/>
                    <a:pt x="130015" y="154918"/>
                  </a:cubicBezTo>
                  <a:cubicBezTo>
                    <a:pt x="130015" y="177253"/>
                    <a:pt x="148364" y="194332"/>
                    <a:pt x="169334" y="194332"/>
                  </a:cubicBezTo>
                  <a:cubicBezTo>
                    <a:pt x="181129" y="194332"/>
                    <a:pt x="191614" y="189077"/>
                    <a:pt x="198167" y="181194"/>
                  </a:cubicBezTo>
                  <a:cubicBezTo>
                    <a:pt x="199478" y="181194"/>
                    <a:pt x="199478" y="181194"/>
                    <a:pt x="199478" y="181194"/>
                  </a:cubicBezTo>
                  <a:cubicBezTo>
                    <a:pt x="199478" y="181194"/>
                    <a:pt x="199478" y="181194"/>
                    <a:pt x="213895" y="190391"/>
                  </a:cubicBezTo>
                  <a:cubicBezTo>
                    <a:pt x="203410" y="203528"/>
                    <a:pt x="187682" y="212725"/>
                    <a:pt x="169334" y="212725"/>
                  </a:cubicBezTo>
                  <a:cubicBezTo>
                    <a:pt x="137879" y="212725"/>
                    <a:pt x="112977" y="186449"/>
                    <a:pt x="112977" y="156232"/>
                  </a:cubicBezTo>
                  <a:cubicBezTo>
                    <a:pt x="112977" y="124701"/>
                    <a:pt x="137879" y="98425"/>
                    <a:pt x="169334" y="98425"/>
                  </a:cubicBezTo>
                  <a:close/>
                  <a:moveTo>
                    <a:pt x="169740" y="84137"/>
                  </a:moveTo>
                  <a:cubicBezTo>
                    <a:pt x="130268" y="84137"/>
                    <a:pt x="98689" y="117271"/>
                    <a:pt x="98689" y="157031"/>
                  </a:cubicBezTo>
                  <a:cubicBezTo>
                    <a:pt x="98689" y="195466"/>
                    <a:pt x="130268" y="228600"/>
                    <a:pt x="169740" y="228600"/>
                  </a:cubicBezTo>
                  <a:cubicBezTo>
                    <a:pt x="193424" y="228600"/>
                    <a:pt x="214477" y="216672"/>
                    <a:pt x="227634" y="198117"/>
                  </a:cubicBezTo>
                  <a:cubicBezTo>
                    <a:pt x="227634" y="198117"/>
                    <a:pt x="232897" y="203418"/>
                    <a:pt x="236845" y="203418"/>
                  </a:cubicBezTo>
                  <a:cubicBezTo>
                    <a:pt x="238160" y="203418"/>
                    <a:pt x="240792" y="200768"/>
                    <a:pt x="242108" y="199442"/>
                  </a:cubicBezTo>
                  <a:cubicBezTo>
                    <a:pt x="244739" y="195466"/>
                    <a:pt x="243423" y="191490"/>
                    <a:pt x="239476" y="190165"/>
                  </a:cubicBezTo>
                  <a:cubicBezTo>
                    <a:pt x="239476" y="190165"/>
                    <a:pt x="239476" y="190165"/>
                    <a:pt x="234213" y="186189"/>
                  </a:cubicBezTo>
                  <a:cubicBezTo>
                    <a:pt x="238160" y="176911"/>
                    <a:pt x="240792" y="167634"/>
                    <a:pt x="240792" y="157031"/>
                  </a:cubicBezTo>
                  <a:cubicBezTo>
                    <a:pt x="240792" y="117271"/>
                    <a:pt x="209213" y="84137"/>
                    <a:pt x="169740" y="84137"/>
                  </a:cubicBezTo>
                  <a:close/>
                  <a:moveTo>
                    <a:pt x="280981" y="82550"/>
                  </a:moveTo>
                  <a:cubicBezTo>
                    <a:pt x="333639" y="82550"/>
                    <a:pt x="333639" y="82550"/>
                    <a:pt x="333639" y="82550"/>
                  </a:cubicBezTo>
                  <a:cubicBezTo>
                    <a:pt x="332323" y="87313"/>
                    <a:pt x="332323" y="89694"/>
                    <a:pt x="331006" y="92075"/>
                  </a:cubicBezTo>
                  <a:cubicBezTo>
                    <a:pt x="279664" y="92075"/>
                    <a:pt x="279664" y="92075"/>
                    <a:pt x="279664" y="92075"/>
                  </a:cubicBezTo>
                  <a:cubicBezTo>
                    <a:pt x="279664" y="89694"/>
                    <a:pt x="279664" y="86122"/>
                    <a:pt x="280981" y="82550"/>
                  </a:cubicBezTo>
                  <a:close/>
                  <a:moveTo>
                    <a:pt x="5027" y="82550"/>
                  </a:moveTo>
                  <a:cubicBezTo>
                    <a:pt x="5027" y="82550"/>
                    <a:pt x="5027" y="82550"/>
                    <a:pt x="57685" y="82550"/>
                  </a:cubicBezTo>
                  <a:cubicBezTo>
                    <a:pt x="59002" y="86122"/>
                    <a:pt x="59002" y="89694"/>
                    <a:pt x="59002" y="92075"/>
                  </a:cubicBezTo>
                  <a:cubicBezTo>
                    <a:pt x="59002" y="92075"/>
                    <a:pt x="59002" y="92075"/>
                    <a:pt x="7660" y="92075"/>
                  </a:cubicBezTo>
                  <a:cubicBezTo>
                    <a:pt x="6343" y="89694"/>
                    <a:pt x="6343" y="87313"/>
                    <a:pt x="5027" y="82550"/>
                  </a:cubicBezTo>
                  <a:close/>
                  <a:moveTo>
                    <a:pt x="106627" y="47625"/>
                  </a:moveTo>
                  <a:lnTo>
                    <a:pt x="128852" y="47625"/>
                  </a:lnTo>
                  <a:lnTo>
                    <a:pt x="128852" y="66675"/>
                  </a:lnTo>
                  <a:lnTo>
                    <a:pt x="209815" y="66675"/>
                  </a:lnTo>
                  <a:lnTo>
                    <a:pt x="209815" y="47625"/>
                  </a:lnTo>
                  <a:lnTo>
                    <a:pt x="232040" y="47625"/>
                  </a:lnTo>
                  <a:lnTo>
                    <a:pt x="232040" y="66675"/>
                  </a:lnTo>
                  <a:lnTo>
                    <a:pt x="254265" y="66675"/>
                  </a:lnTo>
                  <a:lnTo>
                    <a:pt x="295540" y="238125"/>
                  </a:lnTo>
                  <a:lnTo>
                    <a:pt x="43127" y="238125"/>
                  </a:lnTo>
                  <a:lnTo>
                    <a:pt x="84402" y="66675"/>
                  </a:lnTo>
                  <a:lnTo>
                    <a:pt x="106627" y="66675"/>
                  </a:lnTo>
                  <a:close/>
                  <a:moveTo>
                    <a:pt x="169334" y="0"/>
                  </a:moveTo>
                  <a:cubicBezTo>
                    <a:pt x="244740" y="0"/>
                    <a:pt x="309563" y="11815"/>
                    <a:pt x="333376" y="30193"/>
                  </a:cubicBezTo>
                  <a:cubicBezTo>
                    <a:pt x="338667" y="34132"/>
                    <a:pt x="339990" y="48572"/>
                    <a:pt x="337344" y="68263"/>
                  </a:cubicBezTo>
                  <a:cubicBezTo>
                    <a:pt x="281782" y="68263"/>
                    <a:pt x="281782" y="68263"/>
                    <a:pt x="281782" y="68263"/>
                  </a:cubicBezTo>
                  <a:cubicBezTo>
                    <a:pt x="281782" y="57761"/>
                    <a:pt x="279136" y="49884"/>
                    <a:pt x="275167" y="45946"/>
                  </a:cubicBezTo>
                  <a:cubicBezTo>
                    <a:pt x="256646" y="26255"/>
                    <a:pt x="207698" y="19691"/>
                    <a:pt x="169334" y="19691"/>
                  </a:cubicBezTo>
                  <a:cubicBezTo>
                    <a:pt x="130969" y="19691"/>
                    <a:pt x="82021" y="26255"/>
                    <a:pt x="63500" y="45946"/>
                  </a:cubicBezTo>
                  <a:cubicBezTo>
                    <a:pt x="59531" y="49884"/>
                    <a:pt x="56885" y="57761"/>
                    <a:pt x="56885" y="68263"/>
                  </a:cubicBezTo>
                  <a:cubicBezTo>
                    <a:pt x="1323" y="68263"/>
                    <a:pt x="1323" y="68263"/>
                    <a:pt x="1323" y="68263"/>
                  </a:cubicBezTo>
                  <a:cubicBezTo>
                    <a:pt x="-1323" y="48572"/>
                    <a:pt x="0" y="35444"/>
                    <a:pt x="5291" y="30193"/>
                  </a:cubicBezTo>
                  <a:cubicBezTo>
                    <a:pt x="29104" y="11815"/>
                    <a:pt x="93927" y="0"/>
                    <a:pt x="169334" y="0"/>
                  </a:cubicBezTo>
                  <a:close/>
                </a:path>
              </a:pathLst>
            </a:custGeom>
            <a:solidFill>
              <a:schemeClr val="accent2"/>
            </a:solidFill>
            <a:ln w="19050">
              <a:noFill/>
              <a:round/>
              <a:headEnd/>
              <a:tailEnd/>
            </a:ln>
          </p:spPr>
          <p:txBody>
            <a:bodyPr anchor="ctr"/>
            <a:lstStyle/>
            <a:p>
              <a:pPr algn="ctr"/>
              <a:endParaRPr sz="2400"/>
            </a:p>
          </p:txBody>
        </p:sp>
        <p:grpSp>
          <p:nvGrpSpPr>
            <p:cNvPr id="12" name="组合 11"/>
            <p:cNvGrpSpPr/>
            <p:nvPr/>
          </p:nvGrpSpPr>
          <p:grpSpPr>
            <a:xfrm>
              <a:off x="5591232" y="2832613"/>
              <a:ext cx="3155350" cy="743926"/>
              <a:chOff x="7505490" y="2041661"/>
              <a:chExt cx="4207134" cy="991902"/>
            </a:xfrm>
          </p:grpSpPr>
          <p:sp>
            <p:nvSpPr>
              <p:cNvPr id="13" name="文本框 25"/>
              <p:cNvSpPr txBox="1"/>
              <p:nvPr/>
            </p:nvSpPr>
            <p:spPr>
              <a:xfrm>
                <a:off x="7505490" y="2041661"/>
                <a:ext cx="4207134" cy="422405"/>
              </a:xfrm>
              <a:prstGeom prst="rect">
                <a:avLst/>
              </a:prstGeom>
              <a:noFill/>
            </p:spPr>
            <p:txBody>
              <a:bodyPr wrap="none" lIns="96000" tIns="96000" rIns="96000" bIns="96000" anchor="b" anchorCtr="0">
                <a:normAutofit fontScale="70000" lnSpcReduction="20000"/>
              </a:bodyPr>
              <a:lstStyle/>
              <a:p>
                <a:r>
                  <a:rPr lang="zh-CN" altLang="en-US" sz="2400" b="1">
                    <a:solidFill>
                      <a:schemeClr val="bg1"/>
                    </a:solidFill>
                  </a:rPr>
                  <a:t>标题文本预设</a:t>
                </a:r>
              </a:p>
            </p:txBody>
          </p:sp>
          <p:sp>
            <p:nvSpPr>
              <p:cNvPr id="14" name="文本框 26"/>
              <p:cNvSpPr txBox="1"/>
              <p:nvPr/>
            </p:nvSpPr>
            <p:spPr>
              <a:xfrm>
                <a:off x="7505490" y="2464066"/>
                <a:ext cx="4207134" cy="569497"/>
              </a:xfrm>
              <a:prstGeom prst="rect">
                <a:avLst/>
              </a:prstGeom>
              <a:noFill/>
            </p:spPr>
            <p:txBody>
              <a:bodyPr wrap="square" lIns="96000" tIns="96000" rIns="96000" bIns="96000" anchor="t" anchorCtr="0">
                <a:normAutofit fontScale="77500" lnSpcReduction="20000"/>
              </a:bodyPr>
              <a:lstStyle/>
              <a:p>
                <a:pPr>
                  <a:lnSpc>
                    <a:spcPct val="120000"/>
                  </a:lnSpc>
                </a:pPr>
                <a:r>
                  <a:rPr lang="zh-CN" altLang="en-US" sz="1600">
                    <a:solidFill>
                      <a:schemeClr val="bg1"/>
                    </a:solidFill>
                  </a:rPr>
                  <a:t>此部分内容作为文字排版占位显示（建议使用主题字体）</a:t>
                </a:r>
                <a:br>
                  <a:rPr lang="zh-CN" altLang="en-US" sz="1600">
                    <a:solidFill>
                      <a:schemeClr val="bg1"/>
                    </a:solidFill>
                  </a:rPr>
                </a:br>
                <a:r>
                  <a:rPr lang="zh-CN" altLang="en-US" sz="1600">
                    <a:solidFill>
                      <a:schemeClr val="bg1"/>
                    </a:solidFill>
                  </a:rPr>
                  <a:t>如需更改请在（设置形状格式）菜单下（文本选项）中调整</a:t>
                </a:r>
              </a:p>
            </p:txBody>
          </p:sp>
        </p:grpSp>
      </p:grpSp>
      <p:pic>
        <p:nvPicPr>
          <p:cNvPr id="27" name="图片 26">
            <a:extLst>
              <a:ext uri="{FF2B5EF4-FFF2-40B4-BE49-F238E27FC236}">
                <a16:creationId xmlns:a16="http://schemas.microsoft.com/office/drawing/2014/main" xmlns="" id="{C97B3F47-00CF-429E-A584-95ECAFD420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8004" y="2189545"/>
            <a:ext cx="4207134" cy="2366203"/>
          </a:xfrm>
          <a:prstGeom prst="rect">
            <a:avLst/>
          </a:prstGeom>
        </p:spPr>
      </p:pic>
      <p:cxnSp>
        <p:nvCxnSpPr>
          <p:cNvPr id="31" name="Прямая соединительная линия 10">
            <a:extLst>
              <a:ext uri="{FF2B5EF4-FFF2-40B4-BE49-F238E27FC236}">
                <a16:creationId xmlns:a16="http://schemas.microsoft.com/office/drawing/2014/main" xmlns="" id="{A63F011E-09FB-4216-8B86-67C3880924C8}"/>
              </a:ext>
            </a:extLst>
          </p:cNvPr>
          <p:cNvCxnSpPr>
            <a:cxnSpLocks/>
          </p:cNvCxnSpPr>
          <p:nvPr/>
        </p:nvCxnSpPr>
        <p:spPr>
          <a:xfrm>
            <a:off x="7848600" y="754859"/>
            <a:ext cx="4343400" cy="0"/>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cxnSp>
        <p:nvCxnSpPr>
          <p:cNvPr id="32" name="Прямая соединительная линия 27">
            <a:extLst>
              <a:ext uri="{FF2B5EF4-FFF2-40B4-BE49-F238E27FC236}">
                <a16:creationId xmlns:a16="http://schemas.microsoft.com/office/drawing/2014/main" xmlns="" id="{4E4F2951-B0D1-4800-8E58-B30CE0337080}"/>
              </a:ext>
            </a:extLst>
          </p:cNvPr>
          <p:cNvCxnSpPr>
            <a:cxnSpLocks/>
          </p:cNvCxnSpPr>
          <p:nvPr/>
        </p:nvCxnSpPr>
        <p:spPr>
          <a:xfrm>
            <a:off x="0" y="746213"/>
            <a:ext cx="4140200" cy="8646"/>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xmlns="" id="{C80CE8F7-2674-48C6-8AE8-0FF75B569671}"/>
              </a:ext>
            </a:extLst>
          </p:cNvPr>
          <p:cNvSpPr txBox="1"/>
          <p:nvPr/>
        </p:nvSpPr>
        <p:spPr>
          <a:xfrm>
            <a:off x="4616450" y="469900"/>
            <a:ext cx="2959100" cy="523220"/>
          </a:xfrm>
          <a:prstGeom prst="rect">
            <a:avLst/>
          </a:prstGeom>
          <a:noFill/>
        </p:spPr>
        <p:txBody>
          <a:bodyPr wrap="square" rtlCol="0">
            <a:spAutoFit/>
          </a:bodyPr>
          <a:lstStyle/>
          <a:p>
            <a:r>
              <a:rPr lang="zh-CN" altLang="en-US" sz="2800" dirty="0"/>
              <a:t>请输入标题内容</a:t>
            </a:r>
          </a:p>
        </p:txBody>
      </p:sp>
    </p:spTree>
    <p:extLst>
      <p:ext uri="{BB962C8B-B14F-4D97-AF65-F5344CB8AC3E}">
        <p14:creationId xmlns:p14="http://schemas.microsoft.com/office/powerpoint/2010/main" val="862011758"/>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80">
                                          <p:stCondLst>
                                            <p:cond delay="0"/>
                                          </p:stCondLst>
                                        </p:cTn>
                                        <p:tgtEl>
                                          <p:spTgt spid="26"/>
                                        </p:tgtEl>
                                      </p:cBhvr>
                                    </p:animEffect>
                                    <p:anim calcmode="lin" valueType="num">
                                      <p:cBhvr>
                                        <p:cTn id="8"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3" dur="26">
                                          <p:stCondLst>
                                            <p:cond delay="650"/>
                                          </p:stCondLst>
                                        </p:cTn>
                                        <p:tgtEl>
                                          <p:spTgt spid="26"/>
                                        </p:tgtEl>
                                      </p:cBhvr>
                                      <p:to x="100000" y="60000"/>
                                    </p:animScale>
                                    <p:animScale>
                                      <p:cBhvr>
                                        <p:cTn id="14" dur="166" decel="50000">
                                          <p:stCondLst>
                                            <p:cond delay="676"/>
                                          </p:stCondLst>
                                        </p:cTn>
                                        <p:tgtEl>
                                          <p:spTgt spid="26"/>
                                        </p:tgtEl>
                                      </p:cBhvr>
                                      <p:to x="100000" y="100000"/>
                                    </p:animScale>
                                    <p:animScale>
                                      <p:cBhvr>
                                        <p:cTn id="15" dur="26">
                                          <p:stCondLst>
                                            <p:cond delay="1312"/>
                                          </p:stCondLst>
                                        </p:cTn>
                                        <p:tgtEl>
                                          <p:spTgt spid="26"/>
                                        </p:tgtEl>
                                      </p:cBhvr>
                                      <p:to x="100000" y="80000"/>
                                    </p:animScale>
                                    <p:animScale>
                                      <p:cBhvr>
                                        <p:cTn id="16" dur="166" decel="50000">
                                          <p:stCondLst>
                                            <p:cond delay="1338"/>
                                          </p:stCondLst>
                                        </p:cTn>
                                        <p:tgtEl>
                                          <p:spTgt spid="26"/>
                                        </p:tgtEl>
                                      </p:cBhvr>
                                      <p:to x="100000" y="100000"/>
                                    </p:animScale>
                                    <p:animScale>
                                      <p:cBhvr>
                                        <p:cTn id="17" dur="26">
                                          <p:stCondLst>
                                            <p:cond delay="1642"/>
                                          </p:stCondLst>
                                        </p:cTn>
                                        <p:tgtEl>
                                          <p:spTgt spid="26"/>
                                        </p:tgtEl>
                                      </p:cBhvr>
                                      <p:to x="100000" y="90000"/>
                                    </p:animScale>
                                    <p:animScale>
                                      <p:cBhvr>
                                        <p:cTn id="18" dur="166" decel="50000">
                                          <p:stCondLst>
                                            <p:cond delay="1668"/>
                                          </p:stCondLst>
                                        </p:cTn>
                                        <p:tgtEl>
                                          <p:spTgt spid="26"/>
                                        </p:tgtEl>
                                      </p:cBhvr>
                                      <p:to x="100000" y="100000"/>
                                    </p:animScale>
                                    <p:animScale>
                                      <p:cBhvr>
                                        <p:cTn id="19" dur="26">
                                          <p:stCondLst>
                                            <p:cond delay="1808"/>
                                          </p:stCondLst>
                                        </p:cTn>
                                        <p:tgtEl>
                                          <p:spTgt spid="26"/>
                                        </p:tgtEl>
                                      </p:cBhvr>
                                      <p:to x="100000" y="95000"/>
                                    </p:animScale>
                                    <p:animScale>
                                      <p:cBhvr>
                                        <p:cTn id="20" dur="166" decel="50000">
                                          <p:stCondLst>
                                            <p:cond delay="1834"/>
                                          </p:stCondLst>
                                        </p:cTn>
                                        <p:tgtEl>
                                          <p:spTgt spid="26"/>
                                        </p:tgtEl>
                                      </p:cBhvr>
                                      <p:to x="100000" y="100000"/>
                                    </p:animScale>
                                  </p:childTnLst>
                                </p:cTn>
                              </p:par>
                            </p:childTnLst>
                          </p:cTn>
                        </p:par>
                        <p:par>
                          <p:cTn id="21" fill="hold">
                            <p:stCondLst>
                              <p:cond delay="2000"/>
                            </p:stCondLst>
                            <p:childTnLst>
                              <p:par>
                                <p:cTn id="22" presetID="26" presetClass="entr" presetSubtype="0"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down)">
                                      <p:cBhvr>
                                        <p:cTn id="24" dur="580">
                                          <p:stCondLst>
                                            <p:cond delay="0"/>
                                          </p:stCondLst>
                                        </p:cTn>
                                        <p:tgtEl>
                                          <p:spTgt spid="25"/>
                                        </p:tgtEl>
                                      </p:cBhvr>
                                    </p:animEffect>
                                    <p:anim calcmode="lin" valueType="num">
                                      <p:cBhvr>
                                        <p:cTn id="25"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30" dur="26">
                                          <p:stCondLst>
                                            <p:cond delay="650"/>
                                          </p:stCondLst>
                                        </p:cTn>
                                        <p:tgtEl>
                                          <p:spTgt spid="25"/>
                                        </p:tgtEl>
                                      </p:cBhvr>
                                      <p:to x="100000" y="60000"/>
                                    </p:animScale>
                                    <p:animScale>
                                      <p:cBhvr>
                                        <p:cTn id="31" dur="166" decel="50000">
                                          <p:stCondLst>
                                            <p:cond delay="676"/>
                                          </p:stCondLst>
                                        </p:cTn>
                                        <p:tgtEl>
                                          <p:spTgt spid="25"/>
                                        </p:tgtEl>
                                      </p:cBhvr>
                                      <p:to x="100000" y="100000"/>
                                    </p:animScale>
                                    <p:animScale>
                                      <p:cBhvr>
                                        <p:cTn id="32" dur="26">
                                          <p:stCondLst>
                                            <p:cond delay="1312"/>
                                          </p:stCondLst>
                                        </p:cTn>
                                        <p:tgtEl>
                                          <p:spTgt spid="25"/>
                                        </p:tgtEl>
                                      </p:cBhvr>
                                      <p:to x="100000" y="80000"/>
                                    </p:animScale>
                                    <p:animScale>
                                      <p:cBhvr>
                                        <p:cTn id="33" dur="166" decel="50000">
                                          <p:stCondLst>
                                            <p:cond delay="1338"/>
                                          </p:stCondLst>
                                        </p:cTn>
                                        <p:tgtEl>
                                          <p:spTgt spid="25"/>
                                        </p:tgtEl>
                                      </p:cBhvr>
                                      <p:to x="100000" y="100000"/>
                                    </p:animScale>
                                    <p:animScale>
                                      <p:cBhvr>
                                        <p:cTn id="34" dur="26">
                                          <p:stCondLst>
                                            <p:cond delay="1642"/>
                                          </p:stCondLst>
                                        </p:cTn>
                                        <p:tgtEl>
                                          <p:spTgt spid="25"/>
                                        </p:tgtEl>
                                      </p:cBhvr>
                                      <p:to x="100000" y="90000"/>
                                    </p:animScale>
                                    <p:animScale>
                                      <p:cBhvr>
                                        <p:cTn id="35" dur="166" decel="50000">
                                          <p:stCondLst>
                                            <p:cond delay="1668"/>
                                          </p:stCondLst>
                                        </p:cTn>
                                        <p:tgtEl>
                                          <p:spTgt spid="25"/>
                                        </p:tgtEl>
                                      </p:cBhvr>
                                      <p:to x="100000" y="100000"/>
                                    </p:animScale>
                                    <p:animScale>
                                      <p:cBhvr>
                                        <p:cTn id="36" dur="26">
                                          <p:stCondLst>
                                            <p:cond delay="1808"/>
                                          </p:stCondLst>
                                        </p:cTn>
                                        <p:tgtEl>
                                          <p:spTgt spid="25"/>
                                        </p:tgtEl>
                                      </p:cBhvr>
                                      <p:to x="100000" y="95000"/>
                                    </p:animScale>
                                    <p:animScale>
                                      <p:cBhvr>
                                        <p:cTn id="37" dur="166" decel="50000">
                                          <p:stCondLst>
                                            <p:cond delay="1834"/>
                                          </p:stCondLst>
                                        </p:cTn>
                                        <p:tgtEl>
                                          <p:spTgt spid="25"/>
                                        </p:tgtEl>
                                      </p:cBhvr>
                                      <p:to x="100000" y="100000"/>
                                    </p:animScale>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par>
                                <p:cTn id="43" presetID="22" presetClass="entr" presetSubtype="2" fill="hold"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right)">
                                      <p:cBhvr>
                                        <p:cTn id="4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086" y="1519290"/>
            <a:ext cx="12210087" cy="587932"/>
            <a:chOff x="-13565" y="1139467"/>
            <a:chExt cx="9157565" cy="440949"/>
          </a:xfrm>
        </p:grpSpPr>
        <p:cxnSp>
          <p:nvCxnSpPr>
            <p:cNvPr id="4" name="Straight Connector 3"/>
            <p:cNvCxnSpPr/>
            <p:nvPr/>
          </p:nvCxnSpPr>
          <p:spPr>
            <a:xfrm>
              <a:off x="-13565" y="1356615"/>
              <a:ext cx="1296144"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1952709" y="1366123"/>
              <a:ext cx="1242138"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10" name="Freeform: Shape 27"/>
            <p:cNvSpPr>
              <a:spLocks/>
            </p:cNvSpPr>
            <p:nvPr/>
          </p:nvSpPr>
          <p:spPr bwMode="auto">
            <a:xfrm>
              <a:off x="1417606" y="1139467"/>
              <a:ext cx="427240" cy="427240"/>
            </a:xfrm>
            <a:custGeom>
              <a:avLst/>
              <a:gdLst>
                <a:gd name="T0" fmla="*/ 545 w 913"/>
                <a:gd name="T1" fmla="*/ 9 h 913"/>
                <a:gd name="T2" fmla="*/ 367 w 913"/>
                <a:gd name="T3" fmla="*/ 9 h 913"/>
                <a:gd name="T4" fmla="*/ 0 w 913"/>
                <a:gd name="T5" fmla="*/ 456 h 913"/>
                <a:gd name="T6" fmla="*/ 367 w 913"/>
                <a:gd name="T7" fmla="*/ 904 h 913"/>
                <a:gd name="T8" fmla="*/ 545 w 913"/>
                <a:gd name="T9" fmla="*/ 904 h 913"/>
                <a:gd name="T10" fmla="*/ 913 w 913"/>
                <a:gd name="T11" fmla="*/ 456 h 913"/>
                <a:gd name="T12" fmla="*/ 339 w 913"/>
                <a:gd name="T13" fmla="*/ 108 h 913"/>
                <a:gd name="T14" fmla="*/ 171 w 913"/>
                <a:gd name="T15" fmla="*/ 225 h 913"/>
                <a:gd name="T16" fmla="*/ 118 w 913"/>
                <a:gd name="T17" fmla="*/ 314 h 913"/>
                <a:gd name="T18" fmla="*/ 181 w 913"/>
                <a:gd name="T19" fmla="*/ 403 h 913"/>
                <a:gd name="T20" fmla="*/ 118 w 913"/>
                <a:gd name="T21" fmla="*/ 314 h 913"/>
                <a:gd name="T22" fmla="*/ 91 w 913"/>
                <a:gd name="T23" fmla="*/ 492 h 913"/>
                <a:gd name="T24" fmla="*/ 196 w 913"/>
                <a:gd name="T25" fmla="*/ 581 h 913"/>
                <a:gd name="T26" fmla="*/ 158 w 913"/>
                <a:gd name="T27" fmla="*/ 670 h 913"/>
                <a:gd name="T28" fmla="*/ 339 w 913"/>
                <a:gd name="T29" fmla="*/ 804 h 913"/>
                <a:gd name="T30" fmla="*/ 412 w 913"/>
                <a:gd name="T31" fmla="*/ 748 h 913"/>
                <a:gd name="T32" fmla="*/ 412 w 913"/>
                <a:gd name="T33" fmla="*/ 670 h 913"/>
                <a:gd name="T34" fmla="*/ 412 w 913"/>
                <a:gd name="T35" fmla="*/ 581 h 913"/>
                <a:gd name="T36" fmla="*/ 269 w 913"/>
                <a:gd name="T37" fmla="*/ 492 h 913"/>
                <a:gd name="T38" fmla="*/ 412 w 913"/>
                <a:gd name="T39" fmla="*/ 581 h 913"/>
                <a:gd name="T40" fmla="*/ 271 w 913"/>
                <a:gd name="T41" fmla="*/ 403 h 913"/>
                <a:gd name="T42" fmla="*/ 412 w 913"/>
                <a:gd name="T43" fmla="*/ 314 h 913"/>
                <a:gd name="T44" fmla="*/ 412 w 913"/>
                <a:gd name="T45" fmla="*/ 225 h 913"/>
                <a:gd name="T46" fmla="*/ 412 w 913"/>
                <a:gd name="T47" fmla="*/ 165 h 913"/>
                <a:gd name="T48" fmla="*/ 795 w 913"/>
                <a:gd name="T49" fmla="*/ 314 h 913"/>
                <a:gd name="T50" fmla="*/ 732 w 913"/>
                <a:gd name="T51" fmla="*/ 403 h 913"/>
                <a:gd name="T52" fmla="*/ 795 w 913"/>
                <a:gd name="T53" fmla="*/ 314 h 913"/>
                <a:gd name="T54" fmla="*/ 672 w 913"/>
                <a:gd name="T55" fmla="*/ 225 h 913"/>
                <a:gd name="T56" fmla="*/ 742 w 913"/>
                <a:gd name="T57" fmla="*/ 225 h 913"/>
                <a:gd name="T58" fmla="*/ 564 w 913"/>
                <a:gd name="T59" fmla="*/ 225 h 913"/>
                <a:gd name="T60" fmla="*/ 501 w 913"/>
                <a:gd name="T61" fmla="*/ 165 h 913"/>
                <a:gd name="T62" fmla="*/ 617 w 913"/>
                <a:gd name="T63" fmla="*/ 314 h 913"/>
                <a:gd name="T64" fmla="*/ 501 w 913"/>
                <a:gd name="T65" fmla="*/ 403 h 913"/>
                <a:gd name="T66" fmla="*/ 501 w 913"/>
                <a:gd name="T67" fmla="*/ 492 h 913"/>
                <a:gd name="T68" fmla="*/ 624 w 913"/>
                <a:gd name="T69" fmla="*/ 581 h 913"/>
                <a:gd name="T70" fmla="*/ 501 w 913"/>
                <a:gd name="T71" fmla="*/ 492 h 913"/>
                <a:gd name="T72" fmla="*/ 501 w 913"/>
                <a:gd name="T73" fmla="*/ 670 h 913"/>
                <a:gd name="T74" fmla="*/ 501 w 913"/>
                <a:gd name="T75" fmla="*/ 748 h 913"/>
                <a:gd name="T76" fmla="*/ 682 w 913"/>
                <a:gd name="T77" fmla="*/ 670 h 913"/>
                <a:gd name="T78" fmla="*/ 573 w 913"/>
                <a:gd name="T79" fmla="*/ 804 h 913"/>
                <a:gd name="T80" fmla="*/ 733 w 913"/>
                <a:gd name="T81" fmla="*/ 492 h 913"/>
                <a:gd name="T82" fmla="*/ 802 w 913"/>
                <a:gd name="T83" fmla="*/ 581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3" h="913">
                  <a:moveTo>
                    <a:pt x="751" y="108"/>
                  </a:moveTo>
                  <a:cubicBezTo>
                    <a:pt x="693" y="59"/>
                    <a:pt x="623" y="24"/>
                    <a:pt x="545" y="9"/>
                  </a:cubicBezTo>
                  <a:cubicBezTo>
                    <a:pt x="517" y="3"/>
                    <a:pt x="487" y="0"/>
                    <a:pt x="456" y="0"/>
                  </a:cubicBezTo>
                  <a:cubicBezTo>
                    <a:pt x="426" y="0"/>
                    <a:pt x="396" y="3"/>
                    <a:pt x="367" y="9"/>
                  </a:cubicBezTo>
                  <a:cubicBezTo>
                    <a:pt x="290" y="24"/>
                    <a:pt x="219" y="59"/>
                    <a:pt x="161" y="108"/>
                  </a:cubicBezTo>
                  <a:cubicBezTo>
                    <a:pt x="63" y="192"/>
                    <a:pt x="0" y="317"/>
                    <a:pt x="0" y="456"/>
                  </a:cubicBezTo>
                  <a:cubicBezTo>
                    <a:pt x="0" y="596"/>
                    <a:pt x="63" y="721"/>
                    <a:pt x="161" y="804"/>
                  </a:cubicBezTo>
                  <a:cubicBezTo>
                    <a:pt x="219" y="854"/>
                    <a:pt x="290" y="889"/>
                    <a:pt x="367" y="904"/>
                  </a:cubicBezTo>
                  <a:cubicBezTo>
                    <a:pt x="396" y="910"/>
                    <a:pt x="426" y="913"/>
                    <a:pt x="456" y="913"/>
                  </a:cubicBezTo>
                  <a:cubicBezTo>
                    <a:pt x="487" y="913"/>
                    <a:pt x="517" y="910"/>
                    <a:pt x="545" y="904"/>
                  </a:cubicBezTo>
                  <a:cubicBezTo>
                    <a:pt x="623" y="889"/>
                    <a:pt x="693" y="854"/>
                    <a:pt x="751" y="804"/>
                  </a:cubicBezTo>
                  <a:cubicBezTo>
                    <a:pt x="850" y="721"/>
                    <a:pt x="913" y="596"/>
                    <a:pt x="913" y="456"/>
                  </a:cubicBezTo>
                  <a:cubicBezTo>
                    <a:pt x="913" y="317"/>
                    <a:pt x="850" y="192"/>
                    <a:pt x="751" y="108"/>
                  </a:cubicBezTo>
                  <a:close/>
                  <a:moveTo>
                    <a:pt x="339" y="108"/>
                  </a:moveTo>
                  <a:cubicBezTo>
                    <a:pt x="301" y="141"/>
                    <a:pt x="267" y="181"/>
                    <a:pt x="241" y="225"/>
                  </a:cubicBezTo>
                  <a:cubicBezTo>
                    <a:pt x="171" y="225"/>
                    <a:pt x="171" y="225"/>
                    <a:pt x="171" y="225"/>
                  </a:cubicBezTo>
                  <a:cubicBezTo>
                    <a:pt x="215" y="172"/>
                    <a:pt x="273" y="131"/>
                    <a:pt x="339" y="108"/>
                  </a:cubicBezTo>
                  <a:close/>
                  <a:moveTo>
                    <a:pt x="118" y="314"/>
                  </a:moveTo>
                  <a:cubicBezTo>
                    <a:pt x="201" y="314"/>
                    <a:pt x="201" y="314"/>
                    <a:pt x="201" y="314"/>
                  </a:cubicBezTo>
                  <a:cubicBezTo>
                    <a:pt x="191" y="343"/>
                    <a:pt x="185" y="372"/>
                    <a:pt x="181" y="403"/>
                  </a:cubicBezTo>
                  <a:cubicBezTo>
                    <a:pt x="93" y="403"/>
                    <a:pt x="93" y="403"/>
                    <a:pt x="93" y="403"/>
                  </a:cubicBezTo>
                  <a:cubicBezTo>
                    <a:pt x="98" y="372"/>
                    <a:pt x="106" y="342"/>
                    <a:pt x="118" y="314"/>
                  </a:cubicBezTo>
                  <a:close/>
                  <a:moveTo>
                    <a:pt x="111" y="581"/>
                  </a:moveTo>
                  <a:cubicBezTo>
                    <a:pt x="101" y="553"/>
                    <a:pt x="94" y="523"/>
                    <a:pt x="91" y="492"/>
                  </a:cubicBezTo>
                  <a:cubicBezTo>
                    <a:pt x="180" y="492"/>
                    <a:pt x="180" y="492"/>
                    <a:pt x="180" y="492"/>
                  </a:cubicBezTo>
                  <a:cubicBezTo>
                    <a:pt x="182" y="523"/>
                    <a:pt x="188" y="553"/>
                    <a:pt x="196" y="581"/>
                  </a:cubicBezTo>
                  <a:lnTo>
                    <a:pt x="111" y="581"/>
                  </a:lnTo>
                  <a:close/>
                  <a:moveTo>
                    <a:pt x="158" y="670"/>
                  </a:moveTo>
                  <a:cubicBezTo>
                    <a:pt x="231" y="670"/>
                    <a:pt x="231" y="670"/>
                    <a:pt x="231" y="670"/>
                  </a:cubicBezTo>
                  <a:cubicBezTo>
                    <a:pt x="259" y="722"/>
                    <a:pt x="295" y="767"/>
                    <a:pt x="339" y="804"/>
                  </a:cubicBezTo>
                  <a:cubicBezTo>
                    <a:pt x="266" y="780"/>
                    <a:pt x="203" y="732"/>
                    <a:pt x="158" y="670"/>
                  </a:cubicBezTo>
                  <a:close/>
                  <a:moveTo>
                    <a:pt x="412" y="748"/>
                  </a:moveTo>
                  <a:cubicBezTo>
                    <a:pt x="383" y="726"/>
                    <a:pt x="357" y="700"/>
                    <a:pt x="336" y="670"/>
                  </a:cubicBezTo>
                  <a:cubicBezTo>
                    <a:pt x="412" y="670"/>
                    <a:pt x="412" y="670"/>
                    <a:pt x="412" y="670"/>
                  </a:cubicBezTo>
                  <a:lnTo>
                    <a:pt x="412" y="748"/>
                  </a:lnTo>
                  <a:close/>
                  <a:moveTo>
                    <a:pt x="412" y="581"/>
                  </a:moveTo>
                  <a:cubicBezTo>
                    <a:pt x="289" y="581"/>
                    <a:pt x="289" y="581"/>
                    <a:pt x="289" y="581"/>
                  </a:cubicBezTo>
                  <a:cubicBezTo>
                    <a:pt x="279" y="553"/>
                    <a:pt x="272" y="523"/>
                    <a:pt x="269" y="492"/>
                  </a:cubicBezTo>
                  <a:cubicBezTo>
                    <a:pt x="412" y="492"/>
                    <a:pt x="412" y="492"/>
                    <a:pt x="412" y="492"/>
                  </a:cubicBezTo>
                  <a:lnTo>
                    <a:pt x="412" y="581"/>
                  </a:lnTo>
                  <a:close/>
                  <a:moveTo>
                    <a:pt x="412" y="403"/>
                  </a:moveTo>
                  <a:cubicBezTo>
                    <a:pt x="271" y="403"/>
                    <a:pt x="271" y="403"/>
                    <a:pt x="271" y="403"/>
                  </a:cubicBezTo>
                  <a:cubicBezTo>
                    <a:pt x="276" y="372"/>
                    <a:pt x="284" y="342"/>
                    <a:pt x="296" y="314"/>
                  </a:cubicBezTo>
                  <a:cubicBezTo>
                    <a:pt x="412" y="314"/>
                    <a:pt x="412" y="314"/>
                    <a:pt x="412" y="314"/>
                  </a:cubicBezTo>
                  <a:lnTo>
                    <a:pt x="412" y="403"/>
                  </a:lnTo>
                  <a:close/>
                  <a:moveTo>
                    <a:pt x="412" y="225"/>
                  </a:moveTo>
                  <a:cubicBezTo>
                    <a:pt x="349" y="225"/>
                    <a:pt x="349" y="225"/>
                    <a:pt x="349" y="225"/>
                  </a:cubicBezTo>
                  <a:cubicBezTo>
                    <a:pt x="368" y="202"/>
                    <a:pt x="389" y="182"/>
                    <a:pt x="412" y="165"/>
                  </a:cubicBezTo>
                  <a:lnTo>
                    <a:pt x="412" y="225"/>
                  </a:lnTo>
                  <a:close/>
                  <a:moveTo>
                    <a:pt x="795" y="314"/>
                  </a:moveTo>
                  <a:cubicBezTo>
                    <a:pt x="807" y="342"/>
                    <a:pt x="815" y="372"/>
                    <a:pt x="820" y="403"/>
                  </a:cubicBezTo>
                  <a:cubicBezTo>
                    <a:pt x="732" y="403"/>
                    <a:pt x="732" y="403"/>
                    <a:pt x="732" y="403"/>
                  </a:cubicBezTo>
                  <a:cubicBezTo>
                    <a:pt x="728" y="372"/>
                    <a:pt x="721" y="343"/>
                    <a:pt x="712" y="314"/>
                  </a:cubicBezTo>
                  <a:lnTo>
                    <a:pt x="795" y="314"/>
                  </a:lnTo>
                  <a:close/>
                  <a:moveTo>
                    <a:pt x="742" y="225"/>
                  </a:moveTo>
                  <a:cubicBezTo>
                    <a:pt x="672" y="225"/>
                    <a:pt x="672" y="225"/>
                    <a:pt x="672" y="225"/>
                  </a:cubicBezTo>
                  <a:cubicBezTo>
                    <a:pt x="645" y="181"/>
                    <a:pt x="612" y="141"/>
                    <a:pt x="573" y="108"/>
                  </a:cubicBezTo>
                  <a:cubicBezTo>
                    <a:pt x="640" y="131"/>
                    <a:pt x="698" y="172"/>
                    <a:pt x="742" y="225"/>
                  </a:cubicBezTo>
                  <a:close/>
                  <a:moveTo>
                    <a:pt x="501" y="165"/>
                  </a:moveTo>
                  <a:cubicBezTo>
                    <a:pt x="524" y="182"/>
                    <a:pt x="545" y="202"/>
                    <a:pt x="564" y="225"/>
                  </a:cubicBezTo>
                  <a:cubicBezTo>
                    <a:pt x="501" y="225"/>
                    <a:pt x="501" y="225"/>
                    <a:pt x="501" y="225"/>
                  </a:cubicBezTo>
                  <a:lnTo>
                    <a:pt x="501" y="165"/>
                  </a:lnTo>
                  <a:close/>
                  <a:moveTo>
                    <a:pt x="501" y="314"/>
                  </a:moveTo>
                  <a:cubicBezTo>
                    <a:pt x="617" y="314"/>
                    <a:pt x="617" y="314"/>
                    <a:pt x="617" y="314"/>
                  </a:cubicBezTo>
                  <a:cubicBezTo>
                    <a:pt x="629" y="342"/>
                    <a:pt x="637" y="372"/>
                    <a:pt x="642" y="403"/>
                  </a:cubicBezTo>
                  <a:cubicBezTo>
                    <a:pt x="501" y="403"/>
                    <a:pt x="501" y="403"/>
                    <a:pt x="501" y="403"/>
                  </a:cubicBezTo>
                  <a:lnTo>
                    <a:pt x="501" y="314"/>
                  </a:lnTo>
                  <a:close/>
                  <a:moveTo>
                    <a:pt x="501" y="492"/>
                  </a:moveTo>
                  <a:cubicBezTo>
                    <a:pt x="644" y="492"/>
                    <a:pt x="644" y="492"/>
                    <a:pt x="644" y="492"/>
                  </a:cubicBezTo>
                  <a:cubicBezTo>
                    <a:pt x="641" y="523"/>
                    <a:pt x="634" y="553"/>
                    <a:pt x="624" y="581"/>
                  </a:cubicBezTo>
                  <a:cubicBezTo>
                    <a:pt x="501" y="581"/>
                    <a:pt x="501" y="581"/>
                    <a:pt x="501" y="581"/>
                  </a:cubicBezTo>
                  <a:lnTo>
                    <a:pt x="501" y="492"/>
                  </a:lnTo>
                  <a:close/>
                  <a:moveTo>
                    <a:pt x="501" y="748"/>
                  </a:moveTo>
                  <a:cubicBezTo>
                    <a:pt x="501" y="670"/>
                    <a:pt x="501" y="670"/>
                    <a:pt x="501" y="670"/>
                  </a:cubicBezTo>
                  <a:cubicBezTo>
                    <a:pt x="577" y="670"/>
                    <a:pt x="577" y="670"/>
                    <a:pt x="577" y="670"/>
                  </a:cubicBezTo>
                  <a:cubicBezTo>
                    <a:pt x="555" y="700"/>
                    <a:pt x="530" y="726"/>
                    <a:pt x="501" y="748"/>
                  </a:cubicBezTo>
                  <a:close/>
                  <a:moveTo>
                    <a:pt x="573" y="804"/>
                  </a:moveTo>
                  <a:cubicBezTo>
                    <a:pt x="617" y="767"/>
                    <a:pt x="654" y="722"/>
                    <a:pt x="682" y="670"/>
                  </a:cubicBezTo>
                  <a:cubicBezTo>
                    <a:pt x="755" y="670"/>
                    <a:pt x="755" y="670"/>
                    <a:pt x="755" y="670"/>
                  </a:cubicBezTo>
                  <a:cubicBezTo>
                    <a:pt x="710" y="732"/>
                    <a:pt x="647" y="780"/>
                    <a:pt x="573" y="804"/>
                  </a:cubicBezTo>
                  <a:close/>
                  <a:moveTo>
                    <a:pt x="717" y="581"/>
                  </a:moveTo>
                  <a:cubicBezTo>
                    <a:pt x="725" y="553"/>
                    <a:pt x="731" y="523"/>
                    <a:pt x="733" y="492"/>
                  </a:cubicBezTo>
                  <a:cubicBezTo>
                    <a:pt x="822" y="492"/>
                    <a:pt x="822" y="492"/>
                    <a:pt x="822" y="492"/>
                  </a:cubicBezTo>
                  <a:cubicBezTo>
                    <a:pt x="819" y="523"/>
                    <a:pt x="812" y="553"/>
                    <a:pt x="802" y="581"/>
                  </a:cubicBezTo>
                  <a:lnTo>
                    <a:pt x="717" y="581"/>
                  </a:lnTo>
                  <a:close/>
                </a:path>
              </a:pathLst>
            </a:custGeom>
            <a:solidFill>
              <a:schemeClr val="accent1"/>
            </a:solidFill>
            <a:ln>
              <a:noFill/>
            </a:ln>
            <a:extLst/>
          </p:spPr>
          <p:txBody>
            <a:bodyPr anchor="ctr"/>
            <a:lstStyle/>
            <a:p>
              <a:pPr algn="ctr"/>
              <a:endParaRPr sz="2400"/>
            </a:p>
          </p:txBody>
        </p:sp>
        <p:grpSp>
          <p:nvGrpSpPr>
            <p:cNvPr id="11" name="Group 28"/>
            <p:cNvGrpSpPr/>
            <p:nvPr/>
          </p:nvGrpSpPr>
          <p:grpSpPr>
            <a:xfrm>
              <a:off x="3254519" y="1195587"/>
              <a:ext cx="604111" cy="341074"/>
              <a:chOff x="6475413" y="254001"/>
              <a:chExt cx="762000" cy="430212"/>
            </a:xfrm>
            <a:solidFill>
              <a:schemeClr val="accent2"/>
            </a:solidFill>
          </p:grpSpPr>
          <p:sp>
            <p:nvSpPr>
              <p:cNvPr id="27" name="Freeform: Shape 29"/>
              <p:cNvSpPr>
                <a:spLocks/>
              </p:cNvSpPr>
              <p:nvPr/>
            </p:nvSpPr>
            <p:spPr bwMode="auto">
              <a:xfrm>
                <a:off x="6475413" y="652463"/>
                <a:ext cx="762000" cy="31750"/>
              </a:xfrm>
              <a:custGeom>
                <a:avLst/>
                <a:gdLst>
                  <a:gd name="T0" fmla="*/ 0 w 1140"/>
                  <a:gd name="T1" fmla="*/ 0 h 47"/>
                  <a:gd name="T2" fmla="*/ 197 w 1140"/>
                  <a:gd name="T3" fmla="*/ 47 h 47"/>
                  <a:gd name="T4" fmla="*/ 992 w 1140"/>
                  <a:gd name="T5" fmla="*/ 45 h 47"/>
                  <a:gd name="T6" fmla="*/ 1140 w 1140"/>
                  <a:gd name="T7" fmla="*/ 0 h 47"/>
                  <a:gd name="T8" fmla="*/ 0 w 1140"/>
                  <a:gd name="T9" fmla="*/ 0 h 47"/>
                </a:gdLst>
                <a:ahLst/>
                <a:cxnLst>
                  <a:cxn ang="0">
                    <a:pos x="T0" y="T1"/>
                  </a:cxn>
                  <a:cxn ang="0">
                    <a:pos x="T2" y="T3"/>
                  </a:cxn>
                  <a:cxn ang="0">
                    <a:pos x="T4" y="T5"/>
                  </a:cxn>
                  <a:cxn ang="0">
                    <a:pos x="T6" y="T7"/>
                  </a:cxn>
                  <a:cxn ang="0">
                    <a:pos x="T8" y="T9"/>
                  </a:cxn>
                </a:cxnLst>
                <a:rect l="0" t="0" r="r" b="b"/>
                <a:pathLst>
                  <a:path w="1140" h="47">
                    <a:moveTo>
                      <a:pt x="0" y="0"/>
                    </a:moveTo>
                    <a:cubicBezTo>
                      <a:pt x="0" y="0"/>
                      <a:pt x="97" y="47"/>
                      <a:pt x="197" y="47"/>
                    </a:cubicBezTo>
                    <a:cubicBezTo>
                      <a:pt x="298" y="47"/>
                      <a:pt x="992" y="45"/>
                      <a:pt x="992" y="45"/>
                    </a:cubicBezTo>
                    <a:cubicBezTo>
                      <a:pt x="992" y="45"/>
                      <a:pt x="1107" y="42"/>
                      <a:pt x="114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 name="Freeform: Shape 30"/>
              <p:cNvSpPr>
                <a:spLocks/>
              </p:cNvSpPr>
              <p:nvPr/>
            </p:nvSpPr>
            <p:spPr bwMode="auto">
              <a:xfrm>
                <a:off x="6769100" y="352426"/>
                <a:ext cx="168275" cy="158750"/>
              </a:xfrm>
              <a:custGeom>
                <a:avLst/>
                <a:gdLst>
                  <a:gd name="T0" fmla="*/ 106 w 106"/>
                  <a:gd name="T1" fmla="*/ 38 h 100"/>
                  <a:gd name="T2" fmla="*/ 65 w 106"/>
                  <a:gd name="T3" fmla="*/ 38 h 100"/>
                  <a:gd name="T4" fmla="*/ 53 w 106"/>
                  <a:gd name="T5" fmla="*/ 0 h 100"/>
                  <a:gd name="T6" fmla="*/ 40 w 106"/>
                  <a:gd name="T7" fmla="*/ 38 h 100"/>
                  <a:gd name="T8" fmla="*/ 0 w 106"/>
                  <a:gd name="T9" fmla="*/ 38 h 100"/>
                  <a:gd name="T10" fmla="*/ 33 w 106"/>
                  <a:gd name="T11" fmla="*/ 62 h 100"/>
                  <a:gd name="T12" fmla="*/ 20 w 106"/>
                  <a:gd name="T13" fmla="*/ 100 h 100"/>
                  <a:gd name="T14" fmla="*/ 53 w 106"/>
                  <a:gd name="T15" fmla="*/ 76 h 100"/>
                  <a:gd name="T16" fmla="*/ 85 w 106"/>
                  <a:gd name="T17" fmla="*/ 100 h 100"/>
                  <a:gd name="T18" fmla="*/ 73 w 106"/>
                  <a:gd name="T19" fmla="*/ 62 h 100"/>
                  <a:gd name="T20" fmla="*/ 106 w 106"/>
                  <a:gd name="T21" fmla="*/ 3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00">
                    <a:moveTo>
                      <a:pt x="106" y="38"/>
                    </a:moveTo>
                    <a:lnTo>
                      <a:pt x="65" y="38"/>
                    </a:lnTo>
                    <a:lnTo>
                      <a:pt x="53" y="0"/>
                    </a:lnTo>
                    <a:lnTo>
                      <a:pt x="40" y="38"/>
                    </a:lnTo>
                    <a:lnTo>
                      <a:pt x="0" y="38"/>
                    </a:lnTo>
                    <a:lnTo>
                      <a:pt x="33" y="62"/>
                    </a:lnTo>
                    <a:lnTo>
                      <a:pt x="20" y="100"/>
                    </a:lnTo>
                    <a:lnTo>
                      <a:pt x="53" y="76"/>
                    </a:lnTo>
                    <a:lnTo>
                      <a:pt x="85" y="100"/>
                    </a:lnTo>
                    <a:lnTo>
                      <a:pt x="73" y="62"/>
                    </a:lnTo>
                    <a:lnTo>
                      <a:pt x="10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 name="Freeform: Shape 31"/>
              <p:cNvSpPr>
                <a:spLocks/>
              </p:cNvSpPr>
              <p:nvPr/>
            </p:nvSpPr>
            <p:spPr bwMode="auto">
              <a:xfrm>
                <a:off x="6724650" y="342901"/>
                <a:ext cx="47625" cy="53975"/>
              </a:xfrm>
              <a:custGeom>
                <a:avLst/>
                <a:gdLst>
                  <a:gd name="T0" fmla="*/ 44 w 71"/>
                  <a:gd name="T1" fmla="*/ 0 h 80"/>
                  <a:gd name="T2" fmla="*/ 0 w 71"/>
                  <a:gd name="T3" fmla="*/ 65 h 80"/>
                  <a:gd name="T4" fmla="*/ 35 w 71"/>
                  <a:gd name="T5" fmla="*/ 80 h 80"/>
                  <a:gd name="T6" fmla="*/ 71 w 71"/>
                  <a:gd name="T7" fmla="*/ 27 h 80"/>
                  <a:gd name="T8" fmla="*/ 44 w 71"/>
                  <a:gd name="T9" fmla="*/ 0 h 80"/>
                </a:gdLst>
                <a:ahLst/>
                <a:cxnLst>
                  <a:cxn ang="0">
                    <a:pos x="T0" y="T1"/>
                  </a:cxn>
                  <a:cxn ang="0">
                    <a:pos x="T2" y="T3"/>
                  </a:cxn>
                  <a:cxn ang="0">
                    <a:pos x="T4" y="T5"/>
                  </a:cxn>
                  <a:cxn ang="0">
                    <a:pos x="T6" y="T7"/>
                  </a:cxn>
                  <a:cxn ang="0">
                    <a:pos x="T8" y="T9"/>
                  </a:cxn>
                </a:cxnLst>
                <a:rect l="0" t="0" r="r" b="b"/>
                <a:pathLst>
                  <a:path w="71" h="80">
                    <a:moveTo>
                      <a:pt x="44" y="0"/>
                    </a:moveTo>
                    <a:cubicBezTo>
                      <a:pt x="25" y="19"/>
                      <a:pt x="10" y="41"/>
                      <a:pt x="0" y="65"/>
                    </a:cubicBezTo>
                    <a:cubicBezTo>
                      <a:pt x="35" y="80"/>
                      <a:pt x="35" y="80"/>
                      <a:pt x="35" y="80"/>
                    </a:cubicBezTo>
                    <a:cubicBezTo>
                      <a:pt x="43" y="60"/>
                      <a:pt x="55" y="42"/>
                      <a:pt x="71" y="27"/>
                    </a:cubicBez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 name="Freeform: Shape 32"/>
              <p:cNvSpPr>
                <a:spLocks/>
              </p:cNvSpPr>
              <p:nvPr/>
            </p:nvSpPr>
            <p:spPr bwMode="auto">
              <a:xfrm>
                <a:off x="6713538" y="438151"/>
                <a:ext cx="34925" cy="52388"/>
              </a:xfrm>
              <a:custGeom>
                <a:avLst/>
                <a:gdLst>
                  <a:gd name="T0" fmla="*/ 38 w 51"/>
                  <a:gd name="T1" fmla="*/ 0 h 78"/>
                  <a:gd name="T2" fmla="*/ 0 w 51"/>
                  <a:gd name="T3" fmla="*/ 1 h 78"/>
                  <a:gd name="T4" fmla="*/ 15 w 51"/>
                  <a:gd name="T5" fmla="*/ 78 h 78"/>
                  <a:gd name="T6" fmla="*/ 51 w 51"/>
                  <a:gd name="T7" fmla="*/ 64 h 78"/>
                  <a:gd name="T8" fmla="*/ 38 w 51"/>
                  <a:gd name="T9" fmla="*/ 1 h 78"/>
                  <a:gd name="T10" fmla="*/ 38 w 51"/>
                  <a:gd name="T11" fmla="*/ 0 h 78"/>
                </a:gdLst>
                <a:ahLst/>
                <a:cxnLst>
                  <a:cxn ang="0">
                    <a:pos x="T0" y="T1"/>
                  </a:cxn>
                  <a:cxn ang="0">
                    <a:pos x="T2" y="T3"/>
                  </a:cxn>
                  <a:cxn ang="0">
                    <a:pos x="T4" y="T5"/>
                  </a:cxn>
                  <a:cxn ang="0">
                    <a:pos x="T6" y="T7"/>
                  </a:cxn>
                  <a:cxn ang="0">
                    <a:pos x="T8" y="T9"/>
                  </a:cxn>
                  <a:cxn ang="0">
                    <a:pos x="T10" y="T11"/>
                  </a:cxn>
                </a:cxnLst>
                <a:rect l="0" t="0" r="r" b="b"/>
                <a:pathLst>
                  <a:path w="51" h="78">
                    <a:moveTo>
                      <a:pt x="38" y="0"/>
                    </a:moveTo>
                    <a:cubicBezTo>
                      <a:pt x="0" y="1"/>
                      <a:pt x="0" y="1"/>
                      <a:pt x="0" y="1"/>
                    </a:cubicBezTo>
                    <a:cubicBezTo>
                      <a:pt x="0" y="28"/>
                      <a:pt x="5" y="54"/>
                      <a:pt x="15" y="78"/>
                    </a:cubicBezTo>
                    <a:cubicBezTo>
                      <a:pt x="51" y="64"/>
                      <a:pt x="51" y="64"/>
                      <a:pt x="51" y="64"/>
                    </a:cubicBezTo>
                    <a:cubicBezTo>
                      <a:pt x="42" y="44"/>
                      <a:pt x="38" y="23"/>
                      <a:pt x="38" y="1"/>
                    </a:cubicBez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 name="Freeform: Shape 33"/>
              <p:cNvSpPr>
                <a:spLocks/>
              </p:cNvSpPr>
              <p:nvPr/>
            </p:nvSpPr>
            <p:spPr bwMode="auto">
              <a:xfrm>
                <a:off x="6753225" y="515938"/>
                <a:ext cx="53975" cy="49213"/>
              </a:xfrm>
              <a:custGeom>
                <a:avLst/>
                <a:gdLst>
                  <a:gd name="T0" fmla="*/ 0 w 81"/>
                  <a:gd name="T1" fmla="*/ 27 h 72"/>
                  <a:gd name="T2" fmla="*/ 66 w 81"/>
                  <a:gd name="T3" fmla="*/ 72 h 72"/>
                  <a:gd name="T4" fmla="*/ 81 w 81"/>
                  <a:gd name="T5" fmla="*/ 36 h 72"/>
                  <a:gd name="T6" fmla="*/ 27 w 81"/>
                  <a:gd name="T7" fmla="*/ 0 h 72"/>
                  <a:gd name="T8" fmla="*/ 0 w 81"/>
                  <a:gd name="T9" fmla="*/ 27 h 72"/>
                </a:gdLst>
                <a:ahLst/>
                <a:cxnLst>
                  <a:cxn ang="0">
                    <a:pos x="T0" y="T1"/>
                  </a:cxn>
                  <a:cxn ang="0">
                    <a:pos x="T2" y="T3"/>
                  </a:cxn>
                  <a:cxn ang="0">
                    <a:pos x="T4" y="T5"/>
                  </a:cxn>
                  <a:cxn ang="0">
                    <a:pos x="T6" y="T7"/>
                  </a:cxn>
                  <a:cxn ang="0">
                    <a:pos x="T8" y="T9"/>
                  </a:cxn>
                </a:cxnLst>
                <a:rect l="0" t="0" r="r" b="b"/>
                <a:pathLst>
                  <a:path w="81" h="72">
                    <a:moveTo>
                      <a:pt x="0" y="27"/>
                    </a:moveTo>
                    <a:cubicBezTo>
                      <a:pt x="19" y="46"/>
                      <a:pt x="42" y="61"/>
                      <a:pt x="66" y="72"/>
                    </a:cubicBezTo>
                    <a:cubicBezTo>
                      <a:pt x="81" y="36"/>
                      <a:pt x="81" y="36"/>
                      <a:pt x="81" y="36"/>
                    </a:cubicBezTo>
                    <a:cubicBezTo>
                      <a:pt x="61" y="28"/>
                      <a:pt x="43" y="16"/>
                      <a:pt x="27" y="0"/>
                    </a:cubicBez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 name="Freeform: Shape 34"/>
              <p:cNvSpPr>
                <a:spLocks/>
              </p:cNvSpPr>
              <p:nvPr/>
            </p:nvSpPr>
            <p:spPr bwMode="auto">
              <a:xfrm>
                <a:off x="6797675" y="303213"/>
                <a:ext cx="52388" cy="33338"/>
              </a:xfrm>
              <a:custGeom>
                <a:avLst/>
                <a:gdLst>
                  <a:gd name="T0" fmla="*/ 78 w 78"/>
                  <a:gd name="T1" fmla="*/ 38 h 51"/>
                  <a:gd name="T2" fmla="*/ 78 w 78"/>
                  <a:gd name="T3" fmla="*/ 38 h 51"/>
                  <a:gd name="T4" fmla="*/ 78 w 78"/>
                  <a:gd name="T5" fmla="*/ 0 h 51"/>
                  <a:gd name="T6" fmla="*/ 0 w 78"/>
                  <a:gd name="T7" fmla="*/ 16 h 51"/>
                  <a:gd name="T8" fmla="*/ 15 w 78"/>
                  <a:gd name="T9" fmla="*/ 51 h 51"/>
                  <a:gd name="T10" fmla="*/ 78 w 78"/>
                  <a:gd name="T11" fmla="*/ 38 h 51"/>
                </a:gdLst>
                <a:ahLst/>
                <a:cxnLst>
                  <a:cxn ang="0">
                    <a:pos x="T0" y="T1"/>
                  </a:cxn>
                  <a:cxn ang="0">
                    <a:pos x="T2" y="T3"/>
                  </a:cxn>
                  <a:cxn ang="0">
                    <a:pos x="T4" y="T5"/>
                  </a:cxn>
                  <a:cxn ang="0">
                    <a:pos x="T6" y="T7"/>
                  </a:cxn>
                  <a:cxn ang="0">
                    <a:pos x="T8" y="T9"/>
                  </a:cxn>
                  <a:cxn ang="0">
                    <a:pos x="T10" y="T11"/>
                  </a:cxn>
                </a:cxnLst>
                <a:rect l="0" t="0" r="r" b="b"/>
                <a:pathLst>
                  <a:path w="78" h="51">
                    <a:moveTo>
                      <a:pt x="78" y="38"/>
                    </a:moveTo>
                    <a:cubicBezTo>
                      <a:pt x="78" y="38"/>
                      <a:pt x="78" y="38"/>
                      <a:pt x="78" y="38"/>
                    </a:cubicBezTo>
                    <a:cubicBezTo>
                      <a:pt x="78" y="0"/>
                      <a:pt x="78" y="0"/>
                      <a:pt x="78" y="0"/>
                    </a:cubicBezTo>
                    <a:cubicBezTo>
                      <a:pt x="51" y="0"/>
                      <a:pt x="25" y="5"/>
                      <a:pt x="0" y="16"/>
                    </a:cubicBezTo>
                    <a:cubicBezTo>
                      <a:pt x="15" y="51"/>
                      <a:pt x="15" y="51"/>
                      <a:pt x="15" y="51"/>
                    </a:cubicBezTo>
                    <a:cubicBezTo>
                      <a:pt x="35" y="42"/>
                      <a:pt x="56" y="38"/>
                      <a:pt x="7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 name="Freeform: Shape 35"/>
              <p:cNvSpPr>
                <a:spLocks/>
              </p:cNvSpPr>
              <p:nvPr/>
            </p:nvSpPr>
            <p:spPr bwMode="auto">
              <a:xfrm>
                <a:off x="6953250" y="387351"/>
                <a:ext cx="33338" cy="50800"/>
              </a:xfrm>
              <a:custGeom>
                <a:avLst/>
                <a:gdLst>
                  <a:gd name="T0" fmla="*/ 0 w 50"/>
                  <a:gd name="T1" fmla="*/ 14 h 78"/>
                  <a:gd name="T2" fmla="*/ 12 w 50"/>
                  <a:gd name="T3" fmla="*/ 78 h 78"/>
                  <a:gd name="T4" fmla="*/ 12 w 50"/>
                  <a:gd name="T5" fmla="*/ 78 h 78"/>
                  <a:gd name="T6" fmla="*/ 50 w 50"/>
                  <a:gd name="T7" fmla="*/ 78 h 78"/>
                  <a:gd name="T8" fmla="*/ 35 w 50"/>
                  <a:gd name="T9" fmla="*/ 0 h 78"/>
                  <a:gd name="T10" fmla="*/ 0 w 50"/>
                  <a:gd name="T11" fmla="*/ 14 h 78"/>
                </a:gdLst>
                <a:ahLst/>
                <a:cxnLst>
                  <a:cxn ang="0">
                    <a:pos x="T0" y="T1"/>
                  </a:cxn>
                  <a:cxn ang="0">
                    <a:pos x="T2" y="T3"/>
                  </a:cxn>
                  <a:cxn ang="0">
                    <a:pos x="T4" y="T5"/>
                  </a:cxn>
                  <a:cxn ang="0">
                    <a:pos x="T6" y="T7"/>
                  </a:cxn>
                  <a:cxn ang="0">
                    <a:pos x="T8" y="T9"/>
                  </a:cxn>
                  <a:cxn ang="0">
                    <a:pos x="T10" y="T11"/>
                  </a:cxn>
                </a:cxnLst>
                <a:rect l="0" t="0" r="r" b="b"/>
                <a:pathLst>
                  <a:path w="50" h="78">
                    <a:moveTo>
                      <a:pt x="0" y="14"/>
                    </a:moveTo>
                    <a:cubicBezTo>
                      <a:pt x="8" y="34"/>
                      <a:pt x="12" y="56"/>
                      <a:pt x="12" y="78"/>
                    </a:cubicBezTo>
                    <a:cubicBezTo>
                      <a:pt x="12" y="78"/>
                      <a:pt x="12" y="78"/>
                      <a:pt x="12" y="78"/>
                    </a:cubicBezTo>
                    <a:cubicBezTo>
                      <a:pt x="50" y="78"/>
                      <a:pt x="50" y="78"/>
                      <a:pt x="50" y="78"/>
                    </a:cubicBezTo>
                    <a:cubicBezTo>
                      <a:pt x="50" y="51"/>
                      <a:pt x="45" y="25"/>
                      <a:pt x="35" y="0"/>
                    </a:cubicBez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4" name="Freeform: Shape 36"/>
              <p:cNvSpPr>
                <a:spLocks/>
              </p:cNvSpPr>
              <p:nvPr/>
            </p:nvSpPr>
            <p:spPr bwMode="auto">
              <a:xfrm>
                <a:off x="6892925" y="312738"/>
                <a:ext cx="53975" cy="47625"/>
              </a:xfrm>
              <a:custGeom>
                <a:avLst/>
                <a:gdLst>
                  <a:gd name="T0" fmla="*/ 81 w 81"/>
                  <a:gd name="T1" fmla="*/ 44 h 71"/>
                  <a:gd name="T2" fmla="*/ 15 w 81"/>
                  <a:gd name="T3" fmla="*/ 0 h 71"/>
                  <a:gd name="T4" fmla="*/ 0 w 81"/>
                  <a:gd name="T5" fmla="*/ 35 h 71"/>
                  <a:gd name="T6" fmla="*/ 54 w 81"/>
                  <a:gd name="T7" fmla="*/ 71 h 71"/>
                  <a:gd name="T8" fmla="*/ 81 w 81"/>
                  <a:gd name="T9" fmla="*/ 44 h 71"/>
                </a:gdLst>
                <a:ahLst/>
                <a:cxnLst>
                  <a:cxn ang="0">
                    <a:pos x="T0" y="T1"/>
                  </a:cxn>
                  <a:cxn ang="0">
                    <a:pos x="T2" y="T3"/>
                  </a:cxn>
                  <a:cxn ang="0">
                    <a:pos x="T4" y="T5"/>
                  </a:cxn>
                  <a:cxn ang="0">
                    <a:pos x="T6" y="T7"/>
                  </a:cxn>
                  <a:cxn ang="0">
                    <a:pos x="T8" y="T9"/>
                  </a:cxn>
                </a:cxnLst>
                <a:rect l="0" t="0" r="r" b="b"/>
                <a:pathLst>
                  <a:path w="81" h="71">
                    <a:moveTo>
                      <a:pt x="81" y="44"/>
                    </a:moveTo>
                    <a:cubicBezTo>
                      <a:pt x="62" y="25"/>
                      <a:pt x="39" y="10"/>
                      <a:pt x="15" y="0"/>
                    </a:cubicBezTo>
                    <a:cubicBezTo>
                      <a:pt x="0" y="35"/>
                      <a:pt x="0" y="35"/>
                      <a:pt x="0" y="35"/>
                    </a:cubicBezTo>
                    <a:cubicBezTo>
                      <a:pt x="20" y="43"/>
                      <a:pt x="38" y="55"/>
                      <a:pt x="54" y="71"/>
                    </a:cubicBezTo>
                    <a:lnTo>
                      <a:pt x="81"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5" name="Freeform: Shape 37"/>
              <p:cNvSpPr>
                <a:spLocks/>
              </p:cNvSpPr>
              <p:nvPr/>
            </p:nvSpPr>
            <p:spPr bwMode="auto">
              <a:xfrm>
                <a:off x="6850063" y="541338"/>
                <a:ext cx="52388" cy="33338"/>
              </a:xfrm>
              <a:custGeom>
                <a:avLst/>
                <a:gdLst>
                  <a:gd name="T0" fmla="*/ 1 w 78"/>
                  <a:gd name="T1" fmla="*/ 12 h 50"/>
                  <a:gd name="T2" fmla="*/ 0 w 78"/>
                  <a:gd name="T3" fmla="*/ 12 h 50"/>
                  <a:gd name="T4" fmla="*/ 1 w 78"/>
                  <a:gd name="T5" fmla="*/ 50 h 50"/>
                  <a:gd name="T6" fmla="*/ 78 w 78"/>
                  <a:gd name="T7" fmla="*/ 35 h 50"/>
                  <a:gd name="T8" fmla="*/ 64 w 78"/>
                  <a:gd name="T9" fmla="*/ 0 h 50"/>
                  <a:gd name="T10" fmla="*/ 1 w 78"/>
                  <a:gd name="T11" fmla="*/ 12 h 50"/>
                </a:gdLst>
                <a:ahLst/>
                <a:cxnLst>
                  <a:cxn ang="0">
                    <a:pos x="T0" y="T1"/>
                  </a:cxn>
                  <a:cxn ang="0">
                    <a:pos x="T2" y="T3"/>
                  </a:cxn>
                  <a:cxn ang="0">
                    <a:pos x="T4" y="T5"/>
                  </a:cxn>
                  <a:cxn ang="0">
                    <a:pos x="T6" y="T7"/>
                  </a:cxn>
                  <a:cxn ang="0">
                    <a:pos x="T8" y="T9"/>
                  </a:cxn>
                  <a:cxn ang="0">
                    <a:pos x="T10" y="T11"/>
                  </a:cxn>
                </a:cxnLst>
                <a:rect l="0" t="0" r="r" b="b"/>
                <a:pathLst>
                  <a:path w="78" h="50">
                    <a:moveTo>
                      <a:pt x="1" y="12"/>
                    </a:moveTo>
                    <a:cubicBezTo>
                      <a:pt x="0" y="12"/>
                      <a:pt x="0" y="12"/>
                      <a:pt x="0" y="12"/>
                    </a:cubicBezTo>
                    <a:cubicBezTo>
                      <a:pt x="1" y="50"/>
                      <a:pt x="1" y="50"/>
                      <a:pt x="1" y="50"/>
                    </a:cubicBezTo>
                    <a:cubicBezTo>
                      <a:pt x="27" y="50"/>
                      <a:pt x="53" y="45"/>
                      <a:pt x="78" y="35"/>
                    </a:cubicBezTo>
                    <a:cubicBezTo>
                      <a:pt x="64" y="0"/>
                      <a:pt x="64" y="0"/>
                      <a:pt x="64" y="0"/>
                    </a:cubicBezTo>
                    <a:cubicBezTo>
                      <a:pt x="44" y="8"/>
                      <a:pt x="22" y="12"/>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6" name="Freeform: Shape 38"/>
              <p:cNvSpPr>
                <a:spLocks/>
              </p:cNvSpPr>
              <p:nvPr/>
            </p:nvSpPr>
            <p:spPr bwMode="auto">
              <a:xfrm>
                <a:off x="6927850" y="481013"/>
                <a:ext cx="47625" cy="53975"/>
              </a:xfrm>
              <a:custGeom>
                <a:avLst/>
                <a:gdLst>
                  <a:gd name="T0" fmla="*/ 0 w 71"/>
                  <a:gd name="T1" fmla="*/ 53 h 80"/>
                  <a:gd name="T2" fmla="*/ 27 w 71"/>
                  <a:gd name="T3" fmla="*/ 80 h 80"/>
                  <a:gd name="T4" fmla="*/ 71 w 71"/>
                  <a:gd name="T5" fmla="*/ 14 h 80"/>
                  <a:gd name="T6" fmla="*/ 36 w 71"/>
                  <a:gd name="T7" fmla="*/ 0 h 80"/>
                  <a:gd name="T8" fmla="*/ 0 w 71"/>
                  <a:gd name="T9" fmla="*/ 53 h 80"/>
                </a:gdLst>
                <a:ahLst/>
                <a:cxnLst>
                  <a:cxn ang="0">
                    <a:pos x="T0" y="T1"/>
                  </a:cxn>
                  <a:cxn ang="0">
                    <a:pos x="T2" y="T3"/>
                  </a:cxn>
                  <a:cxn ang="0">
                    <a:pos x="T4" y="T5"/>
                  </a:cxn>
                  <a:cxn ang="0">
                    <a:pos x="T6" y="T7"/>
                  </a:cxn>
                  <a:cxn ang="0">
                    <a:pos x="T8" y="T9"/>
                  </a:cxn>
                </a:cxnLst>
                <a:rect l="0" t="0" r="r" b="b"/>
                <a:pathLst>
                  <a:path w="71" h="80">
                    <a:moveTo>
                      <a:pt x="0" y="53"/>
                    </a:moveTo>
                    <a:cubicBezTo>
                      <a:pt x="27" y="80"/>
                      <a:pt x="27" y="80"/>
                      <a:pt x="27" y="80"/>
                    </a:cubicBezTo>
                    <a:cubicBezTo>
                      <a:pt x="46" y="61"/>
                      <a:pt x="61" y="39"/>
                      <a:pt x="71" y="14"/>
                    </a:cubicBezTo>
                    <a:cubicBezTo>
                      <a:pt x="36" y="0"/>
                      <a:pt x="36" y="0"/>
                      <a:pt x="36" y="0"/>
                    </a:cubicBezTo>
                    <a:cubicBezTo>
                      <a:pt x="28" y="20"/>
                      <a:pt x="16" y="38"/>
                      <a:pt x="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7" name="Freeform: Shape 39"/>
              <p:cNvSpPr>
                <a:spLocks/>
              </p:cNvSpPr>
              <p:nvPr/>
            </p:nvSpPr>
            <p:spPr bwMode="auto">
              <a:xfrm>
                <a:off x="6580188" y="254001"/>
                <a:ext cx="552450" cy="369888"/>
              </a:xfrm>
              <a:custGeom>
                <a:avLst/>
                <a:gdLst>
                  <a:gd name="T0" fmla="*/ 35 w 827"/>
                  <a:gd name="T1" fmla="*/ 554 h 554"/>
                  <a:gd name="T2" fmla="*/ 793 w 827"/>
                  <a:gd name="T3" fmla="*/ 554 h 554"/>
                  <a:gd name="T4" fmla="*/ 827 w 827"/>
                  <a:gd name="T5" fmla="*/ 519 h 554"/>
                  <a:gd name="T6" fmla="*/ 827 w 827"/>
                  <a:gd name="T7" fmla="*/ 34 h 554"/>
                  <a:gd name="T8" fmla="*/ 793 w 827"/>
                  <a:gd name="T9" fmla="*/ 0 h 554"/>
                  <a:gd name="T10" fmla="*/ 35 w 827"/>
                  <a:gd name="T11" fmla="*/ 0 h 554"/>
                  <a:gd name="T12" fmla="*/ 0 w 827"/>
                  <a:gd name="T13" fmla="*/ 34 h 554"/>
                  <a:gd name="T14" fmla="*/ 0 w 827"/>
                  <a:gd name="T15" fmla="*/ 519 h 554"/>
                  <a:gd name="T16" fmla="*/ 35 w 827"/>
                  <a:gd name="T17" fmla="*/ 554 h 554"/>
                  <a:gd name="T18" fmla="*/ 42 w 827"/>
                  <a:gd name="T19" fmla="*/ 41 h 554"/>
                  <a:gd name="T20" fmla="*/ 782 w 827"/>
                  <a:gd name="T21" fmla="*/ 41 h 554"/>
                  <a:gd name="T22" fmla="*/ 782 w 827"/>
                  <a:gd name="T23" fmla="*/ 505 h 554"/>
                  <a:gd name="T24" fmla="*/ 42 w 827"/>
                  <a:gd name="T25" fmla="*/ 505 h 554"/>
                  <a:gd name="T26" fmla="*/ 42 w 827"/>
                  <a:gd name="T27" fmla="*/ 41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7" h="554">
                    <a:moveTo>
                      <a:pt x="35" y="554"/>
                    </a:moveTo>
                    <a:cubicBezTo>
                      <a:pt x="793" y="554"/>
                      <a:pt x="793" y="554"/>
                      <a:pt x="793" y="554"/>
                    </a:cubicBezTo>
                    <a:cubicBezTo>
                      <a:pt x="811" y="554"/>
                      <a:pt x="827" y="538"/>
                      <a:pt x="827" y="519"/>
                    </a:cubicBezTo>
                    <a:cubicBezTo>
                      <a:pt x="827" y="34"/>
                      <a:pt x="827" y="34"/>
                      <a:pt x="827" y="34"/>
                    </a:cubicBezTo>
                    <a:cubicBezTo>
                      <a:pt x="827" y="15"/>
                      <a:pt x="811" y="0"/>
                      <a:pt x="793" y="0"/>
                    </a:cubicBezTo>
                    <a:cubicBezTo>
                      <a:pt x="35" y="0"/>
                      <a:pt x="35" y="0"/>
                      <a:pt x="35" y="0"/>
                    </a:cubicBezTo>
                    <a:cubicBezTo>
                      <a:pt x="16" y="0"/>
                      <a:pt x="0" y="15"/>
                      <a:pt x="0" y="34"/>
                    </a:cubicBezTo>
                    <a:cubicBezTo>
                      <a:pt x="0" y="519"/>
                      <a:pt x="0" y="519"/>
                      <a:pt x="0" y="519"/>
                    </a:cubicBezTo>
                    <a:cubicBezTo>
                      <a:pt x="0" y="538"/>
                      <a:pt x="16" y="554"/>
                      <a:pt x="35" y="554"/>
                    </a:cubicBezTo>
                    <a:close/>
                    <a:moveTo>
                      <a:pt x="42" y="41"/>
                    </a:moveTo>
                    <a:cubicBezTo>
                      <a:pt x="782" y="41"/>
                      <a:pt x="782" y="41"/>
                      <a:pt x="782" y="41"/>
                    </a:cubicBezTo>
                    <a:cubicBezTo>
                      <a:pt x="782" y="505"/>
                      <a:pt x="782" y="505"/>
                      <a:pt x="782" y="505"/>
                    </a:cubicBezTo>
                    <a:cubicBezTo>
                      <a:pt x="42" y="505"/>
                      <a:pt x="42" y="505"/>
                      <a:pt x="42" y="505"/>
                    </a:cubicBezTo>
                    <a:lnTo>
                      <a:pt x="42"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grpSp>
        <p:grpSp>
          <p:nvGrpSpPr>
            <p:cNvPr id="12" name="Group 40"/>
            <p:cNvGrpSpPr/>
            <p:nvPr/>
          </p:nvGrpSpPr>
          <p:grpSpPr>
            <a:xfrm>
              <a:off x="7304540" y="1162103"/>
              <a:ext cx="418308" cy="418308"/>
              <a:chOff x="1981200" y="163513"/>
              <a:chExt cx="609600" cy="609600"/>
            </a:xfrm>
            <a:solidFill>
              <a:schemeClr val="accent4"/>
            </a:solidFill>
          </p:grpSpPr>
          <p:sp>
            <p:nvSpPr>
              <p:cNvPr id="24" name="Freeform: Shape 41"/>
              <p:cNvSpPr>
                <a:spLocks/>
              </p:cNvSpPr>
              <p:nvPr/>
            </p:nvSpPr>
            <p:spPr bwMode="auto">
              <a:xfrm>
                <a:off x="1981200" y="163513"/>
                <a:ext cx="609600" cy="609600"/>
              </a:xfrm>
              <a:custGeom>
                <a:avLst/>
                <a:gdLst>
                  <a:gd name="T0" fmla="*/ 456 w 912"/>
                  <a:gd name="T1" fmla="*/ 912 h 912"/>
                  <a:gd name="T2" fmla="*/ 0 w 912"/>
                  <a:gd name="T3" fmla="*/ 456 h 912"/>
                  <a:gd name="T4" fmla="*/ 456 w 912"/>
                  <a:gd name="T5" fmla="*/ 0 h 912"/>
                  <a:gd name="T6" fmla="*/ 912 w 912"/>
                  <a:gd name="T7" fmla="*/ 456 h 912"/>
                  <a:gd name="T8" fmla="*/ 456 w 912"/>
                  <a:gd name="T9" fmla="*/ 912 h 912"/>
                  <a:gd name="T10" fmla="*/ 456 w 912"/>
                  <a:gd name="T11" fmla="*/ 114 h 912"/>
                  <a:gd name="T12" fmla="*/ 114 w 912"/>
                  <a:gd name="T13" fmla="*/ 456 h 912"/>
                  <a:gd name="T14" fmla="*/ 456 w 912"/>
                  <a:gd name="T15" fmla="*/ 798 h 912"/>
                  <a:gd name="T16" fmla="*/ 798 w 912"/>
                  <a:gd name="T17" fmla="*/ 456 h 912"/>
                  <a:gd name="T18" fmla="*/ 456 w 912"/>
                  <a:gd name="T19" fmla="*/ 114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2" h="912">
                    <a:moveTo>
                      <a:pt x="456" y="912"/>
                    </a:moveTo>
                    <a:cubicBezTo>
                      <a:pt x="204" y="912"/>
                      <a:pt x="0" y="708"/>
                      <a:pt x="0" y="456"/>
                    </a:cubicBezTo>
                    <a:cubicBezTo>
                      <a:pt x="0" y="205"/>
                      <a:pt x="204" y="0"/>
                      <a:pt x="456" y="0"/>
                    </a:cubicBezTo>
                    <a:cubicBezTo>
                      <a:pt x="707" y="0"/>
                      <a:pt x="912" y="205"/>
                      <a:pt x="912" y="456"/>
                    </a:cubicBezTo>
                    <a:cubicBezTo>
                      <a:pt x="912" y="708"/>
                      <a:pt x="707" y="912"/>
                      <a:pt x="456" y="912"/>
                    </a:cubicBezTo>
                    <a:close/>
                    <a:moveTo>
                      <a:pt x="456" y="114"/>
                    </a:moveTo>
                    <a:cubicBezTo>
                      <a:pt x="267" y="114"/>
                      <a:pt x="114" y="267"/>
                      <a:pt x="114" y="456"/>
                    </a:cubicBezTo>
                    <a:cubicBezTo>
                      <a:pt x="114" y="645"/>
                      <a:pt x="267" y="798"/>
                      <a:pt x="456" y="798"/>
                    </a:cubicBezTo>
                    <a:cubicBezTo>
                      <a:pt x="644" y="798"/>
                      <a:pt x="798" y="645"/>
                      <a:pt x="798" y="456"/>
                    </a:cubicBezTo>
                    <a:cubicBezTo>
                      <a:pt x="798" y="267"/>
                      <a:pt x="644" y="114"/>
                      <a:pt x="45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 name="Freeform: Shape 42"/>
              <p:cNvSpPr>
                <a:spLocks/>
              </p:cNvSpPr>
              <p:nvPr/>
            </p:nvSpPr>
            <p:spPr bwMode="auto">
              <a:xfrm>
                <a:off x="2178050" y="328613"/>
                <a:ext cx="261938" cy="209550"/>
              </a:xfrm>
              <a:custGeom>
                <a:avLst/>
                <a:gdLst>
                  <a:gd name="T0" fmla="*/ 199 w 394"/>
                  <a:gd name="T1" fmla="*/ 112 h 313"/>
                  <a:gd name="T2" fmla="*/ 162 w 394"/>
                  <a:gd name="T3" fmla="*/ 105 h 313"/>
                  <a:gd name="T4" fmla="*/ 136 w 394"/>
                  <a:gd name="T5" fmla="*/ 108 h 313"/>
                  <a:gd name="T6" fmla="*/ 0 w 394"/>
                  <a:gd name="T7" fmla="*/ 42 h 313"/>
                  <a:gd name="T8" fmla="*/ 60 w 394"/>
                  <a:gd name="T9" fmla="*/ 187 h 313"/>
                  <a:gd name="T10" fmla="*/ 57 w 394"/>
                  <a:gd name="T11" fmla="*/ 209 h 313"/>
                  <a:gd name="T12" fmla="*/ 162 w 394"/>
                  <a:gd name="T13" fmla="*/ 313 h 313"/>
                  <a:gd name="T14" fmla="*/ 266 w 394"/>
                  <a:gd name="T15" fmla="*/ 209 h 313"/>
                  <a:gd name="T16" fmla="*/ 266 w 394"/>
                  <a:gd name="T17" fmla="*/ 203 h 313"/>
                  <a:gd name="T18" fmla="*/ 394 w 394"/>
                  <a:gd name="T19" fmla="*/ 0 h 313"/>
                  <a:gd name="T20" fmla="*/ 199 w 394"/>
                  <a:gd name="T21" fmla="*/ 112 h 313"/>
                  <a:gd name="T22" fmla="*/ 162 w 394"/>
                  <a:gd name="T23" fmla="*/ 248 h 313"/>
                  <a:gd name="T24" fmla="*/ 123 w 394"/>
                  <a:gd name="T25" fmla="*/ 209 h 313"/>
                  <a:gd name="T26" fmla="*/ 162 w 394"/>
                  <a:gd name="T27" fmla="*/ 170 h 313"/>
                  <a:gd name="T28" fmla="*/ 200 w 394"/>
                  <a:gd name="T29" fmla="*/ 209 h 313"/>
                  <a:gd name="T30" fmla="*/ 162 w 394"/>
                  <a:gd name="T31" fmla="*/ 24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313">
                    <a:moveTo>
                      <a:pt x="199" y="112"/>
                    </a:moveTo>
                    <a:cubicBezTo>
                      <a:pt x="188" y="107"/>
                      <a:pt x="175" y="105"/>
                      <a:pt x="162" y="105"/>
                    </a:cubicBezTo>
                    <a:cubicBezTo>
                      <a:pt x="153" y="105"/>
                      <a:pt x="145" y="106"/>
                      <a:pt x="136" y="108"/>
                    </a:cubicBezTo>
                    <a:cubicBezTo>
                      <a:pt x="0" y="42"/>
                      <a:pt x="0" y="42"/>
                      <a:pt x="0" y="42"/>
                    </a:cubicBezTo>
                    <a:cubicBezTo>
                      <a:pt x="60" y="187"/>
                      <a:pt x="60" y="187"/>
                      <a:pt x="60" y="187"/>
                    </a:cubicBezTo>
                    <a:cubicBezTo>
                      <a:pt x="58" y="194"/>
                      <a:pt x="57" y="201"/>
                      <a:pt x="57" y="209"/>
                    </a:cubicBezTo>
                    <a:cubicBezTo>
                      <a:pt x="57" y="267"/>
                      <a:pt x="104" y="313"/>
                      <a:pt x="162" y="313"/>
                    </a:cubicBezTo>
                    <a:cubicBezTo>
                      <a:pt x="219" y="313"/>
                      <a:pt x="266" y="267"/>
                      <a:pt x="266" y="209"/>
                    </a:cubicBezTo>
                    <a:cubicBezTo>
                      <a:pt x="266" y="207"/>
                      <a:pt x="266" y="205"/>
                      <a:pt x="266" y="203"/>
                    </a:cubicBezTo>
                    <a:cubicBezTo>
                      <a:pt x="394" y="0"/>
                      <a:pt x="394" y="0"/>
                      <a:pt x="394" y="0"/>
                    </a:cubicBezTo>
                    <a:lnTo>
                      <a:pt x="199" y="112"/>
                    </a:lnTo>
                    <a:close/>
                    <a:moveTo>
                      <a:pt x="162" y="248"/>
                    </a:moveTo>
                    <a:cubicBezTo>
                      <a:pt x="140" y="248"/>
                      <a:pt x="123" y="230"/>
                      <a:pt x="123" y="209"/>
                    </a:cubicBezTo>
                    <a:cubicBezTo>
                      <a:pt x="123" y="188"/>
                      <a:pt x="140" y="170"/>
                      <a:pt x="162" y="170"/>
                    </a:cubicBezTo>
                    <a:cubicBezTo>
                      <a:pt x="183" y="170"/>
                      <a:pt x="200" y="188"/>
                      <a:pt x="200" y="209"/>
                    </a:cubicBezTo>
                    <a:cubicBezTo>
                      <a:pt x="200" y="230"/>
                      <a:pt x="183" y="248"/>
                      <a:pt x="162"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 name="Freeform: Shape 43"/>
              <p:cNvSpPr>
                <a:spLocks/>
              </p:cNvSpPr>
              <p:nvPr/>
            </p:nvSpPr>
            <p:spPr bwMode="auto">
              <a:xfrm>
                <a:off x="1981200" y="163513"/>
                <a:ext cx="609600" cy="609600"/>
              </a:xfrm>
              <a:custGeom>
                <a:avLst/>
                <a:gdLst>
                  <a:gd name="T0" fmla="*/ 456 w 912"/>
                  <a:gd name="T1" fmla="*/ 0 h 912"/>
                  <a:gd name="T2" fmla="*/ 0 w 912"/>
                  <a:gd name="T3" fmla="*/ 456 h 912"/>
                  <a:gd name="T4" fmla="*/ 456 w 912"/>
                  <a:gd name="T5" fmla="*/ 912 h 912"/>
                  <a:gd name="T6" fmla="*/ 912 w 912"/>
                  <a:gd name="T7" fmla="*/ 456 h 912"/>
                  <a:gd name="T8" fmla="*/ 456 w 912"/>
                  <a:gd name="T9" fmla="*/ 0 h 912"/>
                  <a:gd name="T10" fmla="*/ 477 w 912"/>
                  <a:gd name="T11" fmla="*/ 797 h 912"/>
                  <a:gd name="T12" fmla="*/ 477 w 912"/>
                  <a:gd name="T13" fmla="*/ 754 h 912"/>
                  <a:gd name="T14" fmla="*/ 453 w 912"/>
                  <a:gd name="T15" fmla="*/ 730 h 912"/>
                  <a:gd name="T16" fmla="*/ 429 w 912"/>
                  <a:gd name="T17" fmla="*/ 754 h 912"/>
                  <a:gd name="T18" fmla="*/ 429 w 912"/>
                  <a:gd name="T19" fmla="*/ 797 h 912"/>
                  <a:gd name="T20" fmla="*/ 115 w 912"/>
                  <a:gd name="T21" fmla="*/ 479 h 912"/>
                  <a:gd name="T22" fmla="*/ 157 w 912"/>
                  <a:gd name="T23" fmla="*/ 479 h 912"/>
                  <a:gd name="T24" fmla="*/ 181 w 912"/>
                  <a:gd name="T25" fmla="*/ 455 h 912"/>
                  <a:gd name="T26" fmla="*/ 157 w 912"/>
                  <a:gd name="T27" fmla="*/ 431 h 912"/>
                  <a:gd name="T28" fmla="*/ 115 w 912"/>
                  <a:gd name="T29" fmla="*/ 431 h 912"/>
                  <a:gd name="T30" fmla="*/ 431 w 912"/>
                  <a:gd name="T31" fmla="*/ 115 h 912"/>
                  <a:gd name="T32" fmla="*/ 431 w 912"/>
                  <a:gd name="T33" fmla="*/ 159 h 912"/>
                  <a:gd name="T34" fmla="*/ 456 w 912"/>
                  <a:gd name="T35" fmla="*/ 183 h 912"/>
                  <a:gd name="T36" fmla="*/ 480 w 912"/>
                  <a:gd name="T37" fmla="*/ 159 h 912"/>
                  <a:gd name="T38" fmla="*/ 480 w 912"/>
                  <a:gd name="T39" fmla="*/ 115 h 912"/>
                  <a:gd name="T40" fmla="*/ 797 w 912"/>
                  <a:gd name="T41" fmla="*/ 433 h 912"/>
                  <a:gd name="T42" fmla="*/ 752 w 912"/>
                  <a:gd name="T43" fmla="*/ 433 h 912"/>
                  <a:gd name="T44" fmla="*/ 728 w 912"/>
                  <a:gd name="T45" fmla="*/ 458 h 912"/>
                  <a:gd name="T46" fmla="*/ 752 w 912"/>
                  <a:gd name="T47" fmla="*/ 482 h 912"/>
                  <a:gd name="T48" fmla="*/ 796 w 912"/>
                  <a:gd name="T49" fmla="*/ 482 h 912"/>
                  <a:gd name="T50" fmla="*/ 477 w 912"/>
                  <a:gd name="T51" fmla="*/ 79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2" h="912">
                    <a:moveTo>
                      <a:pt x="456" y="0"/>
                    </a:moveTo>
                    <a:cubicBezTo>
                      <a:pt x="204" y="0"/>
                      <a:pt x="0" y="205"/>
                      <a:pt x="0" y="456"/>
                    </a:cubicBezTo>
                    <a:cubicBezTo>
                      <a:pt x="0" y="708"/>
                      <a:pt x="204" y="912"/>
                      <a:pt x="456" y="912"/>
                    </a:cubicBezTo>
                    <a:cubicBezTo>
                      <a:pt x="707" y="912"/>
                      <a:pt x="912" y="708"/>
                      <a:pt x="912" y="456"/>
                    </a:cubicBezTo>
                    <a:cubicBezTo>
                      <a:pt x="912" y="205"/>
                      <a:pt x="707" y="0"/>
                      <a:pt x="456" y="0"/>
                    </a:cubicBezTo>
                    <a:close/>
                    <a:moveTo>
                      <a:pt x="477" y="797"/>
                    </a:moveTo>
                    <a:cubicBezTo>
                      <a:pt x="477" y="754"/>
                      <a:pt x="477" y="754"/>
                      <a:pt x="477" y="754"/>
                    </a:cubicBezTo>
                    <a:cubicBezTo>
                      <a:pt x="477" y="741"/>
                      <a:pt x="467" y="730"/>
                      <a:pt x="453" y="730"/>
                    </a:cubicBezTo>
                    <a:cubicBezTo>
                      <a:pt x="440" y="730"/>
                      <a:pt x="429" y="741"/>
                      <a:pt x="429" y="754"/>
                    </a:cubicBezTo>
                    <a:cubicBezTo>
                      <a:pt x="429" y="797"/>
                      <a:pt x="429" y="797"/>
                      <a:pt x="429" y="797"/>
                    </a:cubicBezTo>
                    <a:cubicBezTo>
                      <a:pt x="261" y="784"/>
                      <a:pt x="126" y="648"/>
                      <a:pt x="115" y="479"/>
                    </a:cubicBezTo>
                    <a:cubicBezTo>
                      <a:pt x="157" y="479"/>
                      <a:pt x="157" y="479"/>
                      <a:pt x="157" y="479"/>
                    </a:cubicBezTo>
                    <a:cubicBezTo>
                      <a:pt x="170" y="479"/>
                      <a:pt x="181" y="469"/>
                      <a:pt x="181" y="455"/>
                    </a:cubicBezTo>
                    <a:cubicBezTo>
                      <a:pt x="181" y="442"/>
                      <a:pt x="170" y="431"/>
                      <a:pt x="157" y="431"/>
                    </a:cubicBezTo>
                    <a:cubicBezTo>
                      <a:pt x="115" y="431"/>
                      <a:pt x="115" y="431"/>
                      <a:pt x="115" y="431"/>
                    </a:cubicBezTo>
                    <a:cubicBezTo>
                      <a:pt x="127" y="262"/>
                      <a:pt x="262" y="127"/>
                      <a:pt x="431" y="115"/>
                    </a:cubicBezTo>
                    <a:cubicBezTo>
                      <a:pt x="431" y="159"/>
                      <a:pt x="431" y="159"/>
                      <a:pt x="431" y="159"/>
                    </a:cubicBezTo>
                    <a:cubicBezTo>
                      <a:pt x="431" y="172"/>
                      <a:pt x="442" y="183"/>
                      <a:pt x="456" y="183"/>
                    </a:cubicBezTo>
                    <a:cubicBezTo>
                      <a:pt x="469" y="183"/>
                      <a:pt x="480" y="172"/>
                      <a:pt x="480" y="159"/>
                    </a:cubicBezTo>
                    <a:cubicBezTo>
                      <a:pt x="480" y="115"/>
                      <a:pt x="480" y="115"/>
                      <a:pt x="480" y="115"/>
                    </a:cubicBezTo>
                    <a:cubicBezTo>
                      <a:pt x="650" y="127"/>
                      <a:pt x="785" y="263"/>
                      <a:pt x="797" y="433"/>
                    </a:cubicBezTo>
                    <a:cubicBezTo>
                      <a:pt x="752" y="433"/>
                      <a:pt x="752" y="433"/>
                      <a:pt x="752" y="433"/>
                    </a:cubicBezTo>
                    <a:cubicBezTo>
                      <a:pt x="739" y="433"/>
                      <a:pt x="728" y="444"/>
                      <a:pt x="728" y="458"/>
                    </a:cubicBezTo>
                    <a:cubicBezTo>
                      <a:pt x="728" y="471"/>
                      <a:pt x="739" y="482"/>
                      <a:pt x="752" y="482"/>
                    </a:cubicBezTo>
                    <a:cubicBezTo>
                      <a:pt x="796" y="482"/>
                      <a:pt x="796" y="482"/>
                      <a:pt x="796" y="482"/>
                    </a:cubicBezTo>
                    <a:cubicBezTo>
                      <a:pt x="784" y="651"/>
                      <a:pt x="647" y="786"/>
                      <a:pt x="477" y="7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grpSp>
        <p:grpSp>
          <p:nvGrpSpPr>
            <p:cNvPr id="13" name="Group 44"/>
            <p:cNvGrpSpPr/>
            <p:nvPr/>
          </p:nvGrpSpPr>
          <p:grpSpPr>
            <a:xfrm>
              <a:off x="5281427" y="1144285"/>
              <a:ext cx="491121" cy="436131"/>
              <a:chOff x="152400" y="198438"/>
              <a:chExt cx="609600" cy="541338"/>
            </a:xfrm>
            <a:solidFill>
              <a:schemeClr val="accent3"/>
            </a:solidFill>
          </p:grpSpPr>
          <p:sp>
            <p:nvSpPr>
              <p:cNvPr id="21" name="Freeform: Shape 45"/>
              <p:cNvSpPr>
                <a:spLocks/>
              </p:cNvSpPr>
              <p:nvPr/>
            </p:nvSpPr>
            <p:spPr bwMode="auto">
              <a:xfrm>
                <a:off x="350838" y="384176"/>
                <a:ext cx="36513" cy="31750"/>
              </a:xfrm>
              <a:custGeom>
                <a:avLst/>
                <a:gdLst>
                  <a:gd name="T0" fmla="*/ 23 w 23"/>
                  <a:gd name="T1" fmla="*/ 7 h 20"/>
                  <a:gd name="T2" fmla="*/ 0 w 23"/>
                  <a:gd name="T3" fmla="*/ 20 h 20"/>
                  <a:gd name="T4" fmla="*/ 0 w 23"/>
                  <a:gd name="T5" fmla="*/ 0 h 20"/>
                  <a:gd name="T6" fmla="*/ 23 w 23"/>
                  <a:gd name="T7" fmla="*/ 0 h 20"/>
                  <a:gd name="T8" fmla="*/ 23 w 23"/>
                  <a:gd name="T9" fmla="*/ 7 h 20"/>
                </a:gdLst>
                <a:ahLst/>
                <a:cxnLst>
                  <a:cxn ang="0">
                    <a:pos x="T0" y="T1"/>
                  </a:cxn>
                  <a:cxn ang="0">
                    <a:pos x="T2" y="T3"/>
                  </a:cxn>
                  <a:cxn ang="0">
                    <a:pos x="T4" y="T5"/>
                  </a:cxn>
                  <a:cxn ang="0">
                    <a:pos x="T6" y="T7"/>
                  </a:cxn>
                  <a:cxn ang="0">
                    <a:pos x="T8" y="T9"/>
                  </a:cxn>
                </a:cxnLst>
                <a:rect l="0" t="0" r="r" b="b"/>
                <a:pathLst>
                  <a:path w="23" h="20">
                    <a:moveTo>
                      <a:pt x="23" y="7"/>
                    </a:moveTo>
                    <a:lnTo>
                      <a:pt x="0" y="20"/>
                    </a:lnTo>
                    <a:lnTo>
                      <a:pt x="0" y="0"/>
                    </a:lnTo>
                    <a:lnTo>
                      <a:pt x="23" y="0"/>
                    </a:lnTo>
                    <a:lnTo>
                      <a:pt x="2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 name="Freeform: Shape 46"/>
              <p:cNvSpPr>
                <a:spLocks/>
              </p:cNvSpPr>
              <p:nvPr/>
            </p:nvSpPr>
            <p:spPr bwMode="auto">
              <a:xfrm>
                <a:off x="523875" y="384176"/>
                <a:ext cx="36513" cy="31750"/>
              </a:xfrm>
              <a:custGeom>
                <a:avLst/>
                <a:gdLst>
                  <a:gd name="T0" fmla="*/ 0 w 23"/>
                  <a:gd name="T1" fmla="*/ 7 h 20"/>
                  <a:gd name="T2" fmla="*/ 23 w 23"/>
                  <a:gd name="T3" fmla="*/ 20 h 20"/>
                  <a:gd name="T4" fmla="*/ 23 w 23"/>
                  <a:gd name="T5" fmla="*/ 0 h 20"/>
                  <a:gd name="T6" fmla="*/ 0 w 23"/>
                  <a:gd name="T7" fmla="*/ 0 h 20"/>
                  <a:gd name="T8" fmla="*/ 0 w 23"/>
                  <a:gd name="T9" fmla="*/ 7 h 20"/>
                </a:gdLst>
                <a:ahLst/>
                <a:cxnLst>
                  <a:cxn ang="0">
                    <a:pos x="T0" y="T1"/>
                  </a:cxn>
                  <a:cxn ang="0">
                    <a:pos x="T2" y="T3"/>
                  </a:cxn>
                  <a:cxn ang="0">
                    <a:pos x="T4" y="T5"/>
                  </a:cxn>
                  <a:cxn ang="0">
                    <a:pos x="T6" y="T7"/>
                  </a:cxn>
                  <a:cxn ang="0">
                    <a:pos x="T8" y="T9"/>
                  </a:cxn>
                </a:cxnLst>
                <a:rect l="0" t="0" r="r" b="b"/>
                <a:pathLst>
                  <a:path w="23" h="20">
                    <a:moveTo>
                      <a:pt x="0" y="7"/>
                    </a:moveTo>
                    <a:lnTo>
                      <a:pt x="23" y="20"/>
                    </a:lnTo>
                    <a:lnTo>
                      <a:pt x="23" y="0"/>
                    </a:lnTo>
                    <a:lnTo>
                      <a:pt x="0" y="0"/>
                    </a:ln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 name="Freeform: Shape 47"/>
              <p:cNvSpPr>
                <a:spLocks/>
              </p:cNvSpPr>
              <p:nvPr/>
            </p:nvSpPr>
            <p:spPr bwMode="auto">
              <a:xfrm>
                <a:off x="152400" y="198438"/>
                <a:ext cx="609600" cy="541338"/>
              </a:xfrm>
              <a:custGeom>
                <a:avLst/>
                <a:gdLst>
                  <a:gd name="T0" fmla="*/ 499 w 912"/>
                  <a:gd name="T1" fmla="*/ 451 h 810"/>
                  <a:gd name="T2" fmla="*/ 560 w 912"/>
                  <a:gd name="T3" fmla="*/ 451 h 810"/>
                  <a:gd name="T4" fmla="*/ 912 w 912"/>
                  <a:gd name="T5" fmla="*/ 560 h 810"/>
                  <a:gd name="T6" fmla="*/ 912 w 912"/>
                  <a:gd name="T7" fmla="*/ 526 h 810"/>
                  <a:gd name="T8" fmla="*/ 499 w 912"/>
                  <a:gd name="T9" fmla="*/ 290 h 810"/>
                  <a:gd name="T10" fmla="*/ 499 w 912"/>
                  <a:gd name="T11" fmla="*/ 97 h 810"/>
                  <a:gd name="T12" fmla="*/ 456 w 912"/>
                  <a:gd name="T13" fmla="*/ 0 h 810"/>
                  <a:gd name="T14" fmla="*/ 413 w 912"/>
                  <a:gd name="T15" fmla="*/ 97 h 810"/>
                  <a:gd name="T16" fmla="*/ 413 w 912"/>
                  <a:gd name="T17" fmla="*/ 290 h 810"/>
                  <a:gd name="T18" fmla="*/ 0 w 912"/>
                  <a:gd name="T19" fmla="*/ 526 h 810"/>
                  <a:gd name="T20" fmla="*/ 0 w 912"/>
                  <a:gd name="T21" fmla="*/ 560 h 810"/>
                  <a:gd name="T22" fmla="*/ 353 w 912"/>
                  <a:gd name="T23" fmla="*/ 451 h 810"/>
                  <a:gd name="T24" fmla="*/ 413 w 912"/>
                  <a:gd name="T25" fmla="*/ 451 h 810"/>
                  <a:gd name="T26" fmla="*/ 413 w 912"/>
                  <a:gd name="T27" fmla="*/ 653 h 810"/>
                  <a:gd name="T28" fmla="*/ 414 w 912"/>
                  <a:gd name="T29" fmla="*/ 658 h 810"/>
                  <a:gd name="T30" fmla="*/ 279 w 912"/>
                  <a:gd name="T31" fmla="*/ 746 h 810"/>
                  <a:gd name="T32" fmla="*/ 279 w 912"/>
                  <a:gd name="T33" fmla="*/ 772 h 810"/>
                  <a:gd name="T34" fmla="*/ 429 w 912"/>
                  <a:gd name="T35" fmla="*/ 746 h 810"/>
                  <a:gd name="T36" fmla="*/ 456 w 912"/>
                  <a:gd name="T37" fmla="*/ 810 h 810"/>
                  <a:gd name="T38" fmla="*/ 483 w 912"/>
                  <a:gd name="T39" fmla="*/ 746 h 810"/>
                  <a:gd name="T40" fmla="*/ 633 w 912"/>
                  <a:gd name="T41" fmla="*/ 772 h 810"/>
                  <a:gd name="T42" fmla="*/ 633 w 912"/>
                  <a:gd name="T43" fmla="*/ 746 h 810"/>
                  <a:gd name="T44" fmla="*/ 498 w 912"/>
                  <a:gd name="T45" fmla="*/ 658 h 810"/>
                  <a:gd name="T46" fmla="*/ 499 w 912"/>
                  <a:gd name="T47" fmla="*/ 653 h 810"/>
                  <a:gd name="T48" fmla="*/ 499 w 912"/>
                  <a:gd name="T49" fmla="*/ 451 h 810"/>
                  <a:gd name="T50" fmla="*/ 424 w 912"/>
                  <a:gd name="T51" fmla="*/ 61 h 810"/>
                  <a:gd name="T52" fmla="*/ 456 w 912"/>
                  <a:gd name="T53" fmla="*/ 33 h 810"/>
                  <a:gd name="T54" fmla="*/ 488 w 912"/>
                  <a:gd name="T55" fmla="*/ 61 h 810"/>
                  <a:gd name="T56" fmla="*/ 456 w 912"/>
                  <a:gd name="T57" fmla="*/ 49 h 810"/>
                  <a:gd name="T58" fmla="*/ 424 w 912"/>
                  <a:gd name="T59" fmla="*/ 61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2" h="810">
                    <a:moveTo>
                      <a:pt x="499" y="451"/>
                    </a:moveTo>
                    <a:cubicBezTo>
                      <a:pt x="560" y="451"/>
                      <a:pt x="560" y="451"/>
                      <a:pt x="560" y="451"/>
                    </a:cubicBezTo>
                    <a:cubicBezTo>
                      <a:pt x="912" y="560"/>
                      <a:pt x="912" y="560"/>
                      <a:pt x="912" y="560"/>
                    </a:cubicBezTo>
                    <a:cubicBezTo>
                      <a:pt x="912" y="526"/>
                      <a:pt x="912" y="526"/>
                      <a:pt x="912" y="526"/>
                    </a:cubicBezTo>
                    <a:cubicBezTo>
                      <a:pt x="499" y="290"/>
                      <a:pt x="499" y="290"/>
                      <a:pt x="499" y="290"/>
                    </a:cubicBezTo>
                    <a:cubicBezTo>
                      <a:pt x="499" y="219"/>
                      <a:pt x="499" y="139"/>
                      <a:pt x="499" y="97"/>
                    </a:cubicBezTo>
                    <a:cubicBezTo>
                      <a:pt x="499" y="11"/>
                      <a:pt x="456" y="0"/>
                      <a:pt x="456" y="0"/>
                    </a:cubicBezTo>
                    <a:cubicBezTo>
                      <a:pt x="456" y="0"/>
                      <a:pt x="413" y="11"/>
                      <a:pt x="413" y="97"/>
                    </a:cubicBezTo>
                    <a:cubicBezTo>
                      <a:pt x="413" y="140"/>
                      <a:pt x="413" y="220"/>
                      <a:pt x="413" y="290"/>
                    </a:cubicBezTo>
                    <a:cubicBezTo>
                      <a:pt x="0" y="526"/>
                      <a:pt x="0" y="526"/>
                      <a:pt x="0" y="526"/>
                    </a:cubicBezTo>
                    <a:cubicBezTo>
                      <a:pt x="0" y="560"/>
                      <a:pt x="0" y="560"/>
                      <a:pt x="0" y="560"/>
                    </a:cubicBezTo>
                    <a:cubicBezTo>
                      <a:pt x="353" y="451"/>
                      <a:pt x="353" y="451"/>
                      <a:pt x="353" y="451"/>
                    </a:cubicBezTo>
                    <a:cubicBezTo>
                      <a:pt x="413" y="451"/>
                      <a:pt x="413" y="451"/>
                      <a:pt x="413" y="451"/>
                    </a:cubicBezTo>
                    <a:cubicBezTo>
                      <a:pt x="413" y="524"/>
                      <a:pt x="413" y="608"/>
                      <a:pt x="413" y="653"/>
                    </a:cubicBezTo>
                    <a:cubicBezTo>
                      <a:pt x="413" y="654"/>
                      <a:pt x="414" y="656"/>
                      <a:pt x="414" y="658"/>
                    </a:cubicBezTo>
                    <a:cubicBezTo>
                      <a:pt x="279" y="746"/>
                      <a:pt x="279" y="746"/>
                      <a:pt x="279" y="746"/>
                    </a:cubicBezTo>
                    <a:cubicBezTo>
                      <a:pt x="279" y="772"/>
                      <a:pt x="279" y="772"/>
                      <a:pt x="279" y="772"/>
                    </a:cubicBezTo>
                    <a:cubicBezTo>
                      <a:pt x="429" y="746"/>
                      <a:pt x="429" y="746"/>
                      <a:pt x="429" y="746"/>
                    </a:cubicBezTo>
                    <a:cubicBezTo>
                      <a:pt x="441" y="785"/>
                      <a:pt x="456" y="810"/>
                      <a:pt x="456" y="810"/>
                    </a:cubicBezTo>
                    <a:cubicBezTo>
                      <a:pt x="456" y="810"/>
                      <a:pt x="471" y="785"/>
                      <a:pt x="483" y="746"/>
                    </a:cubicBezTo>
                    <a:cubicBezTo>
                      <a:pt x="633" y="772"/>
                      <a:pt x="633" y="772"/>
                      <a:pt x="633" y="772"/>
                    </a:cubicBezTo>
                    <a:cubicBezTo>
                      <a:pt x="633" y="746"/>
                      <a:pt x="633" y="746"/>
                      <a:pt x="633" y="746"/>
                    </a:cubicBezTo>
                    <a:cubicBezTo>
                      <a:pt x="498" y="658"/>
                      <a:pt x="498" y="658"/>
                      <a:pt x="498" y="658"/>
                    </a:cubicBezTo>
                    <a:cubicBezTo>
                      <a:pt x="498" y="656"/>
                      <a:pt x="499" y="654"/>
                      <a:pt x="499" y="653"/>
                    </a:cubicBezTo>
                    <a:cubicBezTo>
                      <a:pt x="499" y="608"/>
                      <a:pt x="499" y="524"/>
                      <a:pt x="499" y="451"/>
                    </a:cubicBezTo>
                    <a:close/>
                    <a:moveTo>
                      <a:pt x="424" y="61"/>
                    </a:moveTo>
                    <a:cubicBezTo>
                      <a:pt x="428" y="47"/>
                      <a:pt x="441" y="33"/>
                      <a:pt x="456" y="33"/>
                    </a:cubicBezTo>
                    <a:cubicBezTo>
                      <a:pt x="471" y="33"/>
                      <a:pt x="484" y="47"/>
                      <a:pt x="488" y="61"/>
                    </a:cubicBezTo>
                    <a:cubicBezTo>
                      <a:pt x="481" y="51"/>
                      <a:pt x="470" y="49"/>
                      <a:pt x="456" y="49"/>
                    </a:cubicBezTo>
                    <a:cubicBezTo>
                      <a:pt x="442" y="49"/>
                      <a:pt x="431" y="51"/>
                      <a:pt x="42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grpSp>
        <p:cxnSp>
          <p:nvCxnSpPr>
            <p:cNvPr id="14" name="Straight Connector 51"/>
            <p:cNvCxnSpPr/>
            <p:nvPr/>
          </p:nvCxnSpPr>
          <p:spPr>
            <a:xfrm>
              <a:off x="3951880" y="1366123"/>
              <a:ext cx="1242138"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52"/>
            <p:cNvCxnSpPr/>
            <p:nvPr/>
          </p:nvCxnSpPr>
          <p:spPr>
            <a:xfrm>
              <a:off x="5951051" y="1366123"/>
              <a:ext cx="1242138"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53"/>
            <p:cNvCxnSpPr/>
            <p:nvPr/>
          </p:nvCxnSpPr>
          <p:spPr>
            <a:xfrm>
              <a:off x="7839363" y="1366123"/>
              <a:ext cx="1304637"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1058300" y="2354817"/>
            <a:ext cx="2233336" cy="3410503"/>
            <a:chOff x="793725" y="1766112"/>
            <a:chExt cx="1675002" cy="2557877"/>
          </a:xfrm>
        </p:grpSpPr>
        <p:sp>
          <p:nvSpPr>
            <p:cNvPr id="6" name="Freeform: Shape 8"/>
            <p:cNvSpPr>
              <a:spLocks/>
            </p:cNvSpPr>
            <p:nvPr/>
          </p:nvSpPr>
          <p:spPr bwMode="auto">
            <a:xfrm>
              <a:off x="793725" y="1766112"/>
              <a:ext cx="1675002" cy="2557877"/>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1"/>
            </a:solidFill>
            <a:ln>
              <a:noFill/>
            </a:ln>
            <a:effectLst/>
          </p:spPr>
          <p:txBody>
            <a:bodyPr vert="horz" wrap="square" lIns="192000" tIns="2544000" rIns="192000" bIns="81280" anchor="t" anchorCtr="1" compatLnSpc="1">
              <a:prstTxWarp prst="textNoShape">
                <a:avLst/>
              </a:prstTxWarp>
              <a:normAutofit/>
            </a:bodyPr>
            <a:lstStyle/>
            <a:p>
              <a:pPr algn="ctr">
                <a:lnSpc>
                  <a:spcPct val="12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17" name="Rectangle 55"/>
            <p:cNvSpPr/>
            <p:nvPr/>
          </p:nvSpPr>
          <p:spPr>
            <a:xfrm>
              <a:off x="1100311" y="2296344"/>
              <a:ext cx="1061829" cy="346249"/>
            </a:xfrm>
            <a:prstGeom prst="rect">
              <a:avLst/>
            </a:prstGeom>
          </p:spPr>
          <p:txBody>
            <a:bodyPr wrap="none">
              <a:normAutofit/>
            </a:bodyPr>
            <a:lstStyle/>
            <a:p>
              <a:pPr lvl="0" algn="ctr" fontAlgn="base">
                <a:spcBef>
                  <a:spcPct val="0"/>
                </a:spcBef>
                <a:spcAft>
                  <a:spcPct val="0"/>
                </a:spcAft>
              </a:pPr>
              <a:r>
                <a:rPr lang="zh-CN" altLang="en-US" sz="2133" b="1" dirty="0">
                  <a:solidFill>
                    <a:schemeClr val="bg1"/>
                  </a:solidFill>
                </a:rPr>
                <a:t>标题文本预设</a:t>
              </a:r>
            </a:p>
          </p:txBody>
        </p:sp>
      </p:grpSp>
      <p:grpSp>
        <p:nvGrpSpPr>
          <p:cNvPr id="40" name="组合 39"/>
          <p:cNvGrpSpPr/>
          <p:nvPr/>
        </p:nvGrpSpPr>
        <p:grpSpPr>
          <a:xfrm>
            <a:off x="3625434" y="2354817"/>
            <a:ext cx="2233333" cy="3410503"/>
            <a:chOff x="2719075" y="1766112"/>
            <a:chExt cx="1675000" cy="2557877"/>
          </a:xfrm>
        </p:grpSpPr>
        <p:sp>
          <p:nvSpPr>
            <p:cNvPr id="7" name="Freeform: Shape 12"/>
            <p:cNvSpPr>
              <a:spLocks/>
            </p:cNvSpPr>
            <p:nvPr/>
          </p:nvSpPr>
          <p:spPr bwMode="auto">
            <a:xfrm>
              <a:off x="2719075" y="1766112"/>
              <a:ext cx="1675000" cy="2557877"/>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2"/>
            </a:solidFill>
            <a:ln>
              <a:noFill/>
            </a:ln>
            <a:effectLst/>
          </p:spPr>
          <p:txBody>
            <a:bodyPr vert="horz" wrap="square" lIns="192000" tIns="2544000" rIns="192000" bIns="81280" anchor="t" anchorCtr="1" compatLnSpc="1">
              <a:prstTxWarp prst="textNoShape">
                <a:avLst/>
              </a:prstTxWarp>
              <a:normAutofit/>
            </a:bodyPr>
            <a:lstStyle/>
            <a:p>
              <a:pPr algn="ctr">
                <a:lnSpc>
                  <a:spcPct val="12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18" name="Rectangle 58"/>
            <p:cNvSpPr/>
            <p:nvPr/>
          </p:nvSpPr>
          <p:spPr>
            <a:xfrm>
              <a:off x="3020626" y="2296344"/>
              <a:ext cx="1061829" cy="346249"/>
            </a:xfrm>
            <a:prstGeom prst="rect">
              <a:avLst/>
            </a:prstGeom>
          </p:spPr>
          <p:txBody>
            <a:bodyPr wrap="none">
              <a:normAutofit/>
            </a:bodyPr>
            <a:lstStyle/>
            <a:p>
              <a:pPr lvl="0" algn="ctr" fontAlgn="base">
                <a:spcBef>
                  <a:spcPct val="0"/>
                </a:spcBef>
                <a:spcAft>
                  <a:spcPct val="0"/>
                </a:spcAft>
              </a:pPr>
              <a:r>
                <a:rPr lang="zh-CN" altLang="en-US" sz="2133" b="1">
                  <a:solidFill>
                    <a:schemeClr val="bg1"/>
                  </a:solidFill>
                </a:rPr>
                <a:t>标题文本预设</a:t>
              </a:r>
            </a:p>
          </p:txBody>
        </p:sp>
      </p:grpSp>
      <p:grpSp>
        <p:nvGrpSpPr>
          <p:cNvPr id="41" name="组合 40"/>
          <p:cNvGrpSpPr/>
          <p:nvPr/>
        </p:nvGrpSpPr>
        <p:grpSpPr>
          <a:xfrm>
            <a:off x="6260547" y="2354817"/>
            <a:ext cx="2233335" cy="3410503"/>
            <a:chOff x="4695410" y="1766112"/>
            <a:chExt cx="1675001" cy="2557877"/>
          </a:xfrm>
        </p:grpSpPr>
        <p:sp>
          <p:nvSpPr>
            <p:cNvPr id="8" name="Freeform: Shape 16"/>
            <p:cNvSpPr>
              <a:spLocks/>
            </p:cNvSpPr>
            <p:nvPr/>
          </p:nvSpPr>
          <p:spPr bwMode="auto">
            <a:xfrm>
              <a:off x="4695410" y="1766112"/>
              <a:ext cx="1675001" cy="2557877"/>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3"/>
            </a:solidFill>
            <a:ln>
              <a:noFill/>
            </a:ln>
            <a:effectLst/>
          </p:spPr>
          <p:txBody>
            <a:bodyPr vert="horz" wrap="square" lIns="192000" tIns="2544000" rIns="192000" bIns="81280" anchor="t" anchorCtr="1" compatLnSpc="1">
              <a:prstTxWarp prst="textNoShape">
                <a:avLst/>
              </a:prstTxWarp>
              <a:normAutofit/>
            </a:bodyPr>
            <a:lstStyle/>
            <a:p>
              <a:pPr algn="ctr">
                <a:lnSpc>
                  <a:spcPct val="12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19" name="Rectangle 59"/>
            <p:cNvSpPr/>
            <p:nvPr/>
          </p:nvSpPr>
          <p:spPr>
            <a:xfrm>
              <a:off x="4996073" y="2296344"/>
              <a:ext cx="1061829" cy="346249"/>
            </a:xfrm>
            <a:prstGeom prst="rect">
              <a:avLst/>
            </a:prstGeom>
          </p:spPr>
          <p:txBody>
            <a:bodyPr wrap="none">
              <a:normAutofit/>
            </a:bodyPr>
            <a:lstStyle/>
            <a:p>
              <a:pPr lvl="0" algn="ctr" fontAlgn="base">
                <a:spcBef>
                  <a:spcPct val="0"/>
                </a:spcBef>
                <a:spcAft>
                  <a:spcPct val="0"/>
                </a:spcAft>
              </a:pPr>
              <a:r>
                <a:rPr lang="zh-CN" altLang="en-US" sz="2133" b="1">
                  <a:solidFill>
                    <a:schemeClr val="bg1"/>
                  </a:solidFill>
                </a:rPr>
                <a:t>标题文本预设</a:t>
              </a:r>
            </a:p>
          </p:txBody>
        </p:sp>
      </p:grpSp>
      <p:grpSp>
        <p:nvGrpSpPr>
          <p:cNvPr id="42" name="组合 41"/>
          <p:cNvGrpSpPr/>
          <p:nvPr/>
        </p:nvGrpSpPr>
        <p:grpSpPr>
          <a:xfrm>
            <a:off x="8901593" y="2354817"/>
            <a:ext cx="2233335" cy="3410503"/>
            <a:chOff x="6676194" y="1766112"/>
            <a:chExt cx="1675001" cy="2557877"/>
          </a:xfrm>
        </p:grpSpPr>
        <p:sp>
          <p:nvSpPr>
            <p:cNvPr id="9" name="Freeform: Shape 20"/>
            <p:cNvSpPr>
              <a:spLocks/>
            </p:cNvSpPr>
            <p:nvPr/>
          </p:nvSpPr>
          <p:spPr bwMode="auto">
            <a:xfrm>
              <a:off x="6676194" y="1766112"/>
              <a:ext cx="1675001" cy="2557877"/>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4"/>
            </a:solidFill>
            <a:ln>
              <a:noFill/>
            </a:ln>
            <a:effectLst/>
          </p:spPr>
          <p:txBody>
            <a:bodyPr vert="horz" wrap="square" lIns="192000" tIns="2544000" rIns="192000" bIns="81280" anchor="t" anchorCtr="1" compatLnSpc="1">
              <a:prstTxWarp prst="textNoShape">
                <a:avLst/>
              </a:prstTxWarp>
              <a:normAutofit/>
            </a:bodyPr>
            <a:lstStyle/>
            <a:p>
              <a:pPr algn="ctr">
                <a:lnSpc>
                  <a:spcPct val="12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20" name="Rectangle 60"/>
            <p:cNvSpPr/>
            <p:nvPr/>
          </p:nvSpPr>
          <p:spPr>
            <a:xfrm>
              <a:off x="6998576" y="2296344"/>
              <a:ext cx="1061829" cy="346249"/>
            </a:xfrm>
            <a:prstGeom prst="rect">
              <a:avLst/>
            </a:prstGeom>
          </p:spPr>
          <p:txBody>
            <a:bodyPr wrap="none">
              <a:normAutofit/>
            </a:bodyPr>
            <a:lstStyle/>
            <a:p>
              <a:pPr lvl="0" algn="ctr" fontAlgn="base">
                <a:spcBef>
                  <a:spcPct val="0"/>
                </a:spcBef>
                <a:spcAft>
                  <a:spcPct val="0"/>
                </a:spcAft>
              </a:pPr>
              <a:r>
                <a:rPr lang="zh-CN" altLang="en-US" sz="2133" b="1">
                  <a:solidFill>
                    <a:schemeClr val="bg1"/>
                  </a:solidFill>
                </a:rPr>
                <a:t>标题文本预设</a:t>
              </a:r>
            </a:p>
          </p:txBody>
        </p:sp>
      </p:grpSp>
      <p:cxnSp>
        <p:nvCxnSpPr>
          <p:cNvPr id="44" name="Прямая соединительная линия 10">
            <a:extLst>
              <a:ext uri="{FF2B5EF4-FFF2-40B4-BE49-F238E27FC236}">
                <a16:creationId xmlns:a16="http://schemas.microsoft.com/office/drawing/2014/main" xmlns="" id="{44F7D0C9-F4C5-4BCB-8396-D5B499181BE7}"/>
              </a:ext>
            </a:extLst>
          </p:cNvPr>
          <p:cNvCxnSpPr>
            <a:cxnSpLocks/>
          </p:cNvCxnSpPr>
          <p:nvPr/>
        </p:nvCxnSpPr>
        <p:spPr>
          <a:xfrm>
            <a:off x="7848600" y="754859"/>
            <a:ext cx="4343400" cy="0"/>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cxnSp>
        <p:nvCxnSpPr>
          <p:cNvPr id="47" name="Прямая соединительная линия 27">
            <a:extLst>
              <a:ext uri="{FF2B5EF4-FFF2-40B4-BE49-F238E27FC236}">
                <a16:creationId xmlns:a16="http://schemas.microsoft.com/office/drawing/2014/main" xmlns="" id="{E7840C72-DF31-4946-9849-DD742B843962}"/>
              </a:ext>
            </a:extLst>
          </p:cNvPr>
          <p:cNvCxnSpPr>
            <a:cxnSpLocks/>
          </p:cNvCxnSpPr>
          <p:nvPr/>
        </p:nvCxnSpPr>
        <p:spPr>
          <a:xfrm>
            <a:off x="0" y="746213"/>
            <a:ext cx="4140200" cy="8646"/>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xmlns="" id="{CA8EDF90-6785-4148-9103-CC2F33658EBD}"/>
              </a:ext>
            </a:extLst>
          </p:cNvPr>
          <p:cNvSpPr txBox="1"/>
          <p:nvPr/>
        </p:nvSpPr>
        <p:spPr>
          <a:xfrm>
            <a:off x="4616450" y="469900"/>
            <a:ext cx="2959100" cy="523220"/>
          </a:xfrm>
          <a:prstGeom prst="rect">
            <a:avLst/>
          </a:prstGeom>
          <a:noFill/>
        </p:spPr>
        <p:txBody>
          <a:bodyPr wrap="square" rtlCol="0">
            <a:spAutoFit/>
          </a:bodyPr>
          <a:lstStyle/>
          <a:p>
            <a:r>
              <a:rPr lang="zh-CN" altLang="en-US" sz="2800" dirty="0"/>
              <a:t>请输入标题内容</a:t>
            </a:r>
          </a:p>
        </p:txBody>
      </p:sp>
    </p:spTree>
    <p:extLst>
      <p:ext uri="{BB962C8B-B14F-4D97-AF65-F5344CB8AC3E}">
        <p14:creationId xmlns:p14="http://schemas.microsoft.com/office/powerpoint/2010/main" val="255623968"/>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1000"/>
                                        <p:tgtEl>
                                          <p:spTgt spid="39"/>
                                        </p:tgtEl>
                                      </p:cBhvr>
                                    </p:animEffect>
                                    <p:anim calcmode="lin" valueType="num">
                                      <p:cBhvr>
                                        <p:cTn id="12" dur="1000" fill="hold"/>
                                        <p:tgtEl>
                                          <p:spTgt spid="39"/>
                                        </p:tgtEl>
                                        <p:attrNameLst>
                                          <p:attrName>ppt_x</p:attrName>
                                        </p:attrNameLst>
                                      </p:cBhvr>
                                      <p:tavLst>
                                        <p:tav tm="0">
                                          <p:val>
                                            <p:strVal val="#ppt_x"/>
                                          </p:val>
                                        </p:tav>
                                        <p:tav tm="100000">
                                          <p:val>
                                            <p:strVal val="#ppt_x"/>
                                          </p:val>
                                        </p:tav>
                                      </p:tavLst>
                                    </p:anim>
                                    <p:anim calcmode="lin" valueType="num">
                                      <p:cBhvr>
                                        <p:cTn id="13" dur="1000" fill="hold"/>
                                        <p:tgtEl>
                                          <p:spTgt spid="3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1000"/>
                                        <p:tgtEl>
                                          <p:spTgt spid="41"/>
                                        </p:tgtEl>
                                      </p:cBhvr>
                                    </p:animEffect>
                                    <p:anim calcmode="lin" valueType="num">
                                      <p:cBhvr>
                                        <p:cTn id="24" dur="1000" fill="hold"/>
                                        <p:tgtEl>
                                          <p:spTgt spid="41"/>
                                        </p:tgtEl>
                                        <p:attrNameLst>
                                          <p:attrName>ppt_x</p:attrName>
                                        </p:attrNameLst>
                                      </p:cBhvr>
                                      <p:tavLst>
                                        <p:tav tm="0">
                                          <p:val>
                                            <p:strVal val="#ppt_x"/>
                                          </p:val>
                                        </p:tav>
                                        <p:tav tm="100000">
                                          <p:val>
                                            <p:strVal val="#ppt_x"/>
                                          </p:val>
                                        </p:tav>
                                      </p:tavLst>
                                    </p:anim>
                                    <p:anim calcmode="lin" valueType="num">
                                      <p:cBhvr>
                                        <p:cTn id="25" dur="1000" fill="hold"/>
                                        <p:tgtEl>
                                          <p:spTgt spid="41"/>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000"/>
                                        <p:tgtEl>
                                          <p:spTgt spid="42"/>
                                        </p:tgtEl>
                                      </p:cBhvr>
                                    </p:animEffect>
                                    <p:anim calcmode="lin" valueType="num">
                                      <p:cBhvr>
                                        <p:cTn id="30" dur="1000" fill="hold"/>
                                        <p:tgtEl>
                                          <p:spTgt spid="42"/>
                                        </p:tgtEl>
                                        <p:attrNameLst>
                                          <p:attrName>ppt_x</p:attrName>
                                        </p:attrNameLst>
                                      </p:cBhvr>
                                      <p:tavLst>
                                        <p:tav tm="0">
                                          <p:val>
                                            <p:strVal val="#ppt_x"/>
                                          </p:val>
                                        </p:tav>
                                        <p:tav tm="100000">
                                          <p:val>
                                            <p:strVal val="#ppt_x"/>
                                          </p:val>
                                        </p:tav>
                                      </p:tavLst>
                                    </p:anim>
                                    <p:anim calcmode="lin" valueType="num">
                                      <p:cBhvr>
                                        <p:cTn id="3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wipe(left)">
                                      <p:cBhvr>
                                        <p:cTn id="36" dur="500"/>
                                        <p:tgtEl>
                                          <p:spTgt spid="44"/>
                                        </p:tgtEl>
                                      </p:cBhvr>
                                    </p:animEffect>
                                  </p:childTnLst>
                                </p:cTn>
                              </p:par>
                              <p:par>
                                <p:cTn id="37" presetID="22" presetClass="entr" presetSubtype="2"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wipe(right)">
                                      <p:cBhvr>
                                        <p:cTn id="3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5001161" y="2022828"/>
            <a:ext cx="1905667" cy="1905664"/>
            <a:chOff x="3750871" y="1517121"/>
            <a:chExt cx="1429250" cy="1429248"/>
          </a:xfrm>
        </p:grpSpPr>
        <p:sp>
          <p:nvSpPr>
            <p:cNvPr id="8" name="Oval 18"/>
            <p:cNvSpPr/>
            <p:nvPr/>
          </p:nvSpPr>
          <p:spPr>
            <a:xfrm>
              <a:off x="3750871" y="1517121"/>
              <a:ext cx="1429250" cy="1429248"/>
            </a:xfrm>
            <a:prstGeom prst="ellipse">
              <a:avLst/>
            </a:prstGeom>
            <a:solidFill>
              <a:schemeClr val="bg1">
                <a:lumMod val="6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微软雅黑" panose="020B0503020204020204" pitchFamily="34" charset="-122"/>
                <a:ea typeface="微软雅黑" panose="020B0503020204020204" pitchFamily="34" charset="-122"/>
              </a:endParaRPr>
            </a:p>
          </p:txBody>
        </p:sp>
        <p:sp>
          <p:nvSpPr>
            <p:cNvPr id="13" name="TextBox 23"/>
            <p:cNvSpPr txBox="1">
              <a:spLocks/>
            </p:cNvSpPr>
            <p:nvPr/>
          </p:nvSpPr>
          <p:spPr bwMode="auto">
            <a:xfrm>
              <a:off x="4094369" y="2433572"/>
              <a:ext cx="742253" cy="192073"/>
            </a:xfrm>
            <a:prstGeom prst="rect">
              <a:avLst/>
            </a:prstGeom>
            <a:noFill/>
            <a:extLst/>
          </p:spPr>
          <p:txBody>
            <a:bodyPr wrap="none" lIns="120000" tIns="62400" rIns="120000" bIns="62400">
              <a:normAutofit fontScale="70000" lnSpcReduction="20000"/>
            </a:bodyPr>
            <a:lstStyle/>
            <a:p>
              <a:pPr latinLnBrk="0"/>
              <a:r>
                <a:rPr lang="zh-CN" altLang="en-US" sz="1400">
                  <a:solidFill>
                    <a:schemeClr val="bg1"/>
                  </a:solidFill>
                  <a:latin typeface="微软雅黑" panose="020B0503020204020204" pitchFamily="34" charset="-122"/>
                  <a:ea typeface="微软雅黑" panose="020B0503020204020204" pitchFamily="34" charset="-122"/>
                </a:rPr>
                <a:t>标题文本预设</a:t>
              </a:r>
            </a:p>
          </p:txBody>
        </p:sp>
        <p:sp>
          <p:nvSpPr>
            <p:cNvPr id="20" name="Freeform: Shape 36"/>
            <p:cNvSpPr>
              <a:spLocks/>
            </p:cNvSpPr>
            <p:nvPr/>
          </p:nvSpPr>
          <p:spPr bwMode="auto">
            <a:xfrm>
              <a:off x="4252205" y="1921760"/>
              <a:ext cx="426581" cy="426581"/>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a:extLst/>
          </p:spPr>
          <p:txBody>
            <a:bodyPr anchor="ctr"/>
            <a:lstStyle/>
            <a:p>
              <a:pPr algn="ctr"/>
              <a:endParaRPr sz="2400">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1679509" y="2276873"/>
            <a:ext cx="3502456" cy="3060340"/>
            <a:chOff x="1248306" y="1707654"/>
            <a:chExt cx="2626842" cy="2295255"/>
          </a:xfrm>
        </p:grpSpPr>
        <p:sp>
          <p:nvSpPr>
            <p:cNvPr id="4" name="Oval 17"/>
            <p:cNvSpPr/>
            <p:nvPr/>
          </p:nvSpPr>
          <p:spPr>
            <a:xfrm>
              <a:off x="1304638" y="1707654"/>
              <a:ext cx="1048182" cy="1048181"/>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微软雅黑" panose="020B0503020204020204" pitchFamily="34" charset="-122"/>
                <a:ea typeface="微软雅黑" panose="020B0503020204020204" pitchFamily="34" charset="-122"/>
              </a:endParaRPr>
            </a:p>
          </p:txBody>
        </p:sp>
        <p:sp>
          <p:nvSpPr>
            <p:cNvPr id="7" name="Oval 16"/>
            <p:cNvSpPr/>
            <p:nvPr/>
          </p:nvSpPr>
          <p:spPr>
            <a:xfrm>
              <a:off x="2276685" y="1707654"/>
              <a:ext cx="1048182" cy="1048181"/>
            </a:xfrm>
            <a:prstGeom prst="ellipse">
              <a:avLst/>
            </a:prstGeom>
            <a:solidFill>
              <a:schemeClr val="accent2"/>
            </a:solidFill>
            <a:ln w="28575">
              <a:solidFill>
                <a:schemeClr val="bg1"/>
              </a:solidFill>
            </a:ln>
          </p:spPr>
          <p:txBody>
            <a:bodyPr anchor="ctr"/>
            <a:lstStyle/>
            <a:p>
              <a:pPr algn="ctr"/>
              <a:endParaRPr sz="2400">
                <a:latin typeface="微软雅黑" panose="020B0503020204020204" pitchFamily="34" charset="-122"/>
                <a:ea typeface="微软雅黑" panose="020B0503020204020204" pitchFamily="34" charset="-122"/>
              </a:endParaRPr>
            </a:p>
          </p:txBody>
        </p:sp>
        <p:sp>
          <p:nvSpPr>
            <p:cNvPr id="11" name="TextBox 21"/>
            <p:cNvSpPr txBox="1">
              <a:spLocks/>
            </p:cNvSpPr>
            <p:nvPr/>
          </p:nvSpPr>
          <p:spPr bwMode="auto">
            <a:xfrm>
              <a:off x="1456413" y="2433572"/>
              <a:ext cx="769906" cy="192073"/>
            </a:xfrm>
            <a:prstGeom prst="rect">
              <a:avLst/>
            </a:prstGeom>
            <a:noFill/>
            <a:extLst/>
          </p:spPr>
          <p:txBody>
            <a:bodyPr wrap="none" lIns="120000" tIns="62400" rIns="120000" bIns="62400">
              <a:normAutofit fontScale="70000" lnSpcReduction="20000"/>
            </a:bodyPr>
            <a:lstStyle/>
            <a:p>
              <a:pPr latinLnBrk="0"/>
              <a:r>
                <a:rPr lang="zh-CN" altLang="en-US" sz="1400">
                  <a:solidFill>
                    <a:schemeClr val="bg1"/>
                  </a:solidFill>
                  <a:latin typeface="微软雅黑" panose="020B0503020204020204" pitchFamily="34" charset="-122"/>
                  <a:ea typeface="微软雅黑" panose="020B0503020204020204" pitchFamily="34" charset="-122"/>
                </a:rPr>
                <a:t>标题文本预设 </a:t>
              </a:r>
            </a:p>
          </p:txBody>
        </p:sp>
        <p:sp>
          <p:nvSpPr>
            <p:cNvPr id="12" name="TextBox 22"/>
            <p:cNvSpPr txBox="1">
              <a:spLocks/>
            </p:cNvSpPr>
            <p:nvPr/>
          </p:nvSpPr>
          <p:spPr bwMode="auto">
            <a:xfrm>
              <a:off x="2442286" y="2433572"/>
              <a:ext cx="742253" cy="192073"/>
            </a:xfrm>
            <a:prstGeom prst="rect">
              <a:avLst/>
            </a:prstGeom>
            <a:noFill/>
            <a:extLst/>
          </p:spPr>
          <p:txBody>
            <a:bodyPr wrap="none" lIns="120000" tIns="62400" rIns="120000" bIns="62400">
              <a:normAutofit fontScale="70000" lnSpcReduction="20000"/>
            </a:bodyPr>
            <a:lstStyle/>
            <a:p>
              <a:pPr latinLnBrk="0"/>
              <a:r>
                <a:rPr lang="zh-CN" altLang="en-US" sz="1400">
                  <a:solidFill>
                    <a:schemeClr val="bg1"/>
                  </a:solidFill>
                  <a:latin typeface="微软雅黑" panose="020B0503020204020204" pitchFamily="34" charset="-122"/>
                  <a:ea typeface="微软雅黑" panose="020B0503020204020204" pitchFamily="34" charset="-122"/>
                </a:rPr>
                <a:t>标题文本预设</a:t>
              </a:r>
            </a:p>
          </p:txBody>
        </p:sp>
        <p:sp>
          <p:nvSpPr>
            <p:cNvPr id="17" name="Freeform: Shape 33"/>
            <p:cNvSpPr>
              <a:spLocks/>
            </p:cNvSpPr>
            <p:nvPr/>
          </p:nvSpPr>
          <p:spPr bwMode="auto">
            <a:xfrm>
              <a:off x="1648148" y="1921760"/>
              <a:ext cx="426581" cy="426581"/>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a:extLst/>
          </p:spPr>
          <p:txBody>
            <a:bodyPr anchor="ctr"/>
            <a:lstStyle/>
            <a:p>
              <a:pPr algn="ctr"/>
              <a:endParaRPr sz="2400">
                <a:latin typeface="微软雅黑" panose="020B0503020204020204" pitchFamily="34" charset="-122"/>
                <a:ea typeface="微软雅黑" panose="020B0503020204020204" pitchFamily="34" charset="-122"/>
              </a:endParaRPr>
            </a:p>
          </p:txBody>
        </p:sp>
        <p:sp>
          <p:nvSpPr>
            <p:cNvPr id="18" name="Freeform: Shape 34"/>
            <p:cNvSpPr>
              <a:spLocks/>
            </p:cNvSpPr>
            <p:nvPr/>
          </p:nvSpPr>
          <p:spPr bwMode="auto">
            <a:xfrm>
              <a:off x="2589014" y="1921760"/>
              <a:ext cx="426581" cy="426581"/>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a:extLst/>
          </p:spPr>
          <p:txBody>
            <a:bodyPr anchor="ctr"/>
            <a:lstStyle/>
            <a:p>
              <a:pPr algn="ctr"/>
              <a:endParaRPr sz="2400">
                <a:latin typeface="微软雅黑" panose="020B0503020204020204" pitchFamily="34" charset="-122"/>
                <a:ea typeface="微软雅黑" panose="020B0503020204020204" pitchFamily="34" charset="-122"/>
              </a:endParaRPr>
            </a:p>
          </p:txBody>
        </p:sp>
        <p:sp>
          <p:nvSpPr>
            <p:cNvPr id="23" name="Rectangle 40"/>
            <p:cNvSpPr/>
            <p:nvPr/>
          </p:nvSpPr>
          <p:spPr>
            <a:xfrm>
              <a:off x="1248306" y="3147662"/>
              <a:ext cx="2626842" cy="855247"/>
            </a:xfrm>
            <a:prstGeom prst="rect">
              <a:avLst/>
            </a:prstGeom>
          </p:spPr>
          <p:txBody>
            <a:bodyPr wrap="square">
              <a:normAutofit/>
            </a:bodyPr>
            <a:lstStyle/>
            <a:p>
              <a:pPr algn="ctr">
                <a:lnSpc>
                  <a:spcPct val="120000"/>
                </a:lnSpc>
                <a:defRPr/>
              </a:pPr>
              <a:r>
                <a:rPr lang="zh-CN" altLang="en-US" sz="933"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933" dirty="0">
                  <a:solidFill>
                    <a:schemeClr val="bg1">
                      <a:lumMod val="50000"/>
                    </a:schemeClr>
                  </a:solidFill>
                  <a:latin typeface="微软雅黑" panose="020B0503020204020204" pitchFamily="34" charset="-122"/>
                  <a:ea typeface="微软雅黑" panose="020B0503020204020204" pitchFamily="34" charset="-122"/>
                </a:rPr>
              </a:br>
              <a:r>
                <a:rPr lang="zh-CN" altLang="en-US" sz="933" dirty="0">
                  <a:solidFill>
                    <a:schemeClr val="bg1">
                      <a:lumMod val="50000"/>
                    </a:schemeClr>
                  </a:solidFill>
                  <a:latin typeface="微软雅黑" panose="020B0503020204020204" pitchFamily="34" charset="-122"/>
                  <a:ea typeface="微软雅黑" panose="020B0503020204020204" pitchFamily="34" charset="-122"/>
                </a:rPr>
                <a:t>如需更改请在（设置形状格式）菜单下（文本选项）中调整</a:t>
              </a:r>
            </a:p>
          </p:txBody>
        </p:sp>
      </p:grpSp>
      <p:grpSp>
        <p:nvGrpSpPr>
          <p:cNvPr id="27" name="组合 26"/>
          <p:cNvGrpSpPr/>
          <p:nvPr/>
        </p:nvGrpSpPr>
        <p:grpSpPr>
          <a:xfrm>
            <a:off x="6852312" y="2276873"/>
            <a:ext cx="3502456" cy="3060340"/>
            <a:chOff x="5139234" y="1707654"/>
            <a:chExt cx="2626842" cy="2295255"/>
          </a:xfrm>
        </p:grpSpPr>
        <p:sp>
          <p:nvSpPr>
            <p:cNvPr id="9" name="Oval 19"/>
            <p:cNvSpPr/>
            <p:nvPr/>
          </p:nvSpPr>
          <p:spPr>
            <a:xfrm>
              <a:off x="5615648" y="1707654"/>
              <a:ext cx="1048182" cy="1048181"/>
            </a:xfrm>
            <a:prstGeom prst="ellipse">
              <a:avLst/>
            </a:prstGeom>
            <a:solidFill>
              <a:schemeClr val="accent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微软雅黑" panose="020B0503020204020204" pitchFamily="34" charset="-122"/>
                <a:ea typeface="微软雅黑" panose="020B0503020204020204" pitchFamily="34" charset="-122"/>
              </a:endParaRPr>
            </a:p>
          </p:txBody>
        </p:sp>
        <p:sp>
          <p:nvSpPr>
            <p:cNvPr id="10" name="Oval 20"/>
            <p:cNvSpPr/>
            <p:nvPr/>
          </p:nvSpPr>
          <p:spPr>
            <a:xfrm>
              <a:off x="6587696" y="1707654"/>
              <a:ext cx="1048182" cy="1048181"/>
            </a:xfrm>
            <a:prstGeom prst="ellipse">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微软雅黑" panose="020B0503020204020204" pitchFamily="34" charset="-122"/>
                <a:ea typeface="微软雅黑" panose="020B0503020204020204" pitchFamily="34" charset="-122"/>
              </a:endParaRPr>
            </a:p>
          </p:txBody>
        </p:sp>
        <p:sp>
          <p:nvSpPr>
            <p:cNvPr id="14" name="TextBox 24"/>
            <p:cNvSpPr txBox="1">
              <a:spLocks/>
            </p:cNvSpPr>
            <p:nvPr/>
          </p:nvSpPr>
          <p:spPr bwMode="auto">
            <a:xfrm>
              <a:off x="5767423" y="2433572"/>
              <a:ext cx="769906" cy="192073"/>
            </a:xfrm>
            <a:prstGeom prst="rect">
              <a:avLst/>
            </a:prstGeom>
            <a:noFill/>
            <a:extLst/>
          </p:spPr>
          <p:txBody>
            <a:bodyPr wrap="none" lIns="120000" tIns="62400" rIns="120000" bIns="62400">
              <a:normAutofit fontScale="70000" lnSpcReduction="20000"/>
            </a:bodyPr>
            <a:lstStyle/>
            <a:p>
              <a:pPr latinLnBrk="0"/>
              <a:r>
                <a:rPr lang="zh-CN" altLang="en-US" sz="1400">
                  <a:solidFill>
                    <a:schemeClr val="bg1"/>
                  </a:solidFill>
                  <a:latin typeface="微软雅黑" panose="020B0503020204020204" pitchFamily="34" charset="-122"/>
                  <a:ea typeface="微软雅黑" panose="020B0503020204020204" pitchFamily="34" charset="-122"/>
                </a:rPr>
                <a:t>标题文本预设 </a:t>
              </a:r>
            </a:p>
          </p:txBody>
        </p:sp>
        <p:sp>
          <p:nvSpPr>
            <p:cNvPr id="15" name="TextBox 25"/>
            <p:cNvSpPr txBox="1">
              <a:spLocks/>
            </p:cNvSpPr>
            <p:nvPr/>
          </p:nvSpPr>
          <p:spPr bwMode="auto">
            <a:xfrm>
              <a:off x="6739471" y="2433572"/>
              <a:ext cx="769906" cy="192073"/>
            </a:xfrm>
            <a:prstGeom prst="rect">
              <a:avLst/>
            </a:prstGeom>
            <a:noFill/>
            <a:extLst/>
          </p:spPr>
          <p:txBody>
            <a:bodyPr wrap="none" lIns="120000" tIns="62400" rIns="120000" bIns="62400">
              <a:normAutofit fontScale="70000" lnSpcReduction="20000"/>
            </a:bodyPr>
            <a:lstStyle/>
            <a:p>
              <a:pPr latinLnBrk="0"/>
              <a:r>
                <a:rPr lang="zh-CN" altLang="en-US" sz="1400">
                  <a:solidFill>
                    <a:schemeClr val="bg1"/>
                  </a:solidFill>
                  <a:latin typeface="微软雅黑" panose="020B0503020204020204" pitchFamily="34" charset="-122"/>
                  <a:ea typeface="微软雅黑" panose="020B0503020204020204" pitchFamily="34" charset="-122"/>
                </a:rPr>
                <a:t>标题文本预设 </a:t>
              </a:r>
            </a:p>
          </p:txBody>
        </p:sp>
        <p:sp>
          <p:nvSpPr>
            <p:cNvPr id="16" name="Freeform: Shape 32"/>
            <p:cNvSpPr>
              <a:spLocks/>
            </p:cNvSpPr>
            <p:nvPr/>
          </p:nvSpPr>
          <p:spPr bwMode="auto">
            <a:xfrm>
              <a:off x="5964516" y="1921760"/>
              <a:ext cx="426581" cy="426581"/>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a:extLst/>
          </p:spPr>
          <p:txBody>
            <a:bodyPr anchor="ctr"/>
            <a:lstStyle/>
            <a:p>
              <a:pPr algn="ctr"/>
              <a:endParaRPr sz="2400">
                <a:latin typeface="微软雅黑" panose="020B0503020204020204" pitchFamily="34" charset="-122"/>
                <a:ea typeface="微软雅黑" panose="020B0503020204020204" pitchFamily="34" charset="-122"/>
              </a:endParaRPr>
            </a:p>
          </p:txBody>
        </p:sp>
        <p:sp>
          <p:nvSpPr>
            <p:cNvPr id="19" name="Freeform: Shape 35"/>
            <p:cNvSpPr>
              <a:spLocks/>
            </p:cNvSpPr>
            <p:nvPr/>
          </p:nvSpPr>
          <p:spPr bwMode="auto">
            <a:xfrm>
              <a:off x="6911948" y="1921760"/>
              <a:ext cx="426581" cy="426581"/>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a:extLst/>
          </p:spPr>
          <p:txBody>
            <a:bodyPr anchor="ctr"/>
            <a:lstStyle/>
            <a:p>
              <a:pPr algn="ctr"/>
              <a:endParaRPr sz="2400">
                <a:latin typeface="微软雅黑" panose="020B0503020204020204" pitchFamily="34" charset="-122"/>
                <a:ea typeface="微软雅黑" panose="020B0503020204020204" pitchFamily="34" charset="-122"/>
              </a:endParaRPr>
            </a:p>
          </p:txBody>
        </p:sp>
        <p:sp>
          <p:nvSpPr>
            <p:cNvPr id="24" name="Rectangle 41"/>
            <p:cNvSpPr/>
            <p:nvPr/>
          </p:nvSpPr>
          <p:spPr>
            <a:xfrm>
              <a:off x="5139234" y="3147662"/>
              <a:ext cx="2626842" cy="855247"/>
            </a:xfrm>
            <a:prstGeom prst="rect">
              <a:avLst/>
            </a:prstGeom>
          </p:spPr>
          <p:txBody>
            <a:bodyPr wrap="square">
              <a:normAutofit/>
            </a:bodyPr>
            <a:lstStyle/>
            <a:p>
              <a:pPr algn="ctr">
                <a:lnSpc>
                  <a:spcPct val="120000"/>
                </a:lnSpc>
                <a:defRPr/>
              </a:pPr>
              <a:r>
                <a:rPr lang="zh-CN" altLang="en-US" sz="933"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933" dirty="0">
                  <a:solidFill>
                    <a:schemeClr val="bg1">
                      <a:lumMod val="50000"/>
                    </a:schemeClr>
                  </a:solidFill>
                  <a:latin typeface="微软雅黑" panose="020B0503020204020204" pitchFamily="34" charset="-122"/>
                  <a:ea typeface="微软雅黑" panose="020B0503020204020204" pitchFamily="34" charset="-122"/>
                </a:rPr>
              </a:br>
              <a:r>
                <a:rPr lang="zh-CN" altLang="en-US" sz="933" dirty="0">
                  <a:solidFill>
                    <a:schemeClr val="bg1">
                      <a:lumMod val="50000"/>
                    </a:schemeClr>
                  </a:solidFill>
                  <a:latin typeface="微软雅黑" panose="020B0503020204020204" pitchFamily="34" charset="-122"/>
                  <a:ea typeface="微软雅黑" panose="020B0503020204020204" pitchFamily="34" charset="-122"/>
                </a:rPr>
                <a:t>如需更改请在（设置形状格式）菜单下（文本选项）中调整</a:t>
              </a:r>
            </a:p>
          </p:txBody>
        </p:sp>
      </p:grpSp>
      <p:cxnSp>
        <p:nvCxnSpPr>
          <p:cNvPr id="31" name="Прямая соединительная линия 10">
            <a:extLst>
              <a:ext uri="{FF2B5EF4-FFF2-40B4-BE49-F238E27FC236}">
                <a16:creationId xmlns:a16="http://schemas.microsoft.com/office/drawing/2014/main" xmlns="" id="{95A2BEB6-924A-4E4D-A9B4-2B527B767FC5}"/>
              </a:ext>
            </a:extLst>
          </p:cNvPr>
          <p:cNvCxnSpPr>
            <a:cxnSpLocks/>
          </p:cNvCxnSpPr>
          <p:nvPr/>
        </p:nvCxnSpPr>
        <p:spPr>
          <a:xfrm>
            <a:off x="7848600" y="754859"/>
            <a:ext cx="4343400" cy="0"/>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cxnSp>
        <p:nvCxnSpPr>
          <p:cNvPr id="32" name="Прямая соединительная линия 27">
            <a:extLst>
              <a:ext uri="{FF2B5EF4-FFF2-40B4-BE49-F238E27FC236}">
                <a16:creationId xmlns:a16="http://schemas.microsoft.com/office/drawing/2014/main" xmlns="" id="{AC3094B8-9B0F-44E1-9DA4-D7C4269D108A}"/>
              </a:ext>
            </a:extLst>
          </p:cNvPr>
          <p:cNvCxnSpPr>
            <a:cxnSpLocks/>
          </p:cNvCxnSpPr>
          <p:nvPr/>
        </p:nvCxnSpPr>
        <p:spPr>
          <a:xfrm>
            <a:off x="0" y="746213"/>
            <a:ext cx="4140200" cy="8646"/>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xmlns="" id="{E99DD6E5-8BFE-40CA-A3D9-0F69D14E2ADC}"/>
              </a:ext>
            </a:extLst>
          </p:cNvPr>
          <p:cNvSpPr txBox="1"/>
          <p:nvPr/>
        </p:nvSpPr>
        <p:spPr>
          <a:xfrm>
            <a:off x="4616450" y="469900"/>
            <a:ext cx="2959100" cy="523220"/>
          </a:xfrm>
          <a:prstGeom prst="rect">
            <a:avLst/>
          </a:prstGeom>
          <a:noFill/>
        </p:spPr>
        <p:txBody>
          <a:bodyPr wrap="square" rtlCol="0">
            <a:spAutoFit/>
          </a:bodyPr>
          <a:lstStyle/>
          <a:p>
            <a:r>
              <a:rPr lang="zh-CN" altLang="en-US" sz="2800" dirty="0"/>
              <a:t>请输入标题内容</a:t>
            </a:r>
          </a:p>
        </p:txBody>
      </p:sp>
    </p:spTree>
    <p:extLst>
      <p:ext uri="{BB962C8B-B14F-4D97-AF65-F5344CB8AC3E}">
        <p14:creationId xmlns:p14="http://schemas.microsoft.com/office/powerpoint/2010/main" val="2787479408"/>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0-#ppt_w/2"/>
                                          </p:val>
                                        </p:tav>
                                        <p:tav tm="100000">
                                          <p:val>
                                            <p:strVal val="#ppt_x"/>
                                          </p:val>
                                        </p:tav>
                                      </p:tavLst>
                                    </p:anim>
                                    <p:anim calcmode="lin" valueType="num">
                                      <p:cBhvr additive="base">
                                        <p:cTn id="14" dur="500" fill="hold"/>
                                        <p:tgtEl>
                                          <p:spTgt spid="26"/>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1+#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par>
                                <p:cTn id="24" presetID="22" presetClass="entr" presetSubtype="2" fill="hold"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right)">
                                      <p:cBhvr>
                                        <p:cTn id="2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xmlns="" id="{1C99D58A-41F6-4168-B367-E4FA93C7FD57}"/>
              </a:ext>
            </a:extLst>
          </p:cNvPr>
          <p:cNvPicPr>
            <a:picLocks noChangeAspect="1"/>
          </p:cNvPicPr>
          <p:nvPr/>
        </p:nvPicPr>
        <p:blipFill rotWithShape="1">
          <a:blip r:embed="rId2"/>
          <a:srcRect t="28370" b="50000"/>
          <a:stretch/>
        </p:blipFill>
        <p:spPr>
          <a:xfrm>
            <a:off x="0" y="2902226"/>
            <a:ext cx="12192000" cy="3955774"/>
          </a:xfrm>
          <a:prstGeom prst="rect">
            <a:avLst/>
          </a:prstGeom>
        </p:spPr>
      </p:pic>
      <p:sp>
        <p:nvSpPr>
          <p:cNvPr id="29" name="矩形 28">
            <a:extLst>
              <a:ext uri="{FF2B5EF4-FFF2-40B4-BE49-F238E27FC236}">
                <a16:creationId xmlns:a16="http://schemas.microsoft.com/office/drawing/2014/main" xmlns="" id="{C1349ABC-B78D-4210-8B4F-660485473042}"/>
              </a:ext>
            </a:extLst>
          </p:cNvPr>
          <p:cNvSpPr/>
          <p:nvPr/>
        </p:nvSpPr>
        <p:spPr>
          <a:xfrm>
            <a:off x="10593878" y="3833364"/>
            <a:ext cx="914400" cy="372978"/>
          </a:xfrm>
          <a:prstGeom prst="rect">
            <a:avLst/>
          </a:prstGeom>
          <a:solidFill>
            <a:srgbClr val="FFAE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5" name="文本框 34">
            <a:extLst>
              <a:ext uri="{FF2B5EF4-FFF2-40B4-BE49-F238E27FC236}">
                <a16:creationId xmlns:a16="http://schemas.microsoft.com/office/drawing/2014/main" xmlns="" id="{E9F3854F-D41A-45CC-8DB8-8861701F393C}"/>
              </a:ext>
            </a:extLst>
          </p:cNvPr>
          <p:cNvSpPr txBox="1"/>
          <p:nvPr/>
        </p:nvSpPr>
        <p:spPr>
          <a:xfrm>
            <a:off x="10695478" y="3760763"/>
            <a:ext cx="1066800" cy="523220"/>
          </a:xfrm>
          <a:prstGeom prst="rect">
            <a:avLst/>
          </a:prstGeom>
          <a:noFill/>
          <a:ln>
            <a:noFill/>
          </a:ln>
        </p:spPr>
        <p:txBody>
          <a:bodyPr wrap="squar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ME</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780406" y="787843"/>
            <a:ext cx="3561347" cy="9625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TextBox 4"/>
          <p:cNvSpPr txBox="1"/>
          <p:nvPr/>
        </p:nvSpPr>
        <p:spPr>
          <a:xfrm>
            <a:off x="134327" y="269613"/>
            <a:ext cx="4397852" cy="646331"/>
          </a:xfrm>
          <a:prstGeom prst="rect">
            <a:avLst/>
          </a:prstGeom>
          <a:noFill/>
          <a:ln>
            <a:noFill/>
          </a:ln>
        </p:spPr>
        <p:txBody>
          <a:bodyPr wrap="square" rtlCol="0">
            <a:spAutoFit/>
          </a:bodyPr>
          <a:lstStyle/>
          <a:p>
            <a:pPr algn="ctr"/>
            <a:r>
              <a:rPr lang="zh-CN" altLang="en-US" sz="3600" b="1" i="1" spc="300" dirty="0">
                <a:solidFill>
                  <a:srgbClr val="FDACAB"/>
                </a:solidFill>
                <a:latin typeface="Shree Devanagari 714" charset="0"/>
                <a:ea typeface="Shree Devanagari 714" charset="0"/>
                <a:cs typeface="Shree Devanagari 714" charset="0"/>
              </a:rPr>
              <a:t>目录</a:t>
            </a:r>
            <a:r>
              <a:rPr lang="en-US" altLang="zh-CN" sz="3600" b="1" i="1" spc="300" dirty="0">
                <a:solidFill>
                  <a:srgbClr val="FDACAB"/>
                </a:solidFill>
                <a:latin typeface="Shree Devanagari 714" charset="0"/>
                <a:ea typeface="Shree Devanagari 714" charset="0"/>
                <a:cs typeface="Shree Devanagari 714" charset="0"/>
              </a:rPr>
              <a:t>/</a:t>
            </a:r>
            <a:r>
              <a:rPr lang="en-US" sz="3600" b="1" i="1" spc="300" dirty="0">
                <a:solidFill>
                  <a:srgbClr val="FDACAB"/>
                </a:solidFill>
                <a:latin typeface="Shree Devanagari 714" charset="0"/>
                <a:ea typeface="Shree Devanagari 714" charset="0"/>
                <a:cs typeface="Shree Devanagari 714" charset="0"/>
              </a:rPr>
              <a:t>CONTENT</a:t>
            </a:r>
          </a:p>
        </p:txBody>
      </p:sp>
      <p:grpSp>
        <p:nvGrpSpPr>
          <p:cNvPr id="16" name="组 15"/>
          <p:cNvGrpSpPr/>
          <p:nvPr/>
        </p:nvGrpSpPr>
        <p:grpSpPr>
          <a:xfrm>
            <a:off x="899360" y="1285466"/>
            <a:ext cx="2053389" cy="400110"/>
            <a:chOff x="1892714" y="4241279"/>
            <a:chExt cx="2053389" cy="400110"/>
          </a:xfrm>
        </p:grpSpPr>
        <p:sp>
          <p:nvSpPr>
            <p:cNvPr id="12" name="TextBox 52"/>
            <p:cNvSpPr txBox="1"/>
            <p:nvPr/>
          </p:nvSpPr>
          <p:spPr>
            <a:xfrm>
              <a:off x="1892714" y="4241279"/>
              <a:ext cx="1584152" cy="400110"/>
            </a:xfrm>
            <a:prstGeom prst="rect">
              <a:avLst/>
            </a:prstGeom>
            <a:noFill/>
            <a:ln>
              <a:noFill/>
            </a:ln>
          </p:spPr>
          <p:txBody>
            <a:bodyPr wrap="none" rtlCol="0">
              <a:spAutoFit/>
            </a:bodyPr>
            <a:lstStyle/>
            <a:p>
              <a:r>
                <a:rPr lang="en-US" sz="2000" b="1" i="1" spc="600" dirty="0">
                  <a:solidFill>
                    <a:srgbClr val="FDACAB"/>
                  </a:solidFill>
                  <a:latin typeface="Shree Devanagari 714" charset="0"/>
                  <a:ea typeface="Shree Devanagari 714" charset="0"/>
                  <a:cs typeface="Shree Devanagari 714" charset="0"/>
                </a:rPr>
                <a:t>PART 01</a:t>
              </a:r>
            </a:p>
          </p:txBody>
        </p:sp>
        <p:cxnSp>
          <p:nvCxnSpPr>
            <p:cNvPr id="15" name="直线连接符 14"/>
            <p:cNvCxnSpPr/>
            <p:nvPr/>
          </p:nvCxnSpPr>
          <p:spPr>
            <a:xfrm>
              <a:off x="1988966" y="4641389"/>
              <a:ext cx="1957137" cy="0"/>
            </a:xfrm>
            <a:prstGeom prst="line">
              <a:avLst/>
            </a:prstGeom>
            <a:ln>
              <a:no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0" y="156711"/>
            <a:ext cx="256673" cy="824710"/>
          </a:xfrm>
          <a:prstGeom prst="rect">
            <a:avLst/>
          </a:prstGeom>
          <a:solidFill>
            <a:srgbClr val="FDACAB"/>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p>
        </p:txBody>
      </p:sp>
      <p:grpSp>
        <p:nvGrpSpPr>
          <p:cNvPr id="18" name="组 17"/>
          <p:cNvGrpSpPr/>
          <p:nvPr/>
        </p:nvGrpSpPr>
        <p:grpSpPr>
          <a:xfrm>
            <a:off x="3568079" y="1285466"/>
            <a:ext cx="2053389" cy="400110"/>
            <a:chOff x="1892714" y="4241279"/>
            <a:chExt cx="2053389" cy="400110"/>
          </a:xfrm>
        </p:grpSpPr>
        <p:sp>
          <p:nvSpPr>
            <p:cNvPr id="19" name="TextBox 52"/>
            <p:cNvSpPr txBox="1"/>
            <p:nvPr/>
          </p:nvSpPr>
          <p:spPr>
            <a:xfrm>
              <a:off x="1892714" y="4241279"/>
              <a:ext cx="1584152" cy="400110"/>
            </a:xfrm>
            <a:prstGeom prst="rect">
              <a:avLst/>
            </a:prstGeom>
            <a:noFill/>
            <a:ln>
              <a:noFill/>
            </a:ln>
          </p:spPr>
          <p:txBody>
            <a:bodyPr wrap="none" rtlCol="0">
              <a:spAutoFit/>
            </a:bodyPr>
            <a:lstStyle/>
            <a:p>
              <a:r>
                <a:rPr lang="en-US" sz="2000" b="1" i="1" spc="600" dirty="0">
                  <a:solidFill>
                    <a:srgbClr val="FDACAB"/>
                  </a:solidFill>
                  <a:latin typeface="Shree Devanagari 714" charset="0"/>
                  <a:ea typeface="Shree Devanagari 714" charset="0"/>
                  <a:cs typeface="Shree Devanagari 714" charset="0"/>
                </a:rPr>
                <a:t>PART 02</a:t>
              </a:r>
            </a:p>
          </p:txBody>
        </p:sp>
        <p:cxnSp>
          <p:nvCxnSpPr>
            <p:cNvPr id="21" name="直线连接符 20"/>
            <p:cNvCxnSpPr/>
            <p:nvPr/>
          </p:nvCxnSpPr>
          <p:spPr>
            <a:xfrm>
              <a:off x="1988966" y="4641389"/>
              <a:ext cx="1957137" cy="0"/>
            </a:xfrm>
            <a:prstGeom prst="line">
              <a:avLst/>
            </a:prstGeom>
            <a:ln>
              <a:noFill/>
            </a:ln>
          </p:spPr>
          <p:style>
            <a:lnRef idx="1">
              <a:schemeClr val="accent1"/>
            </a:lnRef>
            <a:fillRef idx="0">
              <a:schemeClr val="accent1"/>
            </a:fillRef>
            <a:effectRef idx="0">
              <a:schemeClr val="accent1"/>
            </a:effectRef>
            <a:fontRef idx="minor">
              <a:schemeClr val="tx1"/>
            </a:fontRef>
          </p:style>
        </p:cxnSp>
      </p:grpSp>
      <p:grpSp>
        <p:nvGrpSpPr>
          <p:cNvPr id="23" name="组 22"/>
          <p:cNvGrpSpPr/>
          <p:nvPr/>
        </p:nvGrpSpPr>
        <p:grpSpPr>
          <a:xfrm>
            <a:off x="6537469" y="1285466"/>
            <a:ext cx="2053389" cy="400110"/>
            <a:chOff x="1892714" y="4241279"/>
            <a:chExt cx="2053389" cy="400110"/>
          </a:xfrm>
        </p:grpSpPr>
        <p:sp>
          <p:nvSpPr>
            <p:cNvPr id="24" name="TextBox 52"/>
            <p:cNvSpPr txBox="1"/>
            <p:nvPr/>
          </p:nvSpPr>
          <p:spPr>
            <a:xfrm>
              <a:off x="1892714" y="4241279"/>
              <a:ext cx="1584152" cy="400110"/>
            </a:xfrm>
            <a:prstGeom prst="rect">
              <a:avLst/>
            </a:prstGeom>
            <a:noFill/>
            <a:ln>
              <a:noFill/>
            </a:ln>
          </p:spPr>
          <p:txBody>
            <a:bodyPr wrap="none" rtlCol="0">
              <a:spAutoFit/>
            </a:bodyPr>
            <a:lstStyle/>
            <a:p>
              <a:r>
                <a:rPr lang="en-US" sz="2000" b="1" i="1" spc="600" dirty="0">
                  <a:solidFill>
                    <a:srgbClr val="FDACAB"/>
                  </a:solidFill>
                  <a:latin typeface="Shree Devanagari 714" charset="0"/>
                  <a:ea typeface="Shree Devanagari 714" charset="0"/>
                  <a:cs typeface="Shree Devanagari 714" charset="0"/>
                </a:rPr>
                <a:t>PART 03</a:t>
              </a:r>
            </a:p>
          </p:txBody>
        </p:sp>
        <p:cxnSp>
          <p:nvCxnSpPr>
            <p:cNvPr id="26" name="直线连接符 25"/>
            <p:cNvCxnSpPr/>
            <p:nvPr/>
          </p:nvCxnSpPr>
          <p:spPr>
            <a:xfrm>
              <a:off x="1988966" y="4641389"/>
              <a:ext cx="1957137" cy="0"/>
            </a:xfrm>
            <a:prstGeom prst="line">
              <a:avLst/>
            </a:prstGeom>
            <a:ln>
              <a:noFill/>
            </a:ln>
          </p:spPr>
          <p:style>
            <a:lnRef idx="1">
              <a:schemeClr val="accent1"/>
            </a:lnRef>
            <a:fillRef idx="0">
              <a:schemeClr val="accent1"/>
            </a:fillRef>
            <a:effectRef idx="0">
              <a:schemeClr val="accent1"/>
            </a:effectRef>
            <a:fontRef idx="minor">
              <a:schemeClr val="tx1"/>
            </a:fontRef>
          </p:style>
        </p:cxnSp>
      </p:grpSp>
      <p:grpSp>
        <p:nvGrpSpPr>
          <p:cNvPr id="27" name="组 26"/>
          <p:cNvGrpSpPr/>
          <p:nvPr/>
        </p:nvGrpSpPr>
        <p:grpSpPr>
          <a:xfrm>
            <a:off x="9433928" y="1285466"/>
            <a:ext cx="2053389" cy="400110"/>
            <a:chOff x="1892714" y="4241279"/>
            <a:chExt cx="2053389" cy="400110"/>
          </a:xfrm>
        </p:grpSpPr>
        <p:sp>
          <p:nvSpPr>
            <p:cNvPr id="28" name="TextBox 52"/>
            <p:cNvSpPr txBox="1"/>
            <p:nvPr/>
          </p:nvSpPr>
          <p:spPr>
            <a:xfrm>
              <a:off x="1892714" y="4241279"/>
              <a:ext cx="1584152" cy="400110"/>
            </a:xfrm>
            <a:prstGeom prst="rect">
              <a:avLst/>
            </a:prstGeom>
            <a:noFill/>
            <a:ln>
              <a:noFill/>
            </a:ln>
          </p:spPr>
          <p:txBody>
            <a:bodyPr wrap="none" rtlCol="0">
              <a:spAutoFit/>
            </a:bodyPr>
            <a:lstStyle/>
            <a:p>
              <a:r>
                <a:rPr lang="en-US" sz="2000" b="1" i="1" spc="600" dirty="0">
                  <a:solidFill>
                    <a:srgbClr val="FDACAB"/>
                  </a:solidFill>
                  <a:latin typeface="Shree Devanagari 714" charset="0"/>
                  <a:ea typeface="Shree Devanagari 714" charset="0"/>
                  <a:cs typeface="Shree Devanagari 714" charset="0"/>
                </a:rPr>
                <a:t>PART 04</a:t>
              </a:r>
            </a:p>
          </p:txBody>
        </p:sp>
        <p:cxnSp>
          <p:nvCxnSpPr>
            <p:cNvPr id="30" name="直线连接符 29"/>
            <p:cNvCxnSpPr/>
            <p:nvPr/>
          </p:nvCxnSpPr>
          <p:spPr>
            <a:xfrm>
              <a:off x="1988966" y="4641389"/>
              <a:ext cx="1957137" cy="0"/>
            </a:xfrm>
            <a:prstGeom prst="line">
              <a:avLst/>
            </a:prstGeom>
            <a:ln>
              <a:noFill/>
            </a:ln>
          </p:spPr>
          <p:style>
            <a:lnRef idx="1">
              <a:schemeClr val="accent1"/>
            </a:lnRef>
            <a:fillRef idx="0">
              <a:schemeClr val="accent1"/>
            </a:fillRef>
            <a:effectRef idx="0">
              <a:schemeClr val="accent1"/>
            </a:effectRef>
            <a:fontRef idx="minor">
              <a:schemeClr val="tx1"/>
            </a:fontRef>
          </p:style>
        </p:cxnSp>
      </p:grpSp>
      <p:sp>
        <p:nvSpPr>
          <p:cNvPr id="2" name="矩形 1">
            <a:extLst>
              <a:ext uri="{FF2B5EF4-FFF2-40B4-BE49-F238E27FC236}">
                <a16:creationId xmlns:a16="http://schemas.microsoft.com/office/drawing/2014/main" xmlns="" id="{16A87665-B790-4D0B-A60E-FBE2C4EF1831}"/>
              </a:ext>
            </a:extLst>
          </p:cNvPr>
          <p:cNvSpPr/>
          <p:nvPr/>
        </p:nvSpPr>
        <p:spPr>
          <a:xfrm>
            <a:off x="1071369" y="2127764"/>
            <a:ext cx="1261884" cy="523220"/>
          </a:xfrm>
          <a:prstGeom prst="rect">
            <a:avLst/>
          </a:prstGeom>
          <a:ln>
            <a:noFill/>
          </a:ln>
        </p:spPr>
        <p:txBody>
          <a:bodyPr wrap="none">
            <a:spAutoFit/>
          </a:bodyPr>
          <a:lstStyle/>
          <a:p>
            <a:r>
              <a:rPr lang="zh-CN" altLang="en-US" sz="2800" b="1" dirty="0">
                <a:solidFill>
                  <a:srgbClr val="FDACAB"/>
                </a:solidFill>
                <a:latin typeface="微软雅黑" panose="020B0503020204020204" pitchFamily="34" charset="-122"/>
                <a:ea typeface="微软雅黑" panose="020B0503020204020204" pitchFamily="34" charset="-122"/>
              </a:rPr>
              <a:t>关于我</a:t>
            </a:r>
          </a:p>
        </p:txBody>
      </p:sp>
      <p:sp>
        <p:nvSpPr>
          <p:cNvPr id="40" name="矩形 39">
            <a:extLst>
              <a:ext uri="{FF2B5EF4-FFF2-40B4-BE49-F238E27FC236}">
                <a16:creationId xmlns:a16="http://schemas.microsoft.com/office/drawing/2014/main" xmlns="" id="{4BDC16DF-AAE3-4AE4-A833-4EB4F0EA7695}"/>
              </a:ext>
            </a:extLst>
          </p:cNvPr>
          <p:cNvSpPr/>
          <p:nvPr/>
        </p:nvSpPr>
        <p:spPr>
          <a:xfrm>
            <a:off x="3531274" y="2119891"/>
            <a:ext cx="1620957" cy="523220"/>
          </a:xfrm>
          <a:prstGeom prst="rect">
            <a:avLst/>
          </a:prstGeom>
          <a:ln>
            <a:noFill/>
          </a:ln>
        </p:spPr>
        <p:txBody>
          <a:bodyPr wrap="none">
            <a:spAutoFit/>
          </a:bodyPr>
          <a:lstStyle/>
          <a:p>
            <a:r>
              <a:rPr lang="zh-CN" altLang="en-US" sz="2800" b="1" dirty="0">
                <a:solidFill>
                  <a:srgbClr val="FDACAB"/>
                </a:solidFill>
                <a:latin typeface="微软雅黑" panose="020B0503020204020204" pitchFamily="34" charset="-122"/>
                <a:ea typeface="微软雅黑" panose="020B0503020204020204" pitchFamily="34" charset="-122"/>
              </a:rPr>
              <a:t>岗位认知</a:t>
            </a:r>
          </a:p>
        </p:txBody>
      </p:sp>
      <p:sp>
        <p:nvSpPr>
          <p:cNvPr id="41" name="矩形 40">
            <a:extLst>
              <a:ext uri="{FF2B5EF4-FFF2-40B4-BE49-F238E27FC236}">
                <a16:creationId xmlns:a16="http://schemas.microsoft.com/office/drawing/2014/main" xmlns="" id="{9450CDB0-612B-49BE-85B9-310F8938564A}"/>
              </a:ext>
            </a:extLst>
          </p:cNvPr>
          <p:cNvSpPr/>
          <p:nvPr/>
        </p:nvSpPr>
        <p:spPr>
          <a:xfrm>
            <a:off x="6627416" y="2127764"/>
            <a:ext cx="1620957" cy="523220"/>
          </a:xfrm>
          <a:prstGeom prst="rect">
            <a:avLst/>
          </a:prstGeom>
          <a:ln>
            <a:noFill/>
          </a:ln>
        </p:spPr>
        <p:txBody>
          <a:bodyPr wrap="none">
            <a:spAutoFit/>
          </a:bodyPr>
          <a:lstStyle/>
          <a:p>
            <a:r>
              <a:rPr lang="zh-CN" altLang="en-US" sz="2800" b="1" dirty="0">
                <a:solidFill>
                  <a:srgbClr val="FDACAB"/>
                </a:solidFill>
                <a:latin typeface="微软雅黑" panose="020B0503020204020204" pitchFamily="34" charset="-122"/>
                <a:ea typeface="微软雅黑" panose="020B0503020204020204" pitchFamily="34" charset="-122"/>
              </a:rPr>
              <a:t>胜任能力</a:t>
            </a:r>
          </a:p>
        </p:txBody>
      </p:sp>
      <p:sp>
        <p:nvSpPr>
          <p:cNvPr id="42" name="矩形 41">
            <a:extLst>
              <a:ext uri="{FF2B5EF4-FFF2-40B4-BE49-F238E27FC236}">
                <a16:creationId xmlns:a16="http://schemas.microsoft.com/office/drawing/2014/main" xmlns="" id="{C9BA579B-F50F-4B74-97A1-AE48583CEA72}"/>
              </a:ext>
            </a:extLst>
          </p:cNvPr>
          <p:cNvSpPr/>
          <p:nvPr/>
        </p:nvSpPr>
        <p:spPr>
          <a:xfrm>
            <a:off x="9450417" y="2085686"/>
            <a:ext cx="1620957" cy="523220"/>
          </a:xfrm>
          <a:prstGeom prst="rect">
            <a:avLst/>
          </a:prstGeom>
          <a:ln>
            <a:noFill/>
          </a:ln>
        </p:spPr>
        <p:txBody>
          <a:bodyPr wrap="none">
            <a:spAutoFit/>
          </a:bodyPr>
          <a:lstStyle/>
          <a:p>
            <a:r>
              <a:rPr lang="zh-CN" altLang="en-US" sz="2800" b="1" dirty="0">
                <a:solidFill>
                  <a:srgbClr val="FDACAB"/>
                </a:solidFill>
                <a:latin typeface="微软雅黑" panose="020B0503020204020204" pitchFamily="34" charset="-122"/>
                <a:ea typeface="微软雅黑" panose="020B0503020204020204" pitchFamily="34" charset="-122"/>
              </a:rPr>
              <a:t>未来规划</a:t>
            </a:r>
          </a:p>
        </p:txBody>
      </p:sp>
    </p:spTree>
    <p:extLst>
      <p:ext uri="{BB962C8B-B14F-4D97-AF65-F5344CB8AC3E}">
        <p14:creationId xmlns:p14="http://schemas.microsoft.com/office/powerpoint/2010/main" val="697118175"/>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ppt_x"/>
                                          </p:val>
                                        </p:tav>
                                        <p:tav tm="100000">
                                          <p:val>
                                            <p:strVal val="#ppt_x"/>
                                          </p:val>
                                        </p:tav>
                                      </p:tavLst>
                                    </p:anim>
                                    <p:anim calcmode="lin" valueType="num">
                                      <p:cBhvr additive="base">
                                        <p:cTn id="4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p:bldP spid="1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xmlns="" id="{BEE550EC-132D-4B05-AC4C-0423736AD246}"/>
              </a:ext>
            </a:extLst>
          </p:cNvPr>
          <p:cNvPicPr>
            <a:picLocks noChangeAspect="1"/>
          </p:cNvPicPr>
          <p:nvPr/>
        </p:nvPicPr>
        <p:blipFill rotWithShape="1">
          <a:blip r:embed="rId3"/>
          <a:srcRect t="29461" r="50000" b="51092"/>
          <a:stretch/>
        </p:blipFill>
        <p:spPr>
          <a:xfrm>
            <a:off x="4098218" y="2168558"/>
            <a:ext cx="3671714" cy="2142186"/>
          </a:xfrm>
          <a:prstGeom prst="rect">
            <a:avLst/>
          </a:prstGeom>
        </p:spPr>
      </p:pic>
      <p:cxnSp>
        <p:nvCxnSpPr>
          <p:cNvPr id="20" name="Прямая соединительная линия 10">
            <a:extLst>
              <a:ext uri="{FF2B5EF4-FFF2-40B4-BE49-F238E27FC236}">
                <a16:creationId xmlns:a16="http://schemas.microsoft.com/office/drawing/2014/main" xmlns="" id="{112D7A52-AEFD-46C4-BC51-7A05E3F07C0C}"/>
              </a:ext>
            </a:extLst>
          </p:cNvPr>
          <p:cNvCxnSpPr>
            <a:cxnSpLocks/>
          </p:cNvCxnSpPr>
          <p:nvPr/>
        </p:nvCxnSpPr>
        <p:spPr>
          <a:xfrm>
            <a:off x="8172450" y="1756914"/>
            <a:ext cx="3898900" cy="864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xmlns="" id="{10113A04-8CFF-4153-A08C-B345AF080F61}"/>
              </a:ext>
            </a:extLst>
          </p:cNvPr>
          <p:cNvSpPr/>
          <p:nvPr/>
        </p:nvSpPr>
        <p:spPr>
          <a:xfrm>
            <a:off x="4648200" y="2524125"/>
            <a:ext cx="2800350" cy="1466835"/>
          </a:xfrm>
          <a:prstGeom prst="rect">
            <a:avLst/>
          </a:prstGeom>
          <a:solidFill>
            <a:schemeClr val="bg1"/>
          </a:solidFill>
          <a:ln>
            <a:solidFill>
              <a:srgbClr val="FDAC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52">
            <a:extLst>
              <a:ext uri="{FF2B5EF4-FFF2-40B4-BE49-F238E27FC236}">
                <a16:creationId xmlns:a16="http://schemas.microsoft.com/office/drawing/2014/main" xmlns="" id="{1C0E5339-0304-4E93-BE0B-30696E8A1209}"/>
              </a:ext>
            </a:extLst>
          </p:cNvPr>
          <p:cNvSpPr txBox="1"/>
          <p:nvPr/>
        </p:nvSpPr>
        <p:spPr>
          <a:xfrm>
            <a:off x="5233013" y="2737906"/>
            <a:ext cx="1584152" cy="400110"/>
          </a:xfrm>
          <a:prstGeom prst="rect">
            <a:avLst/>
          </a:prstGeom>
          <a:noFill/>
        </p:spPr>
        <p:txBody>
          <a:bodyPr wrap="none" rtlCol="0">
            <a:spAutoFit/>
          </a:bodyPr>
          <a:lstStyle/>
          <a:p>
            <a:r>
              <a:rPr lang="en-US" sz="2000" b="1" i="1" spc="600" dirty="0">
                <a:solidFill>
                  <a:srgbClr val="FDACAB"/>
                </a:solidFill>
                <a:latin typeface="Shree Devanagari 714" charset="0"/>
                <a:ea typeface="Shree Devanagari 714" charset="0"/>
                <a:cs typeface="Shree Devanagari 714" charset="0"/>
              </a:rPr>
              <a:t>PART 04</a:t>
            </a:r>
          </a:p>
        </p:txBody>
      </p:sp>
      <p:cxnSp>
        <p:nvCxnSpPr>
          <p:cNvPr id="16" name="直线连接符 14">
            <a:extLst>
              <a:ext uri="{FF2B5EF4-FFF2-40B4-BE49-F238E27FC236}">
                <a16:creationId xmlns:a16="http://schemas.microsoft.com/office/drawing/2014/main" xmlns="" id="{A4F84A75-F824-4D64-A1CD-E412BE1F3296}"/>
              </a:ext>
            </a:extLst>
          </p:cNvPr>
          <p:cNvCxnSpPr/>
          <p:nvPr/>
        </p:nvCxnSpPr>
        <p:spPr>
          <a:xfrm>
            <a:off x="5035575" y="3140328"/>
            <a:ext cx="1957137" cy="0"/>
          </a:xfrm>
          <a:prstGeom prst="line">
            <a:avLst/>
          </a:prstGeom>
          <a:ln>
            <a:solidFill>
              <a:srgbClr val="FDACAB"/>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F48C2E32-86FD-4CEA-AD09-C080D0C040BC}"/>
              </a:ext>
            </a:extLst>
          </p:cNvPr>
          <p:cNvSpPr/>
          <p:nvPr/>
        </p:nvSpPr>
        <p:spPr>
          <a:xfrm>
            <a:off x="5285521" y="3257542"/>
            <a:ext cx="1620957" cy="523220"/>
          </a:xfrm>
          <a:prstGeom prst="rect">
            <a:avLst/>
          </a:prstGeom>
        </p:spPr>
        <p:txBody>
          <a:bodyPr wrap="none">
            <a:spAutoFit/>
          </a:bodyPr>
          <a:lstStyle/>
          <a:p>
            <a:r>
              <a:rPr lang="zh-CN" altLang="en-US" sz="2800" b="1" dirty="0">
                <a:solidFill>
                  <a:srgbClr val="FDACAB"/>
                </a:solidFill>
                <a:latin typeface="微软雅黑" panose="020B0503020204020204" pitchFamily="34" charset="-122"/>
                <a:ea typeface="微软雅黑" panose="020B0503020204020204" pitchFamily="34" charset="-122"/>
              </a:rPr>
              <a:t>未来规划</a:t>
            </a:r>
          </a:p>
        </p:txBody>
      </p:sp>
    </p:spTree>
    <p:extLst>
      <p:ext uri="{BB962C8B-B14F-4D97-AF65-F5344CB8AC3E}">
        <p14:creationId xmlns:p14="http://schemas.microsoft.com/office/powerpoint/2010/main" val="1534387762"/>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864225" y="1248410"/>
            <a:ext cx="2541270" cy="254127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634095" y="1248410"/>
            <a:ext cx="2541270" cy="254127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634095" y="4018280"/>
            <a:ext cx="2541270" cy="254127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864225" y="4018280"/>
            <a:ext cx="2541270" cy="254127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45" y="1398749"/>
            <a:ext cx="441960" cy="164846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08025" y="2214089"/>
            <a:ext cx="3317240" cy="602216"/>
          </a:xfrm>
          <a:prstGeom prst="rect">
            <a:avLst/>
          </a:prstGeom>
          <a:noFill/>
        </p:spPr>
        <p:txBody>
          <a:bodyPr wrap="square" rtlCol="0">
            <a:spAutoFit/>
          </a:bodyPr>
          <a:lstStyle/>
          <a:p>
            <a:pPr>
              <a:lnSpc>
                <a:spcPct val="110000"/>
              </a:lnSpc>
            </a:pPr>
            <a:r>
              <a:rPr lang="zh-CN" altLang="en-US" sz="3200" dirty="0">
                <a:latin typeface="Poppins SemiBold" panose="02000000000000000000" charset="0"/>
                <a:ea typeface="华文细黑" panose="02010600040101010101" charset="-122"/>
                <a:sym typeface="+mn-ea"/>
              </a:rPr>
              <a:t>点击添加标题</a:t>
            </a:r>
          </a:p>
        </p:txBody>
      </p:sp>
      <p:sp>
        <p:nvSpPr>
          <p:cNvPr id="22" name="文本框 21"/>
          <p:cNvSpPr txBox="1"/>
          <p:nvPr/>
        </p:nvSpPr>
        <p:spPr>
          <a:xfrm>
            <a:off x="708025" y="3535680"/>
            <a:ext cx="4647565" cy="1630045"/>
          </a:xfrm>
          <a:prstGeom prst="rect">
            <a:avLst/>
          </a:prstGeom>
          <a:noFill/>
        </p:spPr>
        <p:txBody>
          <a:bodyPr wrap="square" rtlCol="0">
            <a:spAutoFit/>
          </a:bodyPr>
          <a:lstStyle/>
          <a:p>
            <a:pPr marL="171450" indent="-171450" algn="l" fontAlgn="auto">
              <a:lnSpc>
                <a:spcPct val="200000"/>
              </a:lnSpc>
              <a:buFont typeface="Wingdings" panose="05000000000000000000" charset="0"/>
              <a:buChar char="l"/>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a:t>
            </a:r>
          </a:p>
          <a:p>
            <a:pPr marL="171450" indent="-171450" algn="l" fontAlgn="auto">
              <a:lnSpc>
                <a:spcPct val="200000"/>
              </a:lnSpc>
              <a:buFont typeface="Wingdings" panose="05000000000000000000" charset="0"/>
              <a:buChar char="l"/>
            </a:pPr>
            <a:endParaRPr lang="zh-CN" altLang="en-US" sz="1000" dirty="0">
              <a:solidFill>
                <a:schemeClr val="tx1"/>
              </a:solidFill>
              <a:latin typeface="Lora" panose="02000503000000020004" charset="0"/>
              <a:ea typeface="华文细黑" panose="02010600040101010101" charset="-122"/>
              <a:sym typeface="+mn-ea"/>
            </a:endParaRPr>
          </a:p>
          <a:p>
            <a:pPr marL="171450" indent="-171450" algn="l" fontAlgn="auto">
              <a:lnSpc>
                <a:spcPct val="200000"/>
              </a:lnSpc>
              <a:buFont typeface="Wingdings" panose="05000000000000000000" charset="0"/>
              <a:buChar char="l"/>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solidFill>
              <a:latin typeface="Lora" panose="02000503000000020004" charset="0"/>
              <a:ea typeface="华文细黑" panose="02010600040101010101" charset="-122"/>
              <a:sym typeface="+mn-ea"/>
            </a:endParaRPr>
          </a:p>
        </p:txBody>
      </p:sp>
      <p:sp>
        <p:nvSpPr>
          <p:cNvPr id="301" name="微信"/>
          <p:cNvSpPr/>
          <p:nvPr/>
        </p:nvSpPr>
        <p:spPr>
          <a:xfrm>
            <a:off x="796925" y="5809615"/>
            <a:ext cx="335280" cy="26733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02" name="微博"/>
          <p:cNvSpPr/>
          <p:nvPr/>
        </p:nvSpPr>
        <p:spPr>
          <a:xfrm>
            <a:off x="1414780" y="5809615"/>
            <a:ext cx="315595" cy="288925"/>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4" name="Facebook"/>
          <p:cNvSpPr/>
          <p:nvPr/>
        </p:nvSpPr>
        <p:spPr bwMode="auto">
          <a:xfrm>
            <a:off x="2004060" y="5810250"/>
            <a:ext cx="288290" cy="288290"/>
          </a:xfrm>
          <a:custGeom>
            <a:avLst/>
            <a:gdLst>
              <a:gd name="T0" fmla="*/ 1619882 w 3951"/>
              <a:gd name="T1" fmla="*/ 1800397 h 3950"/>
              <a:gd name="T2" fmla="*/ 1077795 w 3951"/>
              <a:gd name="T3" fmla="*/ 1800397 h 3950"/>
              <a:gd name="T4" fmla="*/ 1077795 w 3951"/>
              <a:gd name="T5" fmla="*/ 1153621 h 3950"/>
              <a:gd name="T6" fmla="*/ 1290075 w 3951"/>
              <a:gd name="T7" fmla="*/ 1153621 h 3950"/>
              <a:gd name="T8" fmla="*/ 1290075 w 3951"/>
              <a:gd name="T9" fmla="*/ 901110 h 3950"/>
              <a:gd name="T10" fmla="*/ 1080984 w 3951"/>
              <a:gd name="T11" fmla="*/ 901110 h 3950"/>
              <a:gd name="T12" fmla="*/ 1080984 w 3951"/>
              <a:gd name="T13" fmla="*/ 753432 h 3950"/>
              <a:gd name="T14" fmla="*/ 1160703 w 3951"/>
              <a:gd name="T15" fmla="*/ 683695 h 3950"/>
              <a:gd name="T16" fmla="*/ 1365238 w 3951"/>
              <a:gd name="T17" fmla="*/ 682783 h 3950"/>
              <a:gd name="T18" fmla="*/ 1365238 w 3951"/>
              <a:gd name="T19" fmla="*/ 433918 h 3950"/>
              <a:gd name="T20" fmla="*/ 1037708 w 3951"/>
              <a:gd name="T21" fmla="*/ 433918 h 3950"/>
              <a:gd name="T22" fmla="*/ 791719 w 3951"/>
              <a:gd name="T23" fmla="*/ 705118 h 3950"/>
              <a:gd name="T24" fmla="*/ 791719 w 3951"/>
              <a:gd name="T25" fmla="*/ 901566 h 3950"/>
              <a:gd name="T26" fmla="*/ 610417 w 3951"/>
              <a:gd name="T27" fmla="*/ 901566 h 3950"/>
              <a:gd name="T28" fmla="*/ 609506 w 3951"/>
              <a:gd name="T29" fmla="*/ 1153621 h 3950"/>
              <a:gd name="T30" fmla="*/ 791719 w 3951"/>
              <a:gd name="T31" fmla="*/ 1153621 h 3950"/>
              <a:gd name="T32" fmla="*/ 791719 w 3951"/>
              <a:gd name="T33" fmla="*/ 1800397 h 3950"/>
              <a:gd name="T34" fmla="*/ 179936 w 3951"/>
              <a:gd name="T35" fmla="*/ 1800397 h 3950"/>
              <a:gd name="T36" fmla="*/ 0 w 3951"/>
              <a:gd name="T37" fmla="*/ 1620357 h 3950"/>
              <a:gd name="T38" fmla="*/ 0 w 3951"/>
              <a:gd name="T39" fmla="*/ 180040 h 3950"/>
              <a:gd name="T40" fmla="*/ 179936 w 3951"/>
              <a:gd name="T41" fmla="*/ 0 h 3950"/>
              <a:gd name="T42" fmla="*/ 1619882 w 3951"/>
              <a:gd name="T43" fmla="*/ 0 h 3950"/>
              <a:gd name="T44" fmla="*/ 1799818 w 3951"/>
              <a:gd name="T45" fmla="*/ 180040 h 3950"/>
              <a:gd name="T46" fmla="*/ 1799818 w 3951"/>
              <a:gd name="T47" fmla="*/ 1620357 h 3950"/>
              <a:gd name="T48" fmla="*/ 1619882 w 3951"/>
              <a:gd name="T49" fmla="*/ 1800397 h 39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951" h="3950">
                <a:moveTo>
                  <a:pt x="3556" y="3950"/>
                </a:moveTo>
                <a:cubicBezTo>
                  <a:pt x="2366" y="3950"/>
                  <a:pt x="2366" y="3950"/>
                  <a:pt x="2366" y="3950"/>
                </a:cubicBezTo>
                <a:cubicBezTo>
                  <a:pt x="2366" y="2531"/>
                  <a:pt x="2366" y="2531"/>
                  <a:pt x="2366" y="2531"/>
                </a:cubicBezTo>
                <a:cubicBezTo>
                  <a:pt x="2832" y="2531"/>
                  <a:pt x="2832" y="2531"/>
                  <a:pt x="2832" y="2531"/>
                </a:cubicBezTo>
                <a:cubicBezTo>
                  <a:pt x="2832" y="1977"/>
                  <a:pt x="2832" y="1977"/>
                  <a:pt x="2832" y="1977"/>
                </a:cubicBezTo>
                <a:cubicBezTo>
                  <a:pt x="2373" y="1977"/>
                  <a:pt x="2373" y="1977"/>
                  <a:pt x="2373" y="1977"/>
                </a:cubicBezTo>
                <a:cubicBezTo>
                  <a:pt x="2373" y="1653"/>
                  <a:pt x="2373" y="1653"/>
                  <a:pt x="2373" y="1653"/>
                </a:cubicBezTo>
                <a:cubicBezTo>
                  <a:pt x="2373" y="1653"/>
                  <a:pt x="2376" y="1500"/>
                  <a:pt x="2548" y="1500"/>
                </a:cubicBezTo>
                <a:cubicBezTo>
                  <a:pt x="2720" y="1500"/>
                  <a:pt x="2997" y="1498"/>
                  <a:pt x="2997" y="1498"/>
                </a:cubicBezTo>
                <a:cubicBezTo>
                  <a:pt x="2997" y="952"/>
                  <a:pt x="2997" y="952"/>
                  <a:pt x="2997" y="952"/>
                </a:cubicBezTo>
                <a:cubicBezTo>
                  <a:pt x="2997" y="952"/>
                  <a:pt x="2243" y="952"/>
                  <a:pt x="2278" y="952"/>
                </a:cubicBezTo>
                <a:cubicBezTo>
                  <a:pt x="1774" y="952"/>
                  <a:pt x="1738" y="1547"/>
                  <a:pt x="1738" y="1547"/>
                </a:cubicBezTo>
                <a:cubicBezTo>
                  <a:pt x="1738" y="1978"/>
                  <a:pt x="1738" y="1978"/>
                  <a:pt x="1738" y="1978"/>
                </a:cubicBezTo>
                <a:cubicBezTo>
                  <a:pt x="1340" y="1978"/>
                  <a:pt x="1340" y="1978"/>
                  <a:pt x="1340" y="1978"/>
                </a:cubicBezTo>
                <a:cubicBezTo>
                  <a:pt x="1338" y="2531"/>
                  <a:pt x="1338" y="2531"/>
                  <a:pt x="1338" y="2531"/>
                </a:cubicBezTo>
                <a:cubicBezTo>
                  <a:pt x="1738" y="2531"/>
                  <a:pt x="1738" y="2531"/>
                  <a:pt x="1738" y="2531"/>
                </a:cubicBezTo>
                <a:cubicBezTo>
                  <a:pt x="1738" y="3950"/>
                  <a:pt x="1738" y="3950"/>
                  <a:pt x="1738" y="3950"/>
                </a:cubicBezTo>
                <a:cubicBezTo>
                  <a:pt x="395" y="3950"/>
                  <a:pt x="395" y="3950"/>
                  <a:pt x="395" y="3950"/>
                </a:cubicBezTo>
                <a:cubicBezTo>
                  <a:pt x="177" y="3950"/>
                  <a:pt x="0" y="3773"/>
                  <a:pt x="0" y="3555"/>
                </a:cubicBezTo>
                <a:cubicBezTo>
                  <a:pt x="0" y="395"/>
                  <a:pt x="0" y="395"/>
                  <a:pt x="0" y="395"/>
                </a:cubicBezTo>
                <a:cubicBezTo>
                  <a:pt x="0" y="177"/>
                  <a:pt x="177" y="0"/>
                  <a:pt x="395" y="0"/>
                </a:cubicBezTo>
                <a:cubicBezTo>
                  <a:pt x="3556" y="0"/>
                  <a:pt x="3556" y="0"/>
                  <a:pt x="3556" y="0"/>
                </a:cubicBezTo>
                <a:cubicBezTo>
                  <a:pt x="3774" y="0"/>
                  <a:pt x="3951" y="177"/>
                  <a:pt x="3951" y="395"/>
                </a:cubicBezTo>
                <a:cubicBezTo>
                  <a:pt x="3951" y="3555"/>
                  <a:pt x="3951" y="3555"/>
                  <a:pt x="3951" y="3555"/>
                </a:cubicBezTo>
                <a:cubicBezTo>
                  <a:pt x="3951" y="3773"/>
                  <a:pt x="3774" y="3950"/>
                  <a:pt x="3556" y="395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cxnSp>
        <p:nvCxnSpPr>
          <p:cNvPr id="12" name="Прямая соединительная линия 10">
            <a:extLst>
              <a:ext uri="{FF2B5EF4-FFF2-40B4-BE49-F238E27FC236}">
                <a16:creationId xmlns:a16="http://schemas.microsoft.com/office/drawing/2014/main" xmlns="" id="{25CBEAFD-8944-4AF4-A7BB-981063F69279}"/>
              </a:ext>
            </a:extLst>
          </p:cNvPr>
          <p:cNvCxnSpPr>
            <a:cxnSpLocks/>
          </p:cNvCxnSpPr>
          <p:nvPr/>
        </p:nvCxnSpPr>
        <p:spPr>
          <a:xfrm>
            <a:off x="7848600" y="754859"/>
            <a:ext cx="4343400" cy="0"/>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27">
            <a:extLst>
              <a:ext uri="{FF2B5EF4-FFF2-40B4-BE49-F238E27FC236}">
                <a16:creationId xmlns:a16="http://schemas.microsoft.com/office/drawing/2014/main" xmlns="" id="{8CFB7B9D-ED54-4A14-B4A0-8B64B067C4BE}"/>
              </a:ext>
            </a:extLst>
          </p:cNvPr>
          <p:cNvCxnSpPr>
            <a:cxnSpLocks/>
          </p:cNvCxnSpPr>
          <p:nvPr/>
        </p:nvCxnSpPr>
        <p:spPr>
          <a:xfrm>
            <a:off x="0" y="746213"/>
            <a:ext cx="4140200" cy="8646"/>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CE36CED6-D31E-4910-B660-5F4D260D3390}"/>
              </a:ext>
            </a:extLst>
          </p:cNvPr>
          <p:cNvSpPr txBox="1"/>
          <p:nvPr/>
        </p:nvSpPr>
        <p:spPr>
          <a:xfrm>
            <a:off x="4616450" y="469900"/>
            <a:ext cx="2959100" cy="523220"/>
          </a:xfrm>
          <a:prstGeom prst="rect">
            <a:avLst/>
          </a:prstGeom>
          <a:noFill/>
        </p:spPr>
        <p:txBody>
          <a:bodyPr wrap="square" rtlCol="0">
            <a:spAutoFit/>
          </a:bodyPr>
          <a:lstStyle/>
          <a:p>
            <a:r>
              <a:rPr lang="zh-CN" altLang="en-US" sz="2800" dirty="0"/>
              <a:t>请输入标题内容</a:t>
            </a:r>
          </a:p>
        </p:txBody>
      </p:sp>
    </p:spTree>
    <p:extLst>
      <p:ext uri="{BB962C8B-B14F-4D97-AF65-F5344CB8AC3E}">
        <p14:creationId xmlns:p14="http://schemas.microsoft.com/office/powerpoint/2010/main" val="3096853633"/>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4" fill="hold" grpId="1"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par>
                          <p:cTn id="13" fill="hold">
                            <p:stCondLst>
                              <p:cond delay="1000"/>
                            </p:stCondLst>
                            <p:childTnLst>
                              <p:par>
                                <p:cTn id="14" presetID="14" presetClass="entr" presetSubtype="5" fill="hold" grpId="1"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randombar(vertical)">
                                      <p:cBhvr>
                                        <p:cTn id="16" dur="1000"/>
                                        <p:tgtEl>
                                          <p:spTgt spid="22"/>
                                        </p:tgtEl>
                                      </p:cBhvr>
                                    </p:animEffec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301"/>
                                        </p:tgtEl>
                                        <p:attrNameLst>
                                          <p:attrName>style.visibility</p:attrName>
                                        </p:attrNameLst>
                                      </p:cBhvr>
                                      <p:to>
                                        <p:strVal val="visible"/>
                                      </p:to>
                                    </p:set>
                                    <p:anim calcmode="lin" valueType="num">
                                      <p:cBhvr>
                                        <p:cTn id="20" dur="500" fill="hold"/>
                                        <p:tgtEl>
                                          <p:spTgt spid="301"/>
                                        </p:tgtEl>
                                        <p:attrNameLst>
                                          <p:attrName>ppt_w</p:attrName>
                                        </p:attrNameLst>
                                      </p:cBhvr>
                                      <p:tavLst>
                                        <p:tav tm="0">
                                          <p:val>
                                            <p:fltVal val="0"/>
                                          </p:val>
                                        </p:tav>
                                        <p:tav tm="100000">
                                          <p:val>
                                            <p:strVal val="#ppt_w"/>
                                          </p:val>
                                        </p:tav>
                                      </p:tavLst>
                                    </p:anim>
                                    <p:anim calcmode="lin" valueType="num">
                                      <p:cBhvr>
                                        <p:cTn id="21" dur="500" fill="hold"/>
                                        <p:tgtEl>
                                          <p:spTgt spid="301"/>
                                        </p:tgtEl>
                                        <p:attrNameLst>
                                          <p:attrName>ppt_h</p:attrName>
                                        </p:attrNameLst>
                                      </p:cBhvr>
                                      <p:tavLst>
                                        <p:tav tm="0">
                                          <p:val>
                                            <p:fltVal val="0"/>
                                          </p:val>
                                        </p:tav>
                                        <p:tav tm="100000">
                                          <p:val>
                                            <p:strVal val="#ppt_h"/>
                                          </p:val>
                                        </p:tav>
                                      </p:tavLst>
                                    </p:anim>
                                    <p:animEffect transition="in" filter="fade">
                                      <p:cBhvr>
                                        <p:cTn id="22" dur="500"/>
                                        <p:tgtEl>
                                          <p:spTgt spid="301"/>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302"/>
                                        </p:tgtEl>
                                        <p:attrNameLst>
                                          <p:attrName>style.visibility</p:attrName>
                                        </p:attrNameLst>
                                      </p:cBhvr>
                                      <p:to>
                                        <p:strVal val="visible"/>
                                      </p:to>
                                    </p:set>
                                    <p:anim calcmode="lin" valueType="num">
                                      <p:cBhvr>
                                        <p:cTn id="26" dur="500" fill="hold"/>
                                        <p:tgtEl>
                                          <p:spTgt spid="302"/>
                                        </p:tgtEl>
                                        <p:attrNameLst>
                                          <p:attrName>ppt_w</p:attrName>
                                        </p:attrNameLst>
                                      </p:cBhvr>
                                      <p:tavLst>
                                        <p:tav tm="0">
                                          <p:val>
                                            <p:fltVal val="0"/>
                                          </p:val>
                                        </p:tav>
                                        <p:tav tm="100000">
                                          <p:val>
                                            <p:strVal val="#ppt_w"/>
                                          </p:val>
                                        </p:tav>
                                      </p:tavLst>
                                    </p:anim>
                                    <p:anim calcmode="lin" valueType="num">
                                      <p:cBhvr>
                                        <p:cTn id="27" dur="500" fill="hold"/>
                                        <p:tgtEl>
                                          <p:spTgt spid="302"/>
                                        </p:tgtEl>
                                        <p:attrNameLst>
                                          <p:attrName>ppt_h</p:attrName>
                                        </p:attrNameLst>
                                      </p:cBhvr>
                                      <p:tavLst>
                                        <p:tav tm="0">
                                          <p:val>
                                            <p:fltVal val="0"/>
                                          </p:val>
                                        </p:tav>
                                        <p:tav tm="100000">
                                          <p:val>
                                            <p:strVal val="#ppt_h"/>
                                          </p:val>
                                        </p:tav>
                                      </p:tavLst>
                                    </p:anim>
                                    <p:animEffect transition="in" filter="fade">
                                      <p:cBhvr>
                                        <p:cTn id="28" dur="500"/>
                                        <p:tgtEl>
                                          <p:spTgt spid="302"/>
                                        </p:tgtEl>
                                      </p:cBhvr>
                                    </p:animEffect>
                                  </p:childTnLst>
                                </p:cTn>
                              </p:par>
                            </p:childTnLst>
                          </p:cTn>
                        </p:par>
                        <p:par>
                          <p:cTn id="29" fill="hold">
                            <p:stCondLst>
                              <p:cond delay="3000"/>
                            </p:stCondLst>
                            <p:childTnLst>
                              <p:par>
                                <p:cTn id="30" presetID="53" presetClass="entr" presetSubtype="16"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childTnLst>
                          </p:cTn>
                        </p:par>
                        <p:par>
                          <p:cTn id="35" fill="hold">
                            <p:stCondLst>
                              <p:cond delay="3500"/>
                            </p:stCondLst>
                            <p:childTnLst>
                              <p:par>
                                <p:cTn id="36" presetID="53" presetClass="entr" presetSubtype="16"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childTnLst>
                          </p:cTn>
                        </p:par>
                        <p:par>
                          <p:cTn id="41" fill="hold">
                            <p:stCondLst>
                              <p:cond delay="4000"/>
                            </p:stCondLst>
                            <p:childTnLst>
                              <p:par>
                                <p:cTn id="42" presetID="18" presetClass="entr" presetSubtype="6"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strips(downRight)">
                                      <p:cBhvr>
                                        <p:cTn id="44" dur="500"/>
                                        <p:tgtEl>
                                          <p:spTgt spid="5"/>
                                        </p:tgtEl>
                                      </p:cBhvr>
                                    </p:animEffect>
                                  </p:childTnLst>
                                </p:cTn>
                              </p:par>
                            </p:childTnLst>
                          </p:cTn>
                        </p:par>
                        <p:par>
                          <p:cTn id="45" fill="hold">
                            <p:stCondLst>
                              <p:cond delay="4500"/>
                            </p:stCondLst>
                            <p:childTnLst>
                              <p:par>
                                <p:cTn id="46" presetID="21" presetClass="entr" presetSubtype="1"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heel(1)">
                                      <p:cBhvr>
                                        <p:cTn id="48" dur="500"/>
                                        <p:tgtEl>
                                          <p:spTgt spid="6"/>
                                        </p:tgtEl>
                                      </p:cBhvr>
                                    </p:animEffect>
                                  </p:childTnLst>
                                </p:cTn>
                              </p:par>
                            </p:childTnLst>
                          </p:cTn>
                        </p:par>
                        <p:par>
                          <p:cTn id="49" fill="hold">
                            <p:stCondLst>
                              <p:cond delay="5000"/>
                            </p:stCondLst>
                            <p:childTnLst>
                              <p:par>
                                <p:cTn id="50" presetID="14" presetClass="entr" presetSubtype="5"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randombar(vertical)">
                                      <p:cBhvr>
                                        <p:cTn id="52" dur="5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par>
                                <p:cTn id="58" presetID="22" presetClass="entr" presetSubtype="2" fill="hold"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right)">
                                      <p:cBhvr>
                                        <p:cTn id="6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p:bldP spid="9" grpId="1"/>
      <p:bldP spid="22" grpId="0"/>
      <p:bldP spid="22" grpId="1"/>
      <p:bldP spid="301" grpId="0" bldLvl="0" animBg="1"/>
      <p:bldP spid="302" grpId="0" bldLvl="0" animBg="1"/>
      <p:bldP spid="1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746500" y="660717"/>
            <a:ext cx="7979410" cy="5257165"/>
            <a:chOff x="6634" y="1261"/>
            <a:chExt cx="12566" cy="8279"/>
          </a:xfrm>
          <a:blipFill dpi="0" rotWithShape="1">
            <a:blip r:embed="rId3">
              <a:extLst>
                <a:ext uri="{28A0092B-C50C-407E-A947-70E740481C1C}">
                  <a14:useLocalDpi xmlns:a14="http://schemas.microsoft.com/office/drawing/2010/main" val="0"/>
                </a:ext>
              </a:extLst>
            </a:blip>
            <a:srcRect/>
            <a:stretch>
              <a:fillRect/>
            </a:stretch>
          </a:blipFill>
        </p:grpSpPr>
        <p:sp>
          <p:nvSpPr>
            <p:cNvPr id="4" name="矩形 3"/>
            <p:cNvSpPr/>
            <p:nvPr/>
          </p:nvSpPr>
          <p:spPr>
            <a:xfrm>
              <a:off x="13417" y="1261"/>
              <a:ext cx="5783" cy="8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773" y="1883"/>
              <a:ext cx="3240" cy="70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34" y="2530"/>
              <a:ext cx="2728" cy="57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580390" y="1606550"/>
            <a:ext cx="2680335" cy="4235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20000"/>
              </a:lnSpc>
              <a:defRPr/>
            </a:pPr>
            <a:r>
              <a:rPr lang="zh-CN" altLang="en-US" b="1" dirty="0">
                <a:solidFill>
                  <a:prstClr val="black"/>
                </a:solidFill>
                <a:latin typeface="Lora" panose="02000503000000020004" charset="0"/>
                <a:ea typeface="华文细黑" panose="02010600040101010101" charset="-122"/>
                <a:sym typeface="+mn-ea"/>
              </a:rPr>
              <a:t>点击添加标题</a:t>
            </a:r>
          </a:p>
        </p:txBody>
      </p:sp>
      <p:sp>
        <p:nvSpPr>
          <p:cNvPr id="16" name="文本框 15"/>
          <p:cNvSpPr txBox="1"/>
          <p:nvPr/>
        </p:nvSpPr>
        <p:spPr>
          <a:xfrm>
            <a:off x="580390" y="2160270"/>
            <a:ext cx="3324860" cy="309181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solidFill>
                <a:effectLst/>
                <a:uLnTx/>
                <a:uFillTx/>
                <a:latin typeface="Lora" panose="02000503000000020004" charset="0"/>
                <a:ea typeface="华文细黑" panose="02010600040101010101" charset="-122"/>
                <a:cs typeface="+mn-cs"/>
                <a:sym typeface="+mn-ea"/>
              </a:rPr>
              <a:t>I love you more than I've ever loved any woman. And I've waited longer for you than I've waited for any woman.</a:t>
            </a: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prstClr val="black"/>
              </a:solidFill>
              <a:effectLst/>
              <a:uLnTx/>
              <a:uFillTx/>
              <a:latin typeface="Lora" panose="02000503000000020004" charset="0"/>
              <a:ea typeface="华文细黑" panose="02010600040101010101" charset="-122"/>
              <a:cs typeface="+mn-cs"/>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solidFill>
                <a:effectLst/>
                <a:uLnTx/>
                <a:uFillTx/>
                <a:latin typeface="Lora" panose="02000503000000020004" charset="0"/>
                <a:ea typeface="华文细黑" panose="02010600040101010101" charset="-122"/>
                <a:cs typeface="+mn-cs"/>
                <a:sym typeface="+mn-ea"/>
              </a:rPr>
              <a:t>I love you more than I've ever loved any woman. And I've waited longer for you than I've waited for any woman.I love you more than I've ever loved any woman. And I've waited longer for you than I've waited for any woman.</a:t>
            </a: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prstClr val="black"/>
              </a:solidFill>
              <a:effectLst/>
              <a:uLnTx/>
              <a:uFillTx/>
              <a:latin typeface="Lora" panose="02000503000000020004" charset="0"/>
              <a:ea typeface="华文细黑" panose="02010600040101010101" charset="-122"/>
              <a:cs typeface="+mn-cs"/>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solidFill>
                <a:effectLst/>
                <a:uLnTx/>
                <a:uFillTx/>
                <a:latin typeface="Lora" panose="02000503000000020004" charset="0"/>
                <a:ea typeface="华文细黑" panose="02010600040101010101" charset="-122"/>
                <a:cs typeface="+mn-cs"/>
                <a:sym typeface="+mn-ea"/>
              </a:rPr>
              <a:t>I love you more than I've ever loved any woman. And I've waited longer for you than I've waited for any woman.</a:t>
            </a:r>
          </a:p>
        </p:txBody>
      </p:sp>
      <p:cxnSp>
        <p:nvCxnSpPr>
          <p:cNvPr id="11" name="Прямая соединительная линия 10">
            <a:extLst>
              <a:ext uri="{FF2B5EF4-FFF2-40B4-BE49-F238E27FC236}">
                <a16:creationId xmlns:a16="http://schemas.microsoft.com/office/drawing/2014/main" xmlns="" id="{DD3795A0-FDCA-40FD-8778-FF6E53CDCEC9}"/>
              </a:ext>
            </a:extLst>
          </p:cNvPr>
          <p:cNvCxnSpPr>
            <a:cxnSpLocks/>
          </p:cNvCxnSpPr>
          <p:nvPr/>
        </p:nvCxnSpPr>
        <p:spPr>
          <a:xfrm>
            <a:off x="7848600" y="754859"/>
            <a:ext cx="4343400" cy="0"/>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27">
            <a:extLst>
              <a:ext uri="{FF2B5EF4-FFF2-40B4-BE49-F238E27FC236}">
                <a16:creationId xmlns:a16="http://schemas.microsoft.com/office/drawing/2014/main" xmlns="" id="{615EAA90-4C5A-4883-B2A0-E78CC6C9D268}"/>
              </a:ext>
            </a:extLst>
          </p:cNvPr>
          <p:cNvCxnSpPr>
            <a:cxnSpLocks/>
          </p:cNvCxnSpPr>
          <p:nvPr/>
        </p:nvCxnSpPr>
        <p:spPr>
          <a:xfrm>
            <a:off x="0" y="746213"/>
            <a:ext cx="4140200" cy="8646"/>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xmlns="" id="{DBAC3BB7-9A97-45F7-ABD3-B8008B6FD21F}"/>
              </a:ext>
            </a:extLst>
          </p:cNvPr>
          <p:cNvSpPr txBox="1"/>
          <p:nvPr/>
        </p:nvSpPr>
        <p:spPr>
          <a:xfrm>
            <a:off x="4616450" y="469900"/>
            <a:ext cx="2959100" cy="523220"/>
          </a:xfrm>
          <a:prstGeom prst="rect">
            <a:avLst/>
          </a:prstGeom>
          <a:noFill/>
        </p:spPr>
        <p:txBody>
          <a:bodyPr wrap="square" rtlCol="0">
            <a:spAutoFit/>
          </a:bodyPr>
          <a:lstStyle/>
          <a:p>
            <a:r>
              <a:rPr lang="zh-CN" altLang="en-US" sz="2800" dirty="0"/>
              <a:t>请输入标题内容</a:t>
            </a:r>
          </a:p>
        </p:txBody>
      </p:sp>
    </p:spTree>
    <p:extLst>
      <p:ext uri="{BB962C8B-B14F-4D97-AF65-F5344CB8AC3E}">
        <p14:creationId xmlns:p14="http://schemas.microsoft.com/office/powerpoint/2010/main" val="3167146588"/>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14" presetClass="entr" presetSubtype="5" fill="hold" grpId="1"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randombar(vertical)">
                                      <p:cBhvr>
                                        <p:cTn id="11" dur="500"/>
                                        <p:tgtEl>
                                          <p:spTgt spid="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1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par>
                                <p:cTn id="21" presetID="22" presetClass="entr" presetSubtype="2"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6"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5"/>
          <p:cNvGrpSpPr/>
          <p:nvPr/>
        </p:nvGrpSpPr>
        <p:grpSpPr>
          <a:xfrm>
            <a:off x="1596773" y="2308767"/>
            <a:ext cx="1458927" cy="1612995"/>
            <a:chOff x="3419864" y="1304397"/>
            <a:chExt cx="1094533" cy="1209746"/>
          </a:xfrm>
        </p:grpSpPr>
        <p:sp>
          <p:nvSpPr>
            <p:cNvPr id="45" name="Freeform 44"/>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106"/>
              <a:endParaRPr lang="en-US" sz="2667" dirty="0">
                <a:solidFill>
                  <a:prstClr val="white"/>
                </a:solidFill>
              </a:endParaRPr>
            </a:p>
          </p:txBody>
        </p:sp>
        <p:sp>
          <p:nvSpPr>
            <p:cNvPr id="48" name="Rectangle 47"/>
            <p:cNvSpPr/>
            <p:nvPr/>
          </p:nvSpPr>
          <p:spPr>
            <a:xfrm>
              <a:off x="3681384" y="1468512"/>
              <a:ext cx="571487" cy="561499"/>
            </a:xfrm>
            <a:prstGeom prst="rect">
              <a:avLst/>
            </a:prstGeom>
          </p:spPr>
          <p:txBody>
            <a:bodyPr wrap="none">
              <a:spAutoFit/>
            </a:bodyPr>
            <a:lstStyle/>
            <a:p>
              <a:pPr algn="ctr" defTabSz="1375106"/>
              <a:r>
                <a:rPr lang="en-US" sz="4265" dirty="0">
                  <a:solidFill>
                    <a:prstClr val="white"/>
                  </a:solidFill>
                </a:rPr>
                <a:t>01</a:t>
              </a:r>
            </a:p>
          </p:txBody>
        </p:sp>
      </p:grpSp>
      <p:grpSp>
        <p:nvGrpSpPr>
          <p:cNvPr id="3" name="Group 66"/>
          <p:cNvGrpSpPr/>
          <p:nvPr/>
        </p:nvGrpSpPr>
        <p:grpSpPr>
          <a:xfrm>
            <a:off x="4156293" y="2308767"/>
            <a:ext cx="1458927" cy="1612995"/>
            <a:chOff x="4740719" y="1304398"/>
            <a:chExt cx="1094533" cy="1209746"/>
          </a:xfrm>
        </p:grpSpPr>
        <p:sp>
          <p:nvSpPr>
            <p:cNvPr id="54" name="Freeform 53"/>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106"/>
              <a:endParaRPr lang="en-US" sz="2667" dirty="0">
                <a:solidFill>
                  <a:prstClr val="white"/>
                </a:solidFill>
              </a:endParaRPr>
            </a:p>
          </p:txBody>
        </p:sp>
        <p:sp>
          <p:nvSpPr>
            <p:cNvPr id="55" name="Rectangle 54"/>
            <p:cNvSpPr/>
            <p:nvPr/>
          </p:nvSpPr>
          <p:spPr>
            <a:xfrm>
              <a:off x="5002238" y="1468513"/>
              <a:ext cx="571487" cy="561499"/>
            </a:xfrm>
            <a:prstGeom prst="rect">
              <a:avLst/>
            </a:prstGeom>
          </p:spPr>
          <p:txBody>
            <a:bodyPr wrap="none">
              <a:spAutoFit/>
            </a:bodyPr>
            <a:lstStyle/>
            <a:p>
              <a:pPr algn="ctr" defTabSz="1375106"/>
              <a:r>
                <a:rPr lang="en-US" sz="4265" dirty="0">
                  <a:solidFill>
                    <a:prstClr val="white"/>
                  </a:solidFill>
                </a:rPr>
                <a:t>02</a:t>
              </a:r>
            </a:p>
          </p:txBody>
        </p:sp>
      </p:grpSp>
      <p:grpSp>
        <p:nvGrpSpPr>
          <p:cNvPr id="4" name="Group 69"/>
          <p:cNvGrpSpPr/>
          <p:nvPr/>
        </p:nvGrpSpPr>
        <p:grpSpPr>
          <a:xfrm>
            <a:off x="3715646" y="4172192"/>
            <a:ext cx="2340215" cy="897800"/>
            <a:chOff x="5699664" y="1649017"/>
            <a:chExt cx="1755702" cy="673349"/>
          </a:xfrm>
        </p:grpSpPr>
        <p:sp>
          <p:nvSpPr>
            <p:cNvPr id="60" name="Text Placeholder 3"/>
            <p:cNvSpPr txBox="1">
              <a:spLocks/>
            </p:cNvSpPr>
            <p:nvPr/>
          </p:nvSpPr>
          <p:spPr>
            <a:xfrm>
              <a:off x="6192676" y="1649017"/>
              <a:ext cx="769679" cy="18456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50">
                <a:spcBef>
                  <a:spcPct val="20000"/>
                </a:spcBef>
                <a:defRPr/>
              </a:pPr>
              <a:r>
                <a:rPr lang="zh-CN" altLang="en-US" sz="1599" dirty="0">
                  <a:solidFill>
                    <a:schemeClr val="tx1">
                      <a:lumMod val="75000"/>
                      <a:lumOff val="25000"/>
                    </a:schemeClr>
                  </a:solidFill>
                </a:rPr>
                <a:t>添加副标题</a:t>
              </a:r>
              <a:endParaRPr lang="en-US" sz="1599" dirty="0">
                <a:solidFill>
                  <a:schemeClr val="tx1">
                    <a:lumMod val="75000"/>
                    <a:lumOff val="25000"/>
                  </a:schemeClr>
                </a:solidFill>
              </a:endParaRPr>
            </a:p>
          </p:txBody>
        </p:sp>
        <p:sp>
          <p:nvSpPr>
            <p:cNvPr id="61" name="Text Placeholder 3"/>
            <p:cNvSpPr txBox="1">
              <a:spLocks/>
            </p:cNvSpPr>
            <p:nvPr/>
          </p:nvSpPr>
          <p:spPr>
            <a:xfrm>
              <a:off x="5699664" y="1906868"/>
              <a:ext cx="1755702" cy="4154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50">
                <a:spcBef>
                  <a:spcPct val="20000"/>
                </a:spcBef>
                <a:defRPr/>
              </a:pPr>
              <a:r>
                <a:rPr lang="zh-CN" altLang="en-US" sz="1200" dirty="0">
                  <a:solidFill>
                    <a:schemeClr val="tx1">
                      <a:lumMod val="50000"/>
                      <a:lumOff val="50000"/>
                    </a:schemeClr>
                  </a:solidFill>
                </a:rPr>
                <a:t>此处添加详细文本描述，建议与标题相关并符合整体语言风格，语言描述尽量简洁生动。</a:t>
              </a:r>
              <a:endParaRPr lang="en-US" sz="1200" dirty="0">
                <a:solidFill>
                  <a:schemeClr val="tx1">
                    <a:lumMod val="50000"/>
                    <a:lumOff val="50000"/>
                  </a:schemeClr>
                </a:solidFill>
              </a:endParaRPr>
            </a:p>
          </p:txBody>
        </p:sp>
      </p:grpSp>
      <p:grpSp>
        <p:nvGrpSpPr>
          <p:cNvPr id="5" name="Group 72"/>
          <p:cNvGrpSpPr/>
          <p:nvPr/>
        </p:nvGrpSpPr>
        <p:grpSpPr>
          <a:xfrm>
            <a:off x="1167175" y="4170887"/>
            <a:ext cx="2318115" cy="900415"/>
            <a:chOff x="5707954" y="1647057"/>
            <a:chExt cx="1739122" cy="675310"/>
          </a:xfrm>
        </p:grpSpPr>
        <p:sp>
          <p:nvSpPr>
            <p:cNvPr id="64" name="Text Placeholder 3"/>
            <p:cNvSpPr txBox="1">
              <a:spLocks/>
            </p:cNvSpPr>
            <p:nvPr/>
          </p:nvSpPr>
          <p:spPr>
            <a:xfrm>
              <a:off x="6192677" y="1647057"/>
              <a:ext cx="769679" cy="18456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50">
                <a:spcBef>
                  <a:spcPct val="20000"/>
                </a:spcBef>
                <a:defRPr/>
              </a:pPr>
              <a:r>
                <a:rPr lang="zh-CN" altLang="en-US" sz="1599" dirty="0">
                  <a:solidFill>
                    <a:schemeClr val="tx1">
                      <a:lumMod val="75000"/>
                      <a:lumOff val="25000"/>
                    </a:schemeClr>
                  </a:solidFill>
                </a:rPr>
                <a:t>添加副标题</a:t>
              </a:r>
              <a:endParaRPr lang="en-US" sz="1599" dirty="0">
                <a:solidFill>
                  <a:schemeClr val="tx1">
                    <a:lumMod val="75000"/>
                    <a:lumOff val="25000"/>
                  </a:schemeClr>
                </a:solidFill>
              </a:endParaRPr>
            </a:p>
          </p:txBody>
        </p:sp>
        <p:sp>
          <p:nvSpPr>
            <p:cNvPr id="65" name="Text Placeholder 3"/>
            <p:cNvSpPr txBox="1">
              <a:spLocks/>
            </p:cNvSpPr>
            <p:nvPr/>
          </p:nvSpPr>
          <p:spPr>
            <a:xfrm>
              <a:off x="5707954" y="1906869"/>
              <a:ext cx="1739122" cy="4154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50">
                <a:spcBef>
                  <a:spcPct val="20000"/>
                </a:spcBef>
                <a:defRPr/>
              </a:pPr>
              <a:r>
                <a:rPr lang="zh-CN" altLang="en-US" sz="1200" dirty="0">
                  <a:solidFill>
                    <a:schemeClr val="tx1">
                      <a:lumMod val="50000"/>
                      <a:lumOff val="50000"/>
                    </a:schemeClr>
                  </a:solidFill>
                </a:rPr>
                <a:t>此处添加详细文本描述，建议与标题相关并符合整体语言风格，语言描述尽量简洁生动。</a:t>
              </a:r>
              <a:endParaRPr lang="en-US" sz="1200" dirty="0">
                <a:solidFill>
                  <a:schemeClr val="tx1">
                    <a:lumMod val="50000"/>
                    <a:lumOff val="50000"/>
                  </a:schemeClr>
                </a:solidFill>
              </a:endParaRPr>
            </a:p>
          </p:txBody>
        </p:sp>
      </p:grpSp>
      <p:grpSp>
        <p:nvGrpSpPr>
          <p:cNvPr id="6" name="Group 67"/>
          <p:cNvGrpSpPr/>
          <p:nvPr/>
        </p:nvGrpSpPr>
        <p:grpSpPr>
          <a:xfrm>
            <a:off x="6715813" y="2308767"/>
            <a:ext cx="1458927" cy="1612995"/>
            <a:chOff x="3419864" y="1304397"/>
            <a:chExt cx="1094533" cy="1209746"/>
          </a:xfrm>
          <a:solidFill>
            <a:schemeClr val="accent1"/>
          </a:solidFill>
        </p:grpSpPr>
        <p:sp>
          <p:nvSpPr>
            <p:cNvPr id="69" name="Freeform 68"/>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106"/>
              <a:endParaRPr lang="en-US" sz="2667" dirty="0">
                <a:solidFill>
                  <a:prstClr val="white"/>
                </a:solidFill>
              </a:endParaRPr>
            </a:p>
          </p:txBody>
        </p:sp>
        <p:sp>
          <p:nvSpPr>
            <p:cNvPr id="70" name="Rectangle 69"/>
            <p:cNvSpPr/>
            <p:nvPr/>
          </p:nvSpPr>
          <p:spPr>
            <a:xfrm>
              <a:off x="3681384" y="1468512"/>
              <a:ext cx="571487" cy="561499"/>
            </a:xfrm>
            <a:prstGeom prst="rect">
              <a:avLst/>
            </a:prstGeom>
            <a:grpFill/>
          </p:spPr>
          <p:txBody>
            <a:bodyPr wrap="none">
              <a:spAutoFit/>
            </a:bodyPr>
            <a:lstStyle/>
            <a:p>
              <a:pPr algn="ctr" defTabSz="1375106"/>
              <a:r>
                <a:rPr lang="en-US" sz="4265" dirty="0">
                  <a:solidFill>
                    <a:prstClr val="white"/>
                  </a:solidFill>
                </a:rPr>
                <a:t>03</a:t>
              </a:r>
            </a:p>
          </p:txBody>
        </p:sp>
      </p:grpSp>
      <p:grpSp>
        <p:nvGrpSpPr>
          <p:cNvPr id="7" name="Group 70"/>
          <p:cNvGrpSpPr/>
          <p:nvPr/>
        </p:nvGrpSpPr>
        <p:grpSpPr>
          <a:xfrm>
            <a:off x="9275335" y="2308764"/>
            <a:ext cx="1458927" cy="1612995"/>
            <a:chOff x="4740719" y="1304398"/>
            <a:chExt cx="1094533" cy="1209746"/>
          </a:xfrm>
          <a:solidFill>
            <a:schemeClr val="accent3"/>
          </a:solidFill>
        </p:grpSpPr>
        <p:sp>
          <p:nvSpPr>
            <p:cNvPr id="72" name="Freeform 71"/>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106"/>
              <a:endParaRPr lang="en-US" sz="2667" dirty="0">
                <a:solidFill>
                  <a:prstClr val="white"/>
                </a:solidFill>
              </a:endParaRPr>
            </a:p>
          </p:txBody>
        </p:sp>
        <p:sp>
          <p:nvSpPr>
            <p:cNvPr id="74" name="Rectangle 73"/>
            <p:cNvSpPr/>
            <p:nvPr/>
          </p:nvSpPr>
          <p:spPr>
            <a:xfrm>
              <a:off x="5002239" y="1468513"/>
              <a:ext cx="571487" cy="561499"/>
            </a:xfrm>
            <a:prstGeom prst="rect">
              <a:avLst/>
            </a:prstGeom>
            <a:grpFill/>
          </p:spPr>
          <p:txBody>
            <a:bodyPr wrap="none">
              <a:spAutoFit/>
            </a:bodyPr>
            <a:lstStyle/>
            <a:p>
              <a:pPr algn="ctr" defTabSz="1375106"/>
              <a:r>
                <a:rPr lang="en-US" sz="4265" dirty="0">
                  <a:solidFill>
                    <a:prstClr val="white"/>
                  </a:solidFill>
                </a:rPr>
                <a:t>04</a:t>
              </a:r>
            </a:p>
          </p:txBody>
        </p:sp>
      </p:grpSp>
      <p:grpSp>
        <p:nvGrpSpPr>
          <p:cNvPr id="8" name="Group 69"/>
          <p:cNvGrpSpPr/>
          <p:nvPr/>
        </p:nvGrpSpPr>
        <p:grpSpPr>
          <a:xfrm>
            <a:off x="8856788" y="4172192"/>
            <a:ext cx="2296017" cy="897800"/>
            <a:chOff x="5716243" y="1649017"/>
            <a:chExt cx="1722544" cy="673349"/>
          </a:xfrm>
        </p:grpSpPr>
        <p:sp>
          <p:nvSpPr>
            <p:cNvPr id="77" name="Text Placeholder 3"/>
            <p:cNvSpPr txBox="1">
              <a:spLocks/>
            </p:cNvSpPr>
            <p:nvPr/>
          </p:nvSpPr>
          <p:spPr>
            <a:xfrm>
              <a:off x="6192675" y="1649017"/>
              <a:ext cx="769679" cy="18456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50">
                <a:spcBef>
                  <a:spcPct val="20000"/>
                </a:spcBef>
                <a:defRPr/>
              </a:pPr>
              <a:r>
                <a:rPr lang="zh-CN" altLang="en-US" sz="1599" dirty="0">
                  <a:solidFill>
                    <a:schemeClr val="tx1">
                      <a:lumMod val="75000"/>
                      <a:lumOff val="25000"/>
                    </a:schemeClr>
                  </a:solidFill>
                </a:rPr>
                <a:t>添加副标题</a:t>
              </a:r>
              <a:endParaRPr lang="en-US" sz="1599" dirty="0">
                <a:solidFill>
                  <a:schemeClr val="tx1">
                    <a:lumMod val="75000"/>
                    <a:lumOff val="25000"/>
                  </a:schemeClr>
                </a:solidFill>
              </a:endParaRPr>
            </a:p>
          </p:txBody>
        </p:sp>
        <p:sp>
          <p:nvSpPr>
            <p:cNvPr id="78" name="Text Placeholder 3"/>
            <p:cNvSpPr txBox="1">
              <a:spLocks/>
            </p:cNvSpPr>
            <p:nvPr/>
          </p:nvSpPr>
          <p:spPr>
            <a:xfrm>
              <a:off x="5716243" y="1906868"/>
              <a:ext cx="1722544" cy="4154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50">
                <a:spcBef>
                  <a:spcPct val="20000"/>
                </a:spcBef>
                <a:defRPr/>
              </a:pPr>
              <a:r>
                <a:rPr lang="zh-CN" altLang="en-US" sz="1200" dirty="0">
                  <a:solidFill>
                    <a:schemeClr val="tx1">
                      <a:lumMod val="50000"/>
                      <a:lumOff val="50000"/>
                    </a:schemeClr>
                  </a:solidFill>
                </a:rPr>
                <a:t>此处添加详细文本描述，建议与标题相关并符合整体语言风格，语言描述尽量简洁生动。</a:t>
              </a:r>
              <a:endParaRPr lang="en-US" sz="1200" dirty="0">
                <a:solidFill>
                  <a:schemeClr val="tx1">
                    <a:lumMod val="50000"/>
                    <a:lumOff val="50000"/>
                  </a:schemeClr>
                </a:solidFill>
              </a:endParaRPr>
            </a:p>
          </p:txBody>
        </p:sp>
      </p:grpSp>
      <p:grpSp>
        <p:nvGrpSpPr>
          <p:cNvPr id="9" name="Group 72"/>
          <p:cNvGrpSpPr/>
          <p:nvPr/>
        </p:nvGrpSpPr>
        <p:grpSpPr>
          <a:xfrm>
            <a:off x="6286216" y="4170887"/>
            <a:ext cx="2318115" cy="900415"/>
            <a:chOff x="5707954" y="1647057"/>
            <a:chExt cx="1739122" cy="675310"/>
          </a:xfrm>
        </p:grpSpPr>
        <p:sp>
          <p:nvSpPr>
            <p:cNvPr id="80" name="Text Placeholder 3"/>
            <p:cNvSpPr txBox="1">
              <a:spLocks/>
            </p:cNvSpPr>
            <p:nvPr/>
          </p:nvSpPr>
          <p:spPr>
            <a:xfrm>
              <a:off x="6192677" y="1647057"/>
              <a:ext cx="769679" cy="18456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50">
                <a:spcBef>
                  <a:spcPct val="20000"/>
                </a:spcBef>
                <a:defRPr/>
              </a:pPr>
              <a:r>
                <a:rPr lang="zh-CN" altLang="en-US" sz="1599" dirty="0">
                  <a:solidFill>
                    <a:schemeClr val="tx1">
                      <a:lumMod val="75000"/>
                      <a:lumOff val="25000"/>
                    </a:schemeClr>
                  </a:solidFill>
                </a:rPr>
                <a:t>添加副标题</a:t>
              </a:r>
              <a:endParaRPr lang="en-US" sz="1599" dirty="0">
                <a:solidFill>
                  <a:schemeClr val="tx1">
                    <a:lumMod val="75000"/>
                    <a:lumOff val="25000"/>
                  </a:schemeClr>
                </a:solidFill>
              </a:endParaRPr>
            </a:p>
          </p:txBody>
        </p:sp>
        <p:sp>
          <p:nvSpPr>
            <p:cNvPr id="81" name="Text Placeholder 3"/>
            <p:cNvSpPr txBox="1">
              <a:spLocks/>
            </p:cNvSpPr>
            <p:nvPr/>
          </p:nvSpPr>
          <p:spPr>
            <a:xfrm>
              <a:off x="5707954" y="1906869"/>
              <a:ext cx="1739122" cy="4154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50">
                <a:spcBef>
                  <a:spcPct val="20000"/>
                </a:spcBef>
                <a:defRPr/>
              </a:pPr>
              <a:r>
                <a:rPr lang="zh-CN" altLang="en-US" sz="1200" dirty="0">
                  <a:solidFill>
                    <a:schemeClr val="tx1">
                      <a:lumMod val="50000"/>
                      <a:lumOff val="50000"/>
                    </a:schemeClr>
                  </a:solidFill>
                </a:rPr>
                <a:t>此处添加详细文本描述，建议与标题相关并符合整体语言风格，语言描述尽量简洁生动。</a:t>
              </a:r>
              <a:endParaRPr lang="en-US" sz="1200" dirty="0">
                <a:solidFill>
                  <a:schemeClr val="tx1">
                    <a:lumMod val="50000"/>
                    <a:lumOff val="50000"/>
                  </a:schemeClr>
                </a:solidFill>
              </a:endParaRPr>
            </a:p>
          </p:txBody>
        </p:sp>
      </p:grpSp>
      <p:sp>
        <p:nvSpPr>
          <p:cNvPr id="82" name="TextBox 81"/>
          <p:cNvSpPr txBox="1"/>
          <p:nvPr/>
        </p:nvSpPr>
        <p:spPr>
          <a:xfrm>
            <a:off x="1036345" y="5689690"/>
            <a:ext cx="10119319" cy="553998"/>
          </a:xfrm>
          <a:prstGeom prst="rect">
            <a:avLst/>
          </a:prstGeom>
          <a:noFill/>
        </p:spPr>
        <p:txBody>
          <a:bodyPr wrap="square" lIns="0" tIns="0" rIns="0" bIns="0" rtlCol="0">
            <a:spAutoFit/>
          </a:bodyPr>
          <a:lstStyle/>
          <a:p>
            <a:pPr algn="ctr" defTabSz="1375106"/>
            <a:r>
              <a:rPr lang="zh-CN" altLang="en-US" sz="1200" dirty="0">
                <a:solidFill>
                  <a:prstClr val="black">
                    <a:lumMod val="50000"/>
                    <a:lumOff val="50000"/>
                  </a:prstClr>
                </a:solidFill>
              </a:rPr>
              <a:t>此处添加详细文本描述，建议与标题相关并符合整体语言风格，语言描述尽量简洁生动。尽量将每页幻灯片的字数控制在</a:t>
            </a:r>
            <a:r>
              <a:rPr lang="en-US" altLang="zh-CN" sz="1200" dirty="0">
                <a:solidFill>
                  <a:prstClr val="black">
                    <a:lumMod val="50000"/>
                    <a:lumOff val="50000"/>
                  </a:prstClr>
                </a:solidFill>
              </a:rPr>
              <a:t>200</a:t>
            </a:r>
            <a:r>
              <a:rPr lang="zh-CN" altLang="en-US" sz="1200" dirty="0">
                <a:solidFill>
                  <a:prstClr val="black">
                    <a:lumMod val="50000"/>
                    <a:lumOff val="50000"/>
                  </a:prstClr>
                </a:solidFill>
              </a:rPr>
              <a:t>字以内，据统计每页幻灯片的最好控制在</a:t>
            </a:r>
            <a:r>
              <a:rPr lang="en-US" altLang="zh-CN" sz="1200" dirty="0">
                <a:solidFill>
                  <a:prstClr val="black">
                    <a:lumMod val="50000"/>
                    <a:lumOff val="50000"/>
                  </a:prstClr>
                </a:solidFill>
              </a:rPr>
              <a:t>5</a:t>
            </a:r>
            <a:r>
              <a:rPr lang="zh-CN" altLang="en-US" sz="1200" dirty="0">
                <a:solidFill>
                  <a:prstClr val="black">
                    <a:lumMod val="50000"/>
                    <a:lumOff val="50000"/>
                  </a:prstClr>
                </a:solidFill>
              </a:rPr>
              <a:t>分钟之内。此处添加详细文本描述，建议与标题相关并符合整体语言风格，语言描述尽量简洁生动。尽量将每页幻灯片的字数控制在</a:t>
            </a:r>
            <a:r>
              <a:rPr lang="en-US" altLang="zh-CN" sz="1200" dirty="0">
                <a:solidFill>
                  <a:prstClr val="black">
                    <a:lumMod val="50000"/>
                    <a:lumOff val="50000"/>
                  </a:prstClr>
                </a:solidFill>
              </a:rPr>
              <a:t>200</a:t>
            </a:r>
            <a:r>
              <a:rPr lang="zh-CN" altLang="en-US" sz="1200" dirty="0">
                <a:solidFill>
                  <a:prstClr val="black">
                    <a:lumMod val="50000"/>
                    <a:lumOff val="50000"/>
                  </a:prstClr>
                </a:solidFill>
              </a:rPr>
              <a:t>字以内，据统计每页幻灯片的最好控制在</a:t>
            </a:r>
            <a:r>
              <a:rPr lang="en-US" altLang="zh-CN" sz="1200" dirty="0">
                <a:solidFill>
                  <a:prstClr val="black">
                    <a:lumMod val="50000"/>
                    <a:lumOff val="50000"/>
                  </a:prstClr>
                </a:solidFill>
              </a:rPr>
              <a:t>5</a:t>
            </a:r>
            <a:r>
              <a:rPr lang="zh-CN" altLang="en-US" sz="1200" dirty="0">
                <a:solidFill>
                  <a:prstClr val="black">
                    <a:lumMod val="50000"/>
                    <a:lumOff val="50000"/>
                  </a:prstClr>
                </a:solidFill>
              </a:rPr>
              <a:t>分钟之内。</a:t>
            </a:r>
          </a:p>
        </p:txBody>
      </p:sp>
      <p:cxnSp>
        <p:nvCxnSpPr>
          <p:cNvPr id="83" name="Straight Connector 82"/>
          <p:cNvCxnSpPr/>
          <p:nvPr/>
        </p:nvCxnSpPr>
        <p:spPr>
          <a:xfrm>
            <a:off x="1044535" y="5511903"/>
            <a:ext cx="10102932"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1" name="Arc 30"/>
          <p:cNvSpPr/>
          <p:nvPr/>
        </p:nvSpPr>
        <p:spPr>
          <a:xfrm rot="19051047">
            <a:off x="2725100" y="1814572"/>
            <a:ext cx="218109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889" tIns="60945" rIns="121889" bIns="60945" rtlCol="0" anchor="ctr"/>
          <a:lstStyle/>
          <a:p>
            <a:pPr algn="ctr" defTabSz="1375106"/>
            <a:endParaRPr lang="en-US" sz="2667" dirty="0">
              <a:solidFill>
                <a:prstClr val="black"/>
              </a:solidFill>
            </a:endParaRPr>
          </a:p>
        </p:txBody>
      </p:sp>
      <p:sp>
        <p:nvSpPr>
          <p:cNvPr id="32" name="Arc 31"/>
          <p:cNvSpPr/>
          <p:nvPr/>
        </p:nvSpPr>
        <p:spPr>
          <a:xfrm rot="19051047">
            <a:off x="5188953" y="1814572"/>
            <a:ext cx="218109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889" tIns="60945" rIns="121889" bIns="60945" rtlCol="0" anchor="ctr"/>
          <a:lstStyle/>
          <a:p>
            <a:pPr algn="ctr" defTabSz="1375106"/>
            <a:endParaRPr lang="en-US" sz="2667" dirty="0">
              <a:solidFill>
                <a:prstClr val="black"/>
              </a:solidFill>
            </a:endParaRPr>
          </a:p>
        </p:txBody>
      </p:sp>
      <p:sp>
        <p:nvSpPr>
          <p:cNvPr id="33" name="Arc 32"/>
          <p:cNvSpPr/>
          <p:nvPr/>
        </p:nvSpPr>
        <p:spPr>
          <a:xfrm rot="19051047">
            <a:off x="7652810" y="1814572"/>
            <a:ext cx="218109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889" tIns="60945" rIns="121889" bIns="60945" rtlCol="0" anchor="ctr"/>
          <a:lstStyle/>
          <a:p>
            <a:pPr algn="ctr" defTabSz="1375106"/>
            <a:endParaRPr lang="en-US" sz="2667" dirty="0">
              <a:solidFill>
                <a:prstClr val="black"/>
              </a:solidFill>
            </a:endParaRPr>
          </a:p>
        </p:txBody>
      </p:sp>
      <p:cxnSp>
        <p:nvCxnSpPr>
          <p:cNvPr id="36" name="Прямая соединительная линия 10">
            <a:extLst>
              <a:ext uri="{FF2B5EF4-FFF2-40B4-BE49-F238E27FC236}">
                <a16:creationId xmlns:a16="http://schemas.microsoft.com/office/drawing/2014/main" xmlns="" id="{0FB57AD6-CB5E-4665-89E0-AED410703F04}"/>
              </a:ext>
            </a:extLst>
          </p:cNvPr>
          <p:cNvCxnSpPr>
            <a:cxnSpLocks/>
          </p:cNvCxnSpPr>
          <p:nvPr/>
        </p:nvCxnSpPr>
        <p:spPr>
          <a:xfrm>
            <a:off x="7848600" y="754859"/>
            <a:ext cx="4343400" cy="0"/>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cxnSp>
        <p:nvCxnSpPr>
          <p:cNvPr id="37" name="Прямая соединительная линия 27">
            <a:extLst>
              <a:ext uri="{FF2B5EF4-FFF2-40B4-BE49-F238E27FC236}">
                <a16:creationId xmlns:a16="http://schemas.microsoft.com/office/drawing/2014/main" xmlns="" id="{DBCAB4C8-32C8-4DF1-B247-1D85CC0A493A}"/>
              </a:ext>
            </a:extLst>
          </p:cNvPr>
          <p:cNvCxnSpPr>
            <a:cxnSpLocks/>
          </p:cNvCxnSpPr>
          <p:nvPr/>
        </p:nvCxnSpPr>
        <p:spPr>
          <a:xfrm>
            <a:off x="0" y="746213"/>
            <a:ext cx="4140200" cy="8646"/>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a16="http://schemas.microsoft.com/office/drawing/2014/main" xmlns="" id="{C7D242A8-8D69-472B-80AD-A1EA8C8F56C4}"/>
              </a:ext>
            </a:extLst>
          </p:cNvPr>
          <p:cNvSpPr txBox="1"/>
          <p:nvPr/>
        </p:nvSpPr>
        <p:spPr>
          <a:xfrm>
            <a:off x="4616450" y="469900"/>
            <a:ext cx="2959100" cy="523220"/>
          </a:xfrm>
          <a:prstGeom prst="rect">
            <a:avLst/>
          </a:prstGeom>
          <a:noFill/>
        </p:spPr>
        <p:txBody>
          <a:bodyPr wrap="square" rtlCol="0">
            <a:spAutoFit/>
          </a:bodyPr>
          <a:lstStyle/>
          <a:p>
            <a:r>
              <a:rPr lang="zh-CN" altLang="en-US" sz="2800" dirty="0"/>
              <a:t>请输入标题内容</a:t>
            </a:r>
          </a:p>
        </p:txBody>
      </p:sp>
    </p:spTree>
    <p:extLst>
      <p:ext uri="{BB962C8B-B14F-4D97-AF65-F5344CB8AC3E}">
        <p14:creationId xmlns:p14="http://schemas.microsoft.com/office/powerpoint/2010/main" val="2489702609"/>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 fill="hold"/>
                                        <p:tgtEl>
                                          <p:spTgt spid="2"/>
                                        </p:tgtEl>
                                        <p:attrNameLst>
                                          <p:attrName>ppt_x</p:attrName>
                                        </p:attrNameLst>
                                      </p:cBhvr>
                                      <p:tavLst>
                                        <p:tav tm="0">
                                          <p:val>
                                            <p:strVal val="#ppt_x"/>
                                          </p:val>
                                        </p:tav>
                                        <p:tav tm="100000">
                                          <p:val>
                                            <p:strVal val="#ppt_x"/>
                                          </p:val>
                                        </p:tav>
                                      </p:tavLst>
                                    </p:anim>
                                    <p:anim calcmode="lin" valueType="num">
                                      <p:cBhvr additive="base">
                                        <p:cTn id="8" dur="2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00"/>
                            </p:stCondLst>
                            <p:childTnLst>
                              <p:par>
                                <p:cTn id="10" presetID="1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Bottom)">
                                      <p:cBhvr>
                                        <p:cTn id="12" dur="200"/>
                                        <p:tgtEl>
                                          <p:spTgt spid="5"/>
                                        </p:tgtEl>
                                      </p:cBhvr>
                                    </p:animEffect>
                                  </p:childTnLst>
                                </p:cTn>
                              </p:par>
                            </p:childTnLst>
                          </p:cTn>
                        </p:par>
                        <p:par>
                          <p:cTn id="13" fill="hold">
                            <p:stCondLst>
                              <p:cond delay="400"/>
                            </p:stCondLst>
                            <p:childTnLst>
                              <p:par>
                                <p:cTn id="14" presetID="18" presetClass="entr" presetSubtype="6"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strips(downRight)">
                                      <p:cBhvr>
                                        <p:cTn id="16" dur="200"/>
                                        <p:tgtEl>
                                          <p:spTgt spid="31"/>
                                        </p:tgtEl>
                                      </p:cBhvr>
                                    </p:animEffect>
                                  </p:childTnLst>
                                </p:cTn>
                              </p:par>
                            </p:childTnLst>
                          </p:cTn>
                        </p:par>
                        <p:par>
                          <p:cTn id="17" fill="hold">
                            <p:stCondLst>
                              <p:cond delay="600"/>
                            </p:stCondLst>
                            <p:childTnLst>
                              <p:par>
                                <p:cTn id="18" presetID="2" presetClass="entr" presetSubtype="4" accel="50000" decel="5000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200" fill="hold"/>
                                        <p:tgtEl>
                                          <p:spTgt spid="3"/>
                                        </p:tgtEl>
                                        <p:attrNameLst>
                                          <p:attrName>ppt_x</p:attrName>
                                        </p:attrNameLst>
                                      </p:cBhvr>
                                      <p:tavLst>
                                        <p:tav tm="0">
                                          <p:val>
                                            <p:strVal val="#ppt_x"/>
                                          </p:val>
                                        </p:tav>
                                        <p:tav tm="100000">
                                          <p:val>
                                            <p:strVal val="#ppt_x"/>
                                          </p:val>
                                        </p:tav>
                                      </p:tavLst>
                                    </p:anim>
                                    <p:anim calcmode="lin" valueType="num">
                                      <p:cBhvr additive="base">
                                        <p:cTn id="21" dur="200" fill="hold"/>
                                        <p:tgtEl>
                                          <p:spTgt spid="3"/>
                                        </p:tgtEl>
                                        <p:attrNameLst>
                                          <p:attrName>ppt_y</p:attrName>
                                        </p:attrNameLst>
                                      </p:cBhvr>
                                      <p:tavLst>
                                        <p:tav tm="0">
                                          <p:val>
                                            <p:strVal val="1+#ppt_h/2"/>
                                          </p:val>
                                        </p:tav>
                                        <p:tav tm="100000">
                                          <p:val>
                                            <p:strVal val="#ppt_y"/>
                                          </p:val>
                                        </p:tav>
                                      </p:tavLst>
                                    </p:anim>
                                  </p:childTnLst>
                                </p:cTn>
                              </p:par>
                            </p:childTnLst>
                          </p:cTn>
                        </p:par>
                        <p:par>
                          <p:cTn id="22" fill="hold">
                            <p:stCondLst>
                              <p:cond delay="800"/>
                            </p:stCondLst>
                            <p:childTnLst>
                              <p:par>
                                <p:cTn id="23" presetID="12" presetClass="entr" presetSubtype="4"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slide(fromBottom)">
                                      <p:cBhvr>
                                        <p:cTn id="25" dur="200"/>
                                        <p:tgtEl>
                                          <p:spTgt spid="4"/>
                                        </p:tgtEl>
                                      </p:cBhvr>
                                    </p:animEffect>
                                  </p:childTnLst>
                                </p:cTn>
                              </p:par>
                            </p:childTnLst>
                          </p:cTn>
                        </p:par>
                        <p:par>
                          <p:cTn id="26" fill="hold">
                            <p:stCondLst>
                              <p:cond delay="1000"/>
                            </p:stCondLst>
                            <p:childTnLst>
                              <p:par>
                                <p:cTn id="27" presetID="18" presetClass="entr" presetSubtype="6"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strips(downRight)">
                                      <p:cBhvr>
                                        <p:cTn id="29" dur="200"/>
                                        <p:tgtEl>
                                          <p:spTgt spid="32"/>
                                        </p:tgtEl>
                                      </p:cBhvr>
                                    </p:animEffect>
                                  </p:childTnLst>
                                </p:cTn>
                              </p:par>
                            </p:childTnLst>
                          </p:cTn>
                        </p:par>
                        <p:par>
                          <p:cTn id="30" fill="hold">
                            <p:stCondLst>
                              <p:cond delay="1200"/>
                            </p:stCondLst>
                            <p:childTnLst>
                              <p:par>
                                <p:cTn id="31" presetID="2" presetClass="entr" presetSubtype="4" accel="50000" decel="50000"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200" fill="hold"/>
                                        <p:tgtEl>
                                          <p:spTgt spid="6"/>
                                        </p:tgtEl>
                                        <p:attrNameLst>
                                          <p:attrName>ppt_x</p:attrName>
                                        </p:attrNameLst>
                                      </p:cBhvr>
                                      <p:tavLst>
                                        <p:tav tm="0">
                                          <p:val>
                                            <p:strVal val="#ppt_x"/>
                                          </p:val>
                                        </p:tav>
                                        <p:tav tm="100000">
                                          <p:val>
                                            <p:strVal val="#ppt_x"/>
                                          </p:val>
                                        </p:tav>
                                      </p:tavLst>
                                    </p:anim>
                                    <p:anim calcmode="lin" valueType="num">
                                      <p:cBhvr additive="base">
                                        <p:cTn id="34" dur="200" fill="hold"/>
                                        <p:tgtEl>
                                          <p:spTgt spid="6"/>
                                        </p:tgtEl>
                                        <p:attrNameLst>
                                          <p:attrName>ppt_y</p:attrName>
                                        </p:attrNameLst>
                                      </p:cBhvr>
                                      <p:tavLst>
                                        <p:tav tm="0">
                                          <p:val>
                                            <p:strVal val="1+#ppt_h/2"/>
                                          </p:val>
                                        </p:tav>
                                        <p:tav tm="100000">
                                          <p:val>
                                            <p:strVal val="#ppt_y"/>
                                          </p:val>
                                        </p:tav>
                                      </p:tavLst>
                                    </p:anim>
                                  </p:childTnLst>
                                </p:cTn>
                              </p:par>
                            </p:childTnLst>
                          </p:cTn>
                        </p:par>
                        <p:par>
                          <p:cTn id="35" fill="hold">
                            <p:stCondLst>
                              <p:cond delay="1400"/>
                            </p:stCondLst>
                            <p:childTnLst>
                              <p:par>
                                <p:cTn id="36" presetID="12" presetClass="entr" presetSubtype="4"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slide(fromBottom)">
                                      <p:cBhvr>
                                        <p:cTn id="38" dur="200"/>
                                        <p:tgtEl>
                                          <p:spTgt spid="9"/>
                                        </p:tgtEl>
                                      </p:cBhvr>
                                    </p:animEffect>
                                  </p:childTnLst>
                                </p:cTn>
                              </p:par>
                            </p:childTnLst>
                          </p:cTn>
                        </p:par>
                        <p:par>
                          <p:cTn id="39" fill="hold">
                            <p:stCondLst>
                              <p:cond delay="1600"/>
                            </p:stCondLst>
                            <p:childTnLst>
                              <p:par>
                                <p:cTn id="40" presetID="18" presetClass="entr" presetSubtype="6"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strips(downRight)">
                                      <p:cBhvr>
                                        <p:cTn id="42" dur="200"/>
                                        <p:tgtEl>
                                          <p:spTgt spid="33"/>
                                        </p:tgtEl>
                                      </p:cBhvr>
                                    </p:animEffect>
                                  </p:childTnLst>
                                </p:cTn>
                              </p:par>
                            </p:childTnLst>
                          </p:cTn>
                        </p:par>
                        <p:par>
                          <p:cTn id="43" fill="hold">
                            <p:stCondLst>
                              <p:cond delay="1800"/>
                            </p:stCondLst>
                            <p:childTnLst>
                              <p:par>
                                <p:cTn id="44" presetID="2" presetClass="entr" presetSubtype="4" accel="50000" decel="50000"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200" fill="hold"/>
                                        <p:tgtEl>
                                          <p:spTgt spid="7"/>
                                        </p:tgtEl>
                                        <p:attrNameLst>
                                          <p:attrName>ppt_x</p:attrName>
                                        </p:attrNameLst>
                                      </p:cBhvr>
                                      <p:tavLst>
                                        <p:tav tm="0">
                                          <p:val>
                                            <p:strVal val="#ppt_x"/>
                                          </p:val>
                                        </p:tav>
                                        <p:tav tm="100000">
                                          <p:val>
                                            <p:strVal val="#ppt_x"/>
                                          </p:val>
                                        </p:tav>
                                      </p:tavLst>
                                    </p:anim>
                                    <p:anim calcmode="lin" valueType="num">
                                      <p:cBhvr additive="base">
                                        <p:cTn id="47" dur="2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2000"/>
                            </p:stCondLst>
                            <p:childTnLst>
                              <p:par>
                                <p:cTn id="49" presetID="12" presetClass="entr" presetSubtype="4"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slide(fromBottom)">
                                      <p:cBhvr>
                                        <p:cTn id="51" dur="200"/>
                                        <p:tgtEl>
                                          <p:spTgt spid="8"/>
                                        </p:tgtEl>
                                      </p:cBhvr>
                                    </p:animEffect>
                                  </p:childTnLst>
                                </p:cTn>
                              </p:par>
                            </p:childTnLst>
                          </p:cTn>
                        </p:par>
                        <p:par>
                          <p:cTn id="52" fill="hold">
                            <p:stCondLst>
                              <p:cond delay="2200"/>
                            </p:stCondLst>
                            <p:childTnLst>
                              <p:par>
                                <p:cTn id="53" presetID="18" presetClass="entr" presetSubtype="3" fill="hold" nodeType="after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strips(upRight)">
                                      <p:cBhvr>
                                        <p:cTn id="55" dur="200"/>
                                        <p:tgtEl>
                                          <p:spTgt spid="83"/>
                                        </p:tgtEl>
                                      </p:cBhvr>
                                    </p:animEffect>
                                  </p:childTnLst>
                                </p:cTn>
                              </p:par>
                            </p:childTnLst>
                          </p:cTn>
                        </p:par>
                        <p:par>
                          <p:cTn id="56" fill="hold">
                            <p:stCondLst>
                              <p:cond delay="2400"/>
                            </p:stCondLst>
                            <p:childTnLst>
                              <p:par>
                                <p:cTn id="57" presetID="10" presetClass="entr" presetSubtype="0" fill="hold" grpId="0"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fade">
                                      <p:cBhvr>
                                        <p:cTn id="59" dur="200"/>
                                        <p:tgtEl>
                                          <p:spTgt spid="8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wipe(left)">
                                      <p:cBhvr>
                                        <p:cTn id="64" dur="500"/>
                                        <p:tgtEl>
                                          <p:spTgt spid="36"/>
                                        </p:tgtEl>
                                      </p:cBhvr>
                                    </p:animEffect>
                                  </p:childTnLst>
                                </p:cTn>
                              </p:par>
                              <p:par>
                                <p:cTn id="65" presetID="22" presetClass="entr" presetSubtype="2" fill="hold"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wipe(right)">
                                      <p:cBhvr>
                                        <p:cTn id="6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31" grpId="0" animBg="1"/>
      <p:bldP spid="32" grpId="0" animBg="1"/>
      <p:bldP spid="3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srcRect t="28370" b="50000"/>
          <a:stretch/>
        </p:blipFill>
        <p:spPr>
          <a:xfrm>
            <a:off x="0" y="2902226"/>
            <a:ext cx="12192000" cy="3955774"/>
          </a:xfrm>
          <a:prstGeom prst="rect">
            <a:avLst/>
          </a:prstGeom>
        </p:spPr>
      </p:pic>
      <p:sp>
        <p:nvSpPr>
          <p:cNvPr id="6" name="矩形 5"/>
          <p:cNvSpPr/>
          <p:nvPr/>
        </p:nvSpPr>
        <p:spPr>
          <a:xfrm>
            <a:off x="10587789" y="3814011"/>
            <a:ext cx="914400" cy="372978"/>
          </a:xfrm>
          <a:prstGeom prst="rect">
            <a:avLst/>
          </a:prstGeom>
          <a:solidFill>
            <a:srgbClr val="FFAE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a:extLst>
              <a:ext uri="{FF2B5EF4-FFF2-40B4-BE49-F238E27FC236}">
                <a16:creationId xmlns:a16="http://schemas.microsoft.com/office/drawing/2014/main" xmlns="" id="{A2B2EBD2-7ED9-4529-914A-249E8590FCEC}"/>
              </a:ext>
            </a:extLst>
          </p:cNvPr>
          <p:cNvSpPr txBox="1"/>
          <p:nvPr/>
        </p:nvSpPr>
        <p:spPr>
          <a:xfrm>
            <a:off x="419100" y="751411"/>
            <a:ext cx="4102100" cy="584775"/>
          </a:xfrm>
          <a:prstGeom prst="rect">
            <a:avLst/>
          </a:prstGeom>
          <a:noFill/>
        </p:spPr>
        <p:txBody>
          <a:bodyPr wrap="square" rtlCol="0">
            <a:spAutoFit/>
          </a:bodyPr>
          <a:lstStyle/>
          <a:p>
            <a:r>
              <a:rPr lang="en-US" altLang="zh-CN" sz="3200" b="1" dirty="0">
                <a:solidFill>
                  <a:srgbClr val="FDACAB"/>
                </a:solidFill>
              </a:rPr>
              <a:t>PERSONAL  RESUME</a:t>
            </a:r>
            <a:endParaRPr lang="zh-CN" altLang="en-US" sz="3200" b="1" dirty="0">
              <a:solidFill>
                <a:srgbClr val="FDACAB"/>
              </a:solidFill>
            </a:endParaRPr>
          </a:p>
        </p:txBody>
      </p:sp>
      <p:cxnSp>
        <p:nvCxnSpPr>
          <p:cNvPr id="4" name="直接连接符 3">
            <a:extLst>
              <a:ext uri="{FF2B5EF4-FFF2-40B4-BE49-F238E27FC236}">
                <a16:creationId xmlns:a16="http://schemas.microsoft.com/office/drawing/2014/main" xmlns="" id="{A3B69302-8DED-427E-8945-043063C98D66}"/>
              </a:ext>
            </a:extLst>
          </p:cNvPr>
          <p:cNvCxnSpPr>
            <a:cxnSpLocks/>
          </p:cNvCxnSpPr>
          <p:nvPr/>
        </p:nvCxnSpPr>
        <p:spPr>
          <a:xfrm>
            <a:off x="546100" y="1450486"/>
            <a:ext cx="825500" cy="0"/>
          </a:xfrm>
          <a:prstGeom prst="line">
            <a:avLst/>
          </a:prstGeom>
          <a:ln w="76200">
            <a:solidFill>
              <a:srgbClr val="FDACAB"/>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xmlns="" id="{7ACB6132-49C8-4A94-B9DA-4013382C91FA}"/>
              </a:ext>
            </a:extLst>
          </p:cNvPr>
          <p:cNvSpPr txBox="1"/>
          <p:nvPr/>
        </p:nvSpPr>
        <p:spPr>
          <a:xfrm>
            <a:off x="256381" y="1679929"/>
            <a:ext cx="7924800" cy="1107996"/>
          </a:xfrm>
          <a:prstGeom prst="rect">
            <a:avLst/>
          </a:prstGeom>
          <a:noFill/>
        </p:spPr>
        <p:txBody>
          <a:bodyPr wrap="square" rtlCol="0">
            <a:spAutoFit/>
          </a:bodyPr>
          <a:lstStyle/>
          <a:p>
            <a:r>
              <a:rPr lang="en-US" altLang="zh-CN" sz="6600" dirty="0">
                <a:solidFill>
                  <a:schemeClr val="bg2">
                    <a:lumMod val="50000"/>
                  </a:schemeClr>
                </a:solidFill>
                <a:latin typeface="微软雅黑" panose="020B0503020204020204" pitchFamily="34" charset="-122"/>
                <a:ea typeface="微软雅黑" panose="020B0503020204020204" pitchFamily="34" charset="-122"/>
              </a:rPr>
              <a:t>THANK YOU</a:t>
            </a:r>
            <a:endParaRPr lang="zh-CN" altLang="en-US" sz="6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xmlns="" id="{CFA175E1-DB67-4DAF-A68D-085966822DBD}"/>
              </a:ext>
            </a:extLst>
          </p:cNvPr>
          <p:cNvSpPr txBox="1"/>
          <p:nvPr/>
        </p:nvSpPr>
        <p:spPr>
          <a:xfrm>
            <a:off x="10689389" y="3741410"/>
            <a:ext cx="1066800" cy="523220"/>
          </a:xfrm>
          <a:prstGeom prst="rect">
            <a:avLst/>
          </a:prstGeom>
          <a:noFill/>
        </p:spPr>
        <p:txBody>
          <a:bodyPr wrap="squar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ME</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3" name="PA_矩形 5">
            <a:extLst>
              <a:ext uri="{FF2B5EF4-FFF2-40B4-BE49-F238E27FC236}">
                <a16:creationId xmlns:a16="http://schemas.microsoft.com/office/drawing/2014/main" xmlns="" id="{B272F7BD-9C36-4E27-9D1F-A1C002723791}"/>
              </a:ext>
            </a:extLst>
          </p:cNvPr>
          <p:cNvSpPr>
            <a:spLocks noChangeArrowheads="1"/>
          </p:cNvSpPr>
          <p:nvPr>
            <p:custDataLst>
              <p:tags r:id="rId1"/>
            </p:custDataLst>
          </p:nvPr>
        </p:nvSpPr>
        <p:spPr bwMode="auto">
          <a:xfrm>
            <a:off x="224971" y="2530382"/>
            <a:ext cx="6887029" cy="433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fontAlgn="base">
              <a:lnSpc>
                <a:spcPct val="130000"/>
              </a:lnSpc>
              <a:spcBef>
                <a:spcPct val="0"/>
              </a:spcBef>
              <a:spcAft>
                <a:spcPct val="0"/>
              </a:spcAft>
            </a:pPr>
            <a:endParaRPr lang="en-US" altLang="zh-CN" sz="900" dirty="0">
              <a:solidFill>
                <a:schemeClr val="bg2">
                  <a:lumMod val="50000"/>
                </a:schemeClr>
              </a:solidFill>
              <a:latin typeface="Open Sans" panose="020B0606030504020204" pitchFamily="34" charset="0"/>
              <a:cs typeface="Open Sans" panose="020B0606030504020204" pitchFamily="34" charset="0"/>
            </a:endParaRPr>
          </a:p>
          <a:p>
            <a:pPr algn="ctr" fontAlgn="base">
              <a:lnSpc>
                <a:spcPct val="130000"/>
              </a:lnSpc>
              <a:spcBef>
                <a:spcPct val="0"/>
              </a:spcBef>
              <a:spcAft>
                <a:spcPct val="0"/>
              </a:spcAft>
            </a:pPr>
            <a:r>
              <a:rPr lang="en-US" altLang="zh-CN" sz="900" dirty="0">
                <a:solidFill>
                  <a:schemeClr val="bg2">
                    <a:lumMod val="50000"/>
                  </a:schemeClr>
                </a:solidFill>
                <a:latin typeface="Open Sans" panose="020B0606030504020204" pitchFamily="34" charset="0"/>
                <a:cs typeface="Open Sans" panose="020B0606030504020204" pitchFamily="34" charset="0"/>
              </a:rPr>
              <a:t>Assertively unleash flexible technology whereas equity invested internal or "organic" sources. Collaboratively disintermediate</a:t>
            </a:r>
          </a:p>
        </p:txBody>
      </p:sp>
    </p:spTree>
    <p:extLst>
      <p:ext uri="{BB962C8B-B14F-4D97-AF65-F5344CB8AC3E}">
        <p14:creationId xmlns:p14="http://schemas.microsoft.com/office/powerpoint/2010/main" val="3863873581"/>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xmlns="" id="{BEE550EC-132D-4B05-AC4C-0423736AD246}"/>
              </a:ext>
            </a:extLst>
          </p:cNvPr>
          <p:cNvPicPr>
            <a:picLocks noChangeAspect="1"/>
          </p:cNvPicPr>
          <p:nvPr/>
        </p:nvPicPr>
        <p:blipFill rotWithShape="1">
          <a:blip r:embed="rId3"/>
          <a:srcRect t="29461" r="50000" b="51092"/>
          <a:stretch/>
        </p:blipFill>
        <p:spPr>
          <a:xfrm>
            <a:off x="4098218" y="2168558"/>
            <a:ext cx="3671714" cy="2142186"/>
          </a:xfrm>
          <a:prstGeom prst="rect">
            <a:avLst/>
          </a:prstGeom>
        </p:spPr>
      </p:pic>
      <p:cxnSp>
        <p:nvCxnSpPr>
          <p:cNvPr id="20" name="Прямая соединительная линия 10">
            <a:extLst>
              <a:ext uri="{FF2B5EF4-FFF2-40B4-BE49-F238E27FC236}">
                <a16:creationId xmlns:a16="http://schemas.microsoft.com/office/drawing/2014/main" xmlns="" id="{112D7A52-AEFD-46C4-BC51-7A05E3F07C0C}"/>
              </a:ext>
            </a:extLst>
          </p:cNvPr>
          <p:cNvCxnSpPr>
            <a:cxnSpLocks/>
          </p:cNvCxnSpPr>
          <p:nvPr/>
        </p:nvCxnSpPr>
        <p:spPr>
          <a:xfrm>
            <a:off x="8172450" y="1756914"/>
            <a:ext cx="3898900" cy="864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xmlns="" id="{10113A04-8CFF-4153-A08C-B345AF080F61}"/>
              </a:ext>
            </a:extLst>
          </p:cNvPr>
          <p:cNvSpPr/>
          <p:nvPr/>
        </p:nvSpPr>
        <p:spPr>
          <a:xfrm>
            <a:off x="4648200" y="2524125"/>
            <a:ext cx="2800350" cy="1466835"/>
          </a:xfrm>
          <a:prstGeom prst="rect">
            <a:avLst/>
          </a:prstGeom>
          <a:solidFill>
            <a:schemeClr val="bg1"/>
          </a:solidFill>
          <a:ln>
            <a:solidFill>
              <a:srgbClr val="FDAC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52">
            <a:extLst>
              <a:ext uri="{FF2B5EF4-FFF2-40B4-BE49-F238E27FC236}">
                <a16:creationId xmlns:a16="http://schemas.microsoft.com/office/drawing/2014/main" xmlns="" id="{1C0E5339-0304-4E93-BE0B-30696E8A1209}"/>
              </a:ext>
            </a:extLst>
          </p:cNvPr>
          <p:cNvSpPr txBox="1"/>
          <p:nvPr/>
        </p:nvSpPr>
        <p:spPr>
          <a:xfrm>
            <a:off x="5233013" y="2737906"/>
            <a:ext cx="1584152" cy="400110"/>
          </a:xfrm>
          <a:prstGeom prst="rect">
            <a:avLst/>
          </a:prstGeom>
          <a:noFill/>
        </p:spPr>
        <p:txBody>
          <a:bodyPr wrap="none" rtlCol="0">
            <a:spAutoFit/>
          </a:bodyPr>
          <a:lstStyle/>
          <a:p>
            <a:r>
              <a:rPr lang="en-US" sz="2000" b="1" i="1" spc="600" dirty="0">
                <a:solidFill>
                  <a:srgbClr val="FDACAB"/>
                </a:solidFill>
                <a:latin typeface="Shree Devanagari 714" charset="0"/>
                <a:ea typeface="Shree Devanagari 714" charset="0"/>
                <a:cs typeface="Shree Devanagari 714" charset="0"/>
              </a:rPr>
              <a:t>PART 01</a:t>
            </a:r>
          </a:p>
        </p:txBody>
      </p:sp>
      <p:cxnSp>
        <p:nvCxnSpPr>
          <p:cNvPr id="16" name="直线连接符 14">
            <a:extLst>
              <a:ext uri="{FF2B5EF4-FFF2-40B4-BE49-F238E27FC236}">
                <a16:creationId xmlns:a16="http://schemas.microsoft.com/office/drawing/2014/main" xmlns="" id="{A4F84A75-F824-4D64-A1CD-E412BE1F3296}"/>
              </a:ext>
            </a:extLst>
          </p:cNvPr>
          <p:cNvCxnSpPr/>
          <p:nvPr/>
        </p:nvCxnSpPr>
        <p:spPr>
          <a:xfrm>
            <a:off x="5035575" y="3140328"/>
            <a:ext cx="1957137" cy="0"/>
          </a:xfrm>
          <a:prstGeom prst="line">
            <a:avLst/>
          </a:prstGeom>
          <a:ln>
            <a:solidFill>
              <a:srgbClr val="FDACAB"/>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F48C2E32-86FD-4CEA-AD09-C080D0C040BC}"/>
              </a:ext>
            </a:extLst>
          </p:cNvPr>
          <p:cNvSpPr/>
          <p:nvPr/>
        </p:nvSpPr>
        <p:spPr>
          <a:xfrm>
            <a:off x="5397235" y="3263036"/>
            <a:ext cx="1261884" cy="523220"/>
          </a:xfrm>
          <a:prstGeom prst="rect">
            <a:avLst/>
          </a:prstGeom>
        </p:spPr>
        <p:txBody>
          <a:bodyPr wrap="none">
            <a:spAutoFit/>
          </a:bodyPr>
          <a:lstStyle/>
          <a:p>
            <a:r>
              <a:rPr lang="zh-CN" altLang="en-US" sz="2800" b="1" dirty="0">
                <a:solidFill>
                  <a:srgbClr val="FDACAB"/>
                </a:solidFill>
                <a:latin typeface="微软雅黑" panose="020B0503020204020204" pitchFamily="34" charset="-122"/>
                <a:ea typeface="微软雅黑" panose="020B0503020204020204" pitchFamily="34" charset="-122"/>
              </a:rPr>
              <a:t>关于我</a:t>
            </a:r>
          </a:p>
        </p:txBody>
      </p:sp>
    </p:spTree>
    <p:extLst>
      <p:ext uri="{BB962C8B-B14F-4D97-AF65-F5344CB8AC3E}">
        <p14:creationId xmlns:p14="http://schemas.microsoft.com/office/powerpoint/2010/main" val="539385371"/>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同心圆 6"/>
          <p:cNvSpPr/>
          <p:nvPr/>
        </p:nvSpPr>
        <p:spPr>
          <a:xfrm>
            <a:off x="1227463" y="2239813"/>
            <a:ext cx="1724828" cy="1725361"/>
          </a:xfrm>
          <a:prstGeom prst="donut">
            <a:avLst>
              <a:gd name="adj" fmla="val 2746"/>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空心弧 7"/>
          <p:cNvSpPr/>
          <p:nvPr/>
        </p:nvSpPr>
        <p:spPr>
          <a:xfrm rot="8777615">
            <a:off x="1368531" y="2380925"/>
            <a:ext cx="1442691" cy="1443136"/>
          </a:xfrm>
          <a:prstGeom prst="blockArc">
            <a:avLst>
              <a:gd name="adj1" fmla="val 11374976"/>
              <a:gd name="adj2" fmla="val 217926"/>
              <a:gd name="adj3" fmla="val 201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672445" y="2871908"/>
            <a:ext cx="979115" cy="379656"/>
          </a:xfrm>
          <a:prstGeom prst="rect">
            <a:avLst/>
          </a:prstGeom>
          <a:noFill/>
        </p:spPr>
        <p:txBody>
          <a:bodyPr wrap="square" rtlCol="0">
            <a:spAutoFit/>
          </a:bodyPr>
          <a:lstStyle/>
          <a:p>
            <a:pPr algn="ctr"/>
            <a:r>
              <a:rPr lang="en-US" altLang="zh-CN" sz="1867" dirty="0">
                <a:solidFill>
                  <a:schemeClr val="tx1">
                    <a:lumMod val="75000"/>
                    <a:lumOff val="25000"/>
                  </a:schemeClr>
                </a:solidFill>
                <a:latin typeface="微软雅黑" pitchFamily="34" charset="-122"/>
                <a:ea typeface="微软雅黑" pitchFamily="34" charset="-122"/>
              </a:rPr>
              <a:t>55%</a:t>
            </a:r>
            <a:endParaRPr lang="zh-CN" altLang="en-US" sz="1867" dirty="0">
              <a:solidFill>
                <a:schemeClr val="tx1">
                  <a:lumMod val="75000"/>
                  <a:lumOff val="25000"/>
                </a:schemeClr>
              </a:solidFill>
              <a:latin typeface="微软雅黑" pitchFamily="34" charset="-122"/>
              <a:ea typeface="微软雅黑" pitchFamily="34" charset="-122"/>
            </a:endParaRPr>
          </a:p>
        </p:txBody>
      </p:sp>
      <p:sp>
        <p:nvSpPr>
          <p:cNvPr id="10" name="同心圆 9"/>
          <p:cNvSpPr/>
          <p:nvPr/>
        </p:nvSpPr>
        <p:spPr>
          <a:xfrm>
            <a:off x="3898213" y="2239813"/>
            <a:ext cx="1724828" cy="1725361"/>
          </a:xfrm>
          <a:prstGeom prst="donut">
            <a:avLst>
              <a:gd name="adj" fmla="val 2746"/>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空心弧 10"/>
          <p:cNvSpPr/>
          <p:nvPr/>
        </p:nvSpPr>
        <p:spPr>
          <a:xfrm rot="8640000">
            <a:off x="4039280" y="2380925"/>
            <a:ext cx="1442691" cy="1443136"/>
          </a:xfrm>
          <a:prstGeom prst="blockArc">
            <a:avLst>
              <a:gd name="adj1" fmla="val 10440261"/>
              <a:gd name="adj2" fmla="val 217926"/>
              <a:gd name="adj3" fmla="val 2017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344484" y="2871908"/>
            <a:ext cx="979115" cy="379656"/>
          </a:xfrm>
          <a:prstGeom prst="rect">
            <a:avLst/>
          </a:prstGeom>
          <a:noFill/>
        </p:spPr>
        <p:txBody>
          <a:bodyPr wrap="square" rtlCol="0">
            <a:spAutoFit/>
          </a:bodyPr>
          <a:lstStyle/>
          <a:p>
            <a:pPr algn="ctr"/>
            <a:r>
              <a:rPr lang="en-US" altLang="zh-CN" sz="1867" dirty="0">
                <a:solidFill>
                  <a:schemeClr val="tx1">
                    <a:lumMod val="75000"/>
                    <a:lumOff val="25000"/>
                  </a:schemeClr>
                </a:solidFill>
                <a:latin typeface="微软雅黑" pitchFamily="34" charset="-122"/>
                <a:ea typeface="微软雅黑" pitchFamily="34" charset="-122"/>
              </a:rPr>
              <a:t>60%</a:t>
            </a:r>
            <a:endParaRPr lang="zh-CN" altLang="en-US" sz="1867" dirty="0">
              <a:solidFill>
                <a:schemeClr val="tx1">
                  <a:lumMod val="75000"/>
                  <a:lumOff val="25000"/>
                </a:schemeClr>
              </a:solidFill>
              <a:latin typeface="微软雅黑" pitchFamily="34" charset="-122"/>
              <a:ea typeface="微软雅黑" pitchFamily="34" charset="-122"/>
            </a:endParaRPr>
          </a:p>
        </p:txBody>
      </p:sp>
      <p:sp>
        <p:nvSpPr>
          <p:cNvPr id="13" name="同心圆 12"/>
          <p:cNvSpPr/>
          <p:nvPr/>
        </p:nvSpPr>
        <p:spPr>
          <a:xfrm>
            <a:off x="6568961" y="2239813"/>
            <a:ext cx="1724828" cy="1725361"/>
          </a:xfrm>
          <a:prstGeom prst="donut">
            <a:avLst>
              <a:gd name="adj" fmla="val 2746"/>
            </a:avLst>
          </a:prstGeom>
          <a:solidFill>
            <a:srgbClr val="0070C0"/>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空心弧 13"/>
          <p:cNvSpPr/>
          <p:nvPr/>
        </p:nvSpPr>
        <p:spPr>
          <a:xfrm rot="10920000">
            <a:off x="6710029" y="2380925"/>
            <a:ext cx="1442691" cy="1443136"/>
          </a:xfrm>
          <a:prstGeom prst="blockArc">
            <a:avLst>
              <a:gd name="adj1" fmla="val 6913946"/>
              <a:gd name="adj2" fmla="val 217926"/>
              <a:gd name="adj3" fmla="val 201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7030851" y="2856272"/>
            <a:ext cx="979115" cy="379656"/>
          </a:xfrm>
          <a:prstGeom prst="rect">
            <a:avLst/>
          </a:prstGeom>
          <a:noFill/>
        </p:spPr>
        <p:txBody>
          <a:bodyPr wrap="square" rtlCol="0">
            <a:spAutoFit/>
          </a:bodyPr>
          <a:lstStyle/>
          <a:p>
            <a:pPr algn="ctr"/>
            <a:r>
              <a:rPr lang="en-US" altLang="zh-CN" sz="1867" dirty="0">
                <a:solidFill>
                  <a:schemeClr val="tx1">
                    <a:lumMod val="75000"/>
                    <a:lumOff val="25000"/>
                  </a:schemeClr>
                </a:solidFill>
                <a:latin typeface="微软雅黑" pitchFamily="34" charset="-122"/>
                <a:ea typeface="微软雅黑" pitchFamily="34" charset="-122"/>
              </a:rPr>
              <a:t>80%</a:t>
            </a:r>
            <a:endParaRPr lang="zh-CN" altLang="en-US" sz="1867" dirty="0">
              <a:solidFill>
                <a:schemeClr val="tx1">
                  <a:lumMod val="75000"/>
                  <a:lumOff val="25000"/>
                </a:schemeClr>
              </a:solidFill>
              <a:latin typeface="微软雅黑" pitchFamily="34" charset="-122"/>
              <a:ea typeface="微软雅黑" pitchFamily="34" charset="-122"/>
            </a:endParaRPr>
          </a:p>
        </p:txBody>
      </p:sp>
      <p:sp>
        <p:nvSpPr>
          <p:cNvPr id="16" name="同心圆 15"/>
          <p:cNvSpPr/>
          <p:nvPr/>
        </p:nvSpPr>
        <p:spPr>
          <a:xfrm>
            <a:off x="9239711" y="2239813"/>
            <a:ext cx="1724828" cy="1725361"/>
          </a:xfrm>
          <a:prstGeom prst="donut">
            <a:avLst>
              <a:gd name="adj" fmla="val 2746"/>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空心弧 16"/>
          <p:cNvSpPr/>
          <p:nvPr/>
        </p:nvSpPr>
        <p:spPr>
          <a:xfrm rot="10920000">
            <a:off x="9380780" y="2380925"/>
            <a:ext cx="1442691" cy="1443136"/>
          </a:xfrm>
          <a:prstGeom prst="blockArc">
            <a:avLst>
              <a:gd name="adj1" fmla="val 2275529"/>
              <a:gd name="adj2" fmla="val 217926"/>
              <a:gd name="adj3" fmla="val 2017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9568378" y="2856272"/>
            <a:ext cx="1171077" cy="379656"/>
          </a:xfrm>
          <a:prstGeom prst="rect">
            <a:avLst/>
          </a:prstGeom>
          <a:noFill/>
        </p:spPr>
        <p:txBody>
          <a:bodyPr wrap="square" rtlCol="0">
            <a:spAutoFit/>
          </a:bodyPr>
          <a:lstStyle/>
          <a:p>
            <a:pPr algn="ctr"/>
            <a:r>
              <a:rPr lang="en-US" altLang="zh-CN" sz="1867" dirty="0">
                <a:solidFill>
                  <a:schemeClr val="tx1">
                    <a:lumMod val="75000"/>
                    <a:lumOff val="25000"/>
                  </a:schemeClr>
                </a:solidFill>
                <a:latin typeface="微软雅黑" pitchFamily="34" charset="-122"/>
                <a:ea typeface="微软雅黑" pitchFamily="34" charset="-122"/>
              </a:rPr>
              <a:t>90%</a:t>
            </a:r>
            <a:endParaRPr lang="zh-CN" altLang="en-US" sz="1867" dirty="0">
              <a:solidFill>
                <a:schemeClr val="tx1">
                  <a:lumMod val="75000"/>
                  <a:lumOff val="25000"/>
                </a:schemeClr>
              </a:solidFill>
              <a:latin typeface="微软雅黑" pitchFamily="34" charset="-122"/>
              <a:ea typeface="微软雅黑" pitchFamily="34" charset="-122"/>
            </a:endParaRPr>
          </a:p>
        </p:txBody>
      </p:sp>
      <p:sp>
        <p:nvSpPr>
          <p:cNvPr id="19" name="文本框 17"/>
          <p:cNvSpPr txBox="1"/>
          <p:nvPr/>
        </p:nvSpPr>
        <p:spPr>
          <a:xfrm>
            <a:off x="867203" y="4263857"/>
            <a:ext cx="2445347" cy="912474"/>
          </a:xfrm>
          <a:prstGeom prst="rect">
            <a:avLst/>
          </a:prstGeom>
          <a:noFill/>
        </p:spPr>
        <p:txBody>
          <a:bodyPr wrap="square" lIns="134345" tIns="67173" rIns="134345" bIns="67173">
            <a:spAutoFit/>
          </a:bodyPr>
          <a:lstStyle/>
          <a:p>
            <a:pPr lvl="0" algn="ctr">
              <a:lnSpc>
                <a:spcPct val="130000"/>
              </a:lnSpc>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输入小标题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文本框 17"/>
          <p:cNvSpPr txBox="1"/>
          <p:nvPr/>
        </p:nvSpPr>
        <p:spPr>
          <a:xfrm>
            <a:off x="3537952" y="4263857"/>
            <a:ext cx="2445347" cy="912474"/>
          </a:xfrm>
          <a:prstGeom prst="rect">
            <a:avLst/>
          </a:prstGeom>
          <a:noFill/>
        </p:spPr>
        <p:txBody>
          <a:bodyPr wrap="square" lIns="134345" tIns="67173" rIns="134345" bIns="67173">
            <a:spAutoFit/>
          </a:bodyPr>
          <a:lstStyle/>
          <a:p>
            <a:pPr lvl="0" algn="ctr">
              <a:lnSpc>
                <a:spcPct val="130000"/>
              </a:lnSpc>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输入小标题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文本框 17"/>
          <p:cNvSpPr txBox="1"/>
          <p:nvPr/>
        </p:nvSpPr>
        <p:spPr>
          <a:xfrm>
            <a:off x="6208701" y="4263857"/>
            <a:ext cx="2445347" cy="912474"/>
          </a:xfrm>
          <a:prstGeom prst="rect">
            <a:avLst/>
          </a:prstGeom>
          <a:noFill/>
        </p:spPr>
        <p:txBody>
          <a:bodyPr wrap="square" lIns="134345" tIns="67173" rIns="134345" bIns="67173">
            <a:spAutoFit/>
          </a:bodyPr>
          <a:lstStyle/>
          <a:p>
            <a:pPr lvl="0" algn="ctr">
              <a:lnSpc>
                <a:spcPct val="130000"/>
              </a:lnSpc>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输入小标题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文本框 17"/>
          <p:cNvSpPr txBox="1"/>
          <p:nvPr/>
        </p:nvSpPr>
        <p:spPr>
          <a:xfrm>
            <a:off x="8931240" y="4263857"/>
            <a:ext cx="2445347" cy="912474"/>
          </a:xfrm>
          <a:prstGeom prst="rect">
            <a:avLst/>
          </a:prstGeom>
          <a:noFill/>
        </p:spPr>
        <p:txBody>
          <a:bodyPr wrap="square" lIns="134345" tIns="67173" rIns="134345" bIns="67173">
            <a:spAutoFit/>
          </a:bodyPr>
          <a:lstStyle/>
          <a:p>
            <a:pPr lvl="0" algn="ctr">
              <a:lnSpc>
                <a:spcPct val="130000"/>
              </a:lnSpc>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输入小标题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6" name="Прямая соединительная линия 10">
            <a:extLst>
              <a:ext uri="{FF2B5EF4-FFF2-40B4-BE49-F238E27FC236}">
                <a16:creationId xmlns:a16="http://schemas.microsoft.com/office/drawing/2014/main" xmlns="" id="{BC852333-EC76-4E27-A591-33589DC8017D}"/>
              </a:ext>
            </a:extLst>
          </p:cNvPr>
          <p:cNvCxnSpPr>
            <a:cxnSpLocks/>
          </p:cNvCxnSpPr>
          <p:nvPr/>
        </p:nvCxnSpPr>
        <p:spPr>
          <a:xfrm>
            <a:off x="7848600" y="754859"/>
            <a:ext cx="4343400" cy="0"/>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cxnSp>
        <p:nvCxnSpPr>
          <p:cNvPr id="27" name="Прямая соединительная линия 27">
            <a:extLst>
              <a:ext uri="{FF2B5EF4-FFF2-40B4-BE49-F238E27FC236}">
                <a16:creationId xmlns:a16="http://schemas.microsoft.com/office/drawing/2014/main" xmlns="" id="{3CB4287D-F197-4A4A-BE53-86F17F243BE5}"/>
              </a:ext>
            </a:extLst>
          </p:cNvPr>
          <p:cNvCxnSpPr>
            <a:cxnSpLocks/>
          </p:cNvCxnSpPr>
          <p:nvPr/>
        </p:nvCxnSpPr>
        <p:spPr>
          <a:xfrm>
            <a:off x="0" y="746213"/>
            <a:ext cx="4140200" cy="8646"/>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02287E69-AA49-4A46-9B79-E71920CFD8DB}"/>
              </a:ext>
            </a:extLst>
          </p:cNvPr>
          <p:cNvSpPr txBox="1"/>
          <p:nvPr/>
        </p:nvSpPr>
        <p:spPr>
          <a:xfrm>
            <a:off x="4616450" y="469900"/>
            <a:ext cx="2959100" cy="523220"/>
          </a:xfrm>
          <a:prstGeom prst="rect">
            <a:avLst/>
          </a:prstGeom>
          <a:noFill/>
        </p:spPr>
        <p:txBody>
          <a:bodyPr wrap="square" rtlCol="0">
            <a:spAutoFit/>
          </a:bodyPr>
          <a:lstStyle/>
          <a:p>
            <a:r>
              <a:rPr lang="zh-CN" altLang="en-US" sz="2800" dirty="0"/>
              <a:t>请输入标题内容</a:t>
            </a:r>
          </a:p>
        </p:txBody>
      </p:sp>
    </p:spTree>
    <p:extLst>
      <p:ext uri="{BB962C8B-B14F-4D97-AF65-F5344CB8AC3E}">
        <p14:creationId xmlns:p14="http://schemas.microsoft.com/office/powerpoint/2010/main" val="1504525388"/>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750"/>
                                        <p:tgtEl>
                                          <p:spTgt spid="7"/>
                                        </p:tgtEl>
                                      </p:cBhvr>
                                    </p:animEffect>
                                  </p:childTnLst>
                                </p:cTn>
                              </p:par>
                              <p:par>
                                <p:cTn id="8" presetID="31" presetClass="entr" presetSubtype="0" fill="hold" grpId="0" nodeType="withEffect">
                                  <p:stCondLst>
                                    <p:cond delay="250"/>
                                  </p:stCondLst>
                                  <p:childTnLst>
                                    <p:set>
                                      <p:cBhvr>
                                        <p:cTn id="9" dur="1" fill="hold">
                                          <p:stCondLst>
                                            <p:cond delay="0"/>
                                          </p:stCondLst>
                                        </p:cTn>
                                        <p:tgtEl>
                                          <p:spTgt spid="8"/>
                                        </p:tgtEl>
                                        <p:attrNameLst>
                                          <p:attrName>style.visibility</p:attrName>
                                        </p:attrNameLst>
                                      </p:cBhvr>
                                      <p:to>
                                        <p:strVal val="visible"/>
                                      </p:to>
                                    </p:set>
                                    <p:anim calcmode="lin" valueType="num">
                                      <p:cBhvr>
                                        <p:cTn id="10" dur="750" fill="hold"/>
                                        <p:tgtEl>
                                          <p:spTgt spid="8"/>
                                        </p:tgtEl>
                                        <p:attrNameLst>
                                          <p:attrName>ppt_w</p:attrName>
                                        </p:attrNameLst>
                                      </p:cBhvr>
                                      <p:tavLst>
                                        <p:tav tm="0">
                                          <p:val>
                                            <p:fltVal val="0"/>
                                          </p:val>
                                        </p:tav>
                                        <p:tav tm="100000">
                                          <p:val>
                                            <p:strVal val="#ppt_w"/>
                                          </p:val>
                                        </p:tav>
                                      </p:tavLst>
                                    </p:anim>
                                    <p:anim calcmode="lin" valueType="num">
                                      <p:cBhvr>
                                        <p:cTn id="11" dur="750" fill="hold"/>
                                        <p:tgtEl>
                                          <p:spTgt spid="8"/>
                                        </p:tgtEl>
                                        <p:attrNameLst>
                                          <p:attrName>ppt_h</p:attrName>
                                        </p:attrNameLst>
                                      </p:cBhvr>
                                      <p:tavLst>
                                        <p:tav tm="0">
                                          <p:val>
                                            <p:fltVal val="0"/>
                                          </p:val>
                                        </p:tav>
                                        <p:tav tm="100000">
                                          <p:val>
                                            <p:strVal val="#ppt_h"/>
                                          </p:val>
                                        </p:tav>
                                      </p:tavLst>
                                    </p:anim>
                                    <p:anim calcmode="lin" valueType="num">
                                      <p:cBhvr>
                                        <p:cTn id="12" dur="750" fill="hold"/>
                                        <p:tgtEl>
                                          <p:spTgt spid="8"/>
                                        </p:tgtEl>
                                        <p:attrNameLst>
                                          <p:attrName>style.rotation</p:attrName>
                                        </p:attrNameLst>
                                      </p:cBhvr>
                                      <p:tavLst>
                                        <p:tav tm="0">
                                          <p:val>
                                            <p:fltVal val="90"/>
                                          </p:val>
                                        </p:tav>
                                        <p:tav tm="100000">
                                          <p:val>
                                            <p:fltVal val="0"/>
                                          </p:val>
                                        </p:tav>
                                      </p:tavLst>
                                    </p:anim>
                                    <p:animEffect transition="in" filter="fade">
                                      <p:cBhvr>
                                        <p:cTn id="13" dur="750"/>
                                        <p:tgtEl>
                                          <p:spTgt spid="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heel(1)">
                                      <p:cBhvr>
                                        <p:cTn id="27" dur="750"/>
                                        <p:tgtEl>
                                          <p:spTgt spid="10"/>
                                        </p:tgtEl>
                                      </p:cBhvr>
                                    </p:animEffect>
                                  </p:childTnLst>
                                </p:cTn>
                              </p:par>
                              <p:par>
                                <p:cTn id="28" presetID="31" presetClass="entr" presetSubtype="0" fill="hold" grpId="0" nodeType="withEffect">
                                  <p:stCondLst>
                                    <p:cond delay="250"/>
                                  </p:stCondLst>
                                  <p:childTnLst>
                                    <p:set>
                                      <p:cBhvr>
                                        <p:cTn id="29" dur="1" fill="hold">
                                          <p:stCondLst>
                                            <p:cond delay="0"/>
                                          </p:stCondLst>
                                        </p:cTn>
                                        <p:tgtEl>
                                          <p:spTgt spid="11"/>
                                        </p:tgtEl>
                                        <p:attrNameLst>
                                          <p:attrName>style.visibility</p:attrName>
                                        </p:attrNameLst>
                                      </p:cBhvr>
                                      <p:to>
                                        <p:strVal val="visible"/>
                                      </p:to>
                                    </p:set>
                                    <p:anim calcmode="lin" valueType="num">
                                      <p:cBhvr>
                                        <p:cTn id="30" dur="750" fill="hold"/>
                                        <p:tgtEl>
                                          <p:spTgt spid="11"/>
                                        </p:tgtEl>
                                        <p:attrNameLst>
                                          <p:attrName>ppt_w</p:attrName>
                                        </p:attrNameLst>
                                      </p:cBhvr>
                                      <p:tavLst>
                                        <p:tav tm="0">
                                          <p:val>
                                            <p:fltVal val="0"/>
                                          </p:val>
                                        </p:tav>
                                        <p:tav tm="100000">
                                          <p:val>
                                            <p:strVal val="#ppt_w"/>
                                          </p:val>
                                        </p:tav>
                                      </p:tavLst>
                                    </p:anim>
                                    <p:anim calcmode="lin" valueType="num">
                                      <p:cBhvr>
                                        <p:cTn id="31" dur="750" fill="hold"/>
                                        <p:tgtEl>
                                          <p:spTgt spid="11"/>
                                        </p:tgtEl>
                                        <p:attrNameLst>
                                          <p:attrName>ppt_h</p:attrName>
                                        </p:attrNameLst>
                                      </p:cBhvr>
                                      <p:tavLst>
                                        <p:tav tm="0">
                                          <p:val>
                                            <p:fltVal val="0"/>
                                          </p:val>
                                        </p:tav>
                                        <p:tav tm="100000">
                                          <p:val>
                                            <p:strVal val="#ppt_h"/>
                                          </p:val>
                                        </p:tav>
                                      </p:tavLst>
                                    </p:anim>
                                    <p:anim calcmode="lin" valueType="num">
                                      <p:cBhvr>
                                        <p:cTn id="32" dur="750" fill="hold"/>
                                        <p:tgtEl>
                                          <p:spTgt spid="11"/>
                                        </p:tgtEl>
                                        <p:attrNameLst>
                                          <p:attrName>style.rotation</p:attrName>
                                        </p:attrNameLst>
                                      </p:cBhvr>
                                      <p:tavLst>
                                        <p:tav tm="0">
                                          <p:val>
                                            <p:fltVal val="90"/>
                                          </p:val>
                                        </p:tav>
                                        <p:tav tm="100000">
                                          <p:val>
                                            <p:fltVal val="0"/>
                                          </p:val>
                                        </p:tav>
                                      </p:tavLst>
                                    </p:anim>
                                    <p:animEffect transition="in" filter="fade">
                                      <p:cBhvr>
                                        <p:cTn id="33" dur="750"/>
                                        <p:tgtEl>
                                          <p:spTgt spid="11"/>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500"/>
                                        <p:tgtEl>
                                          <p:spTgt spid="20"/>
                                        </p:tgtEl>
                                      </p:cBhvr>
                                    </p:animEffect>
                                  </p:childTnLst>
                                </p:cTn>
                              </p:par>
                            </p:childTnLst>
                          </p:cTn>
                        </p:par>
                        <p:par>
                          <p:cTn id="44" fill="hold">
                            <p:stCondLst>
                              <p:cond delay="4000"/>
                            </p:stCondLst>
                            <p:childTnLst>
                              <p:par>
                                <p:cTn id="45" presetID="21" presetClass="entr" presetSubtype="1"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heel(1)">
                                      <p:cBhvr>
                                        <p:cTn id="47" dur="750"/>
                                        <p:tgtEl>
                                          <p:spTgt spid="13"/>
                                        </p:tgtEl>
                                      </p:cBhvr>
                                    </p:animEffect>
                                  </p:childTnLst>
                                </p:cTn>
                              </p:par>
                              <p:par>
                                <p:cTn id="48" presetID="31" presetClass="entr" presetSubtype="0" fill="hold" grpId="0" nodeType="withEffect">
                                  <p:stCondLst>
                                    <p:cond delay="250"/>
                                  </p:stCondLst>
                                  <p:childTnLst>
                                    <p:set>
                                      <p:cBhvr>
                                        <p:cTn id="49" dur="1" fill="hold">
                                          <p:stCondLst>
                                            <p:cond delay="0"/>
                                          </p:stCondLst>
                                        </p:cTn>
                                        <p:tgtEl>
                                          <p:spTgt spid="14"/>
                                        </p:tgtEl>
                                        <p:attrNameLst>
                                          <p:attrName>style.visibility</p:attrName>
                                        </p:attrNameLst>
                                      </p:cBhvr>
                                      <p:to>
                                        <p:strVal val="visible"/>
                                      </p:to>
                                    </p:set>
                                    <p:anim calcmode="lin" valueType="num">
                                      <p:cBhvr>
                                        <p:cTn id="50" dur="750" fill="hold"/>
                                        <p:tgtEl>
                                          <p:spTgt spid="14"/>
                                        </p:tgtEl>
                                        <p:attrNameLst>
                                          <p:attrName>ppt_w</p:attrName>
                                        </p:attrNameLst>
                                      </p:cBhvr>
                                      <p:tavLst>
                                        <p:tav tm="0">
                                          <p:val>
                                            <p:fltVal val="0"/>
                                          </p:val>
                                        </p:tav>
                                        <p:tav tm="100000">
                                          <p:val>
                                            <p:strVal val="#ppt_w"/>
                                          </p:val>
                                        </p:tav>
                                      </p:tavLst>
                                    </p:anim>
                                    <p:anim calcmode="lin" valueType="num">
                                      <p:cBhvr>
                                        <p:cTn id="51" dur="750" fill="hold"/>
                                        <p:tgtEl>
                                          <p:spTgt spid="14"/>
                                        </p:tgtEl>
                                        <p:attrNameLst>
                                          <p:attrName>ppt_h</p:attrName>
                                        </p:attrNameLst>
                                      </p:cBhvr>
                                      <p:tavLst>
                                        <p:tav tm="0">
                                          <p:val>
                                            <p:fltVal val="0"/>
                                          </p:val>
                                        </p:tav>
                                        <p:tav tm="100000">
                                          <p:val>
                                            <p:strVal val="#ppt_h"/>
                                          </p:val>
                                        </p:tav>
                                      </p:tavLst>
                                    </p:anim>
                                    <p:anim calcmode="lin" valueType="num">
                                      <p:cBhvr>
                                        <p:cTn id="52" dur="750" fill="hold"/>
                                        <p:tgtEl>
                                          <p:spTgt spid="14"/>
                                        </p:tgtEl>
                                        <p:attrNameLst>
                                          <p:attrName>style.rotation</p:attrName>
                                        </p:attrNameLst>
                                      </p:cBhvr>
                                      <p:tavLst>
                                        <p:tav tm="0">
                                          <p:val>
                                            <p:fltVal val="90"/>
                                          </p:val>
                                        </p:tav>
                                        <p:tav tm="100000">
                                          <p:val>
                                            <p:fltVal val="0"/>
                                          </p:val>
                                        </p:tav>
                                      </p:tavLst>
                                    </p:anim>
                                    <p:animEffect transition="in" filter="fade">
                                      <p:cBhvr>
                                        <p:cTn id="53" dur="750"/>
                                        <p:tgtEl>
                                          <p:spTgt spid="14"/>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childTnLst>
                          </p:cTn>
                        </p:par>
                        <p:par>
                          <p:cTn id="60" fill="hold">
                            <p:stCondLst>
                              <p:cond delay="5500"/>
                            </p:stCondLst>
                            <p:childTnLst>
                              <p:par>
                                <p:cTn id="61" presetID="22" presetClass="entr" presetSubtype="1"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up)">
                                      <p:cBhvr>
                                        <p:cTn id="63" dur="500"/>
                                        <p:tgtEl>
                                          <p:spTgt spid="21"/>
                                        </p:tgtEl>
                                      </p:cBhvr>
                                    </p:animEffect>
                                  </p:childTnLst>
                                </p:cTn>
                              </p:par>
                            </p:childTnLst>
                          </p:cTn>
                        </p:par>
                        <p:par>
                          <p:cTn id="64" fill="hold">
                            <p:stCondLst>
                              <p:cond delay="6000"/>
                            </p:stCondLst>
                            <p:childTnLst>
                              <p:par>
                                <p:cTn id="65" presetID="21" presetClass="entr" presetSubtype="1"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heel(1)">
                                      <p:cBhvr>
                                        <p:cTn id="67" dur="750"/>
                                        <p:tgtEl>
                                          <p:spTgt spid="16"/>
                                        </p:tgtEl>
                                      </p:cBhvr>
                                    </p:animEffect>
                                  </p:childTnLst>
                                </p:cTn>
                              </p:par>
                              <p:par>
                                <p:cTn id="68" presetID="31" presetClass="entr" presetSubtype="0" fill="hold" grpId="0" nodeType="withEffect">
                                  <p:stCondLst>
                                    <p:cond delay="250"/>
                                  </p:stCondLst>
                                  <p:childTnLst>
                                    <p:set>
                                      <p:cBhvr>
                                        <p:cTn id="69" dur="1" fill="hold">
                                          <p:stCondLst>
                                            <p:cond delay="0"/>
                                          </p:stCondLst>
                                        </p:cTn>
                                        <p:tgtEl>
                                          <p:spTgt spid="17"/>
                                        </p:tgtEl>
                                        <p:attrNameLst>
                                          <p:attrName>style.visibility</p:attrName>
                                        </p:attrNameLst>
                                      </p:cBhvr>
                                      <p:to>
                                        <p:strVal val="visible"/>
                                      </p:to>
                                    </p:set>
                                    <p:anim calcmode="lin" valueType="num">
                                      <p:cBhvr>
                                        <p:cTn id="70" dur="750" fill="hold"/>
                                        <p:tgtEl>
                                          <p:spTgt spid="17"/>
                                        </p:tgtEl>
                                        <p:attrNameLst>
                                          <p:attrName>ppt_w</p:attrName>
                                        </p:attrNameLst>
                                      </p:cBhvr>
                                      <p:tavLst>
                                        <p:tav tm="0">
                                          <p:val>
                                            <p:fltVal val="0"/>
                                          </p:val>
                                        </p:tav>
                                        <p:tav tm="100000">
                                          <p:val>
                                            <p:strVal val="#ppt_w"/>
                                          </p:val>
                                        </p:tav>
                                      </p:tavLst>
                                    </p:anim>
                                    <p:anim calcmode="lin" valueType="num">
                                      <p:cBhvr>
                                        <p:cTn id="71" dur="750" fill="hold"/>
                                        <p:tgtEl>
                                          <p:spTgt spid="17"/>
                                        </p:tgtEl>
                                        <p:attrNameLst>
                                          <p:attrName>ppt_h</p:attrName>
                                        </p:attrNameLst>
                                      </p:cBhvr>
                                      <p:tavLst>
                                        <p:tav tm="0">
                                          <p:val>
                                            <p:fltVal val="0"/>
                                          </p:val>
                                        </p:tav>
                                        <p:tav tm="100000">
                                          <p:val>
                                            <p:strVal val="#ppt_h"/>
                                          </p:val>
                                        </p:tav>
                                      </p:tavLst>
                                    </p:anim>
                                    <p:anim calcmode="lin" valueType="num">
                                      <p:cBhvr>
                                        <p:cTn id="72" dur="750" fill="hold"/>
                                        <p:tgtEl>
                                          <p:spTgt spid="17"/>
                                        </p:tgtEl>
                                        <p:attrNameLst>
                                          <p:attrName>style.rotation</p:attrName>
                                        </p:attrNameLst>
                                      </p:cBhvr>
                                      <p:tavLst>
                                        <p:tav tm="0">
                                          <p:val>
                                            <p:fltVal val="90"/>
                                          </p:val>
                                        </p:tav>
                                        <p:tav tm="100000">
                                          <p:val>
                                            <p:fltVal val="0"/>
                                          </p:val>
                                        </p:tav>
                                      </p:tavLst>
                                    </p:anim>
                                    <p:animEffect transition="in" filter="fade">
                                      <p:cBhvr>
                                        <p:cTn id="73" dur="750"/>
                                        <p:tgtEl>
                                          <p:spTgt spid="17"/>
                                        </p:tgtEl>
                                      </p:cBhvr>
                                    </p:animEffect>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500" fill="hold"/>
                                        <p:tgtEl>
                                          <p:spTgt spid="18"/>
                                        </p:tgtEl>
                                        <p:attrNameLst>
                                          <p:attrName>ppt_w</p:attrName>
                                        </p:attrNameLst>
                                      </p:cBhvr>
                                      <p:tavLst>
                                        <p:tav tm="0">
                                          <p:val>
                                            <p:fltVal val="0"/>
                                          </p:val>
                                        </p:tav>
                                        <p:tav tm="100000">
                                          <p:val>
                                            <p:strVal val="#ppt_w"/>
                                          </p:val>
                                        </p:tav>
                                      </p:tavLst>
                                    </p:anim>
                                    <p:anim calcmode="lin" valueType="num">
                                      <p:cBhvr>
                                        <p:cTn id="78" dur="500" fill="hold"/>
                                        <p:tgtEl>
                                          <p:spTgt spid="18"/>
                                        </p:tgtEl>
                                        <p:attrNameLst>
                                          <p:attrName>ppt_h</p:attrName>
                                        </p:attrNameLst>
                                      </p:cBhvr>
                                      <p:tavLst>
                                        <p:tav tm="0">
                                          <p:val>
                                            <p:fltVal val="0"/>
                                          </p:val>
                                        </p:tav>
                                        <p:tav tm="100000">
                                          <p:val>
                                            <p:strVal val="#ppt_h"/>
                                          </p:val>
                                        </p:tav>
                                      </p:tavLst>
                                    </p:anim>
                                    <p:animEffect transition="in" filter="fade">
                                      <p:cBhvr>
                                        <p:cTn id="79" dur="500"/>
                                        <p:tgtEl>
                                          <p:spTgt spid="18"/>
                                        </p:tgtEl>
                                      </p:cBhvr>
                                    </p:animEffect>
                                  </p:childTnLst>
                                </p:cTn>
                              </p:par>
                            </p:childTnLst>
                          </p:cTn>
                        </p:par>
                        <p:par>
                          <p:cTn id="80" fill="hold">
                            <p:stCondLst>
                              <p:cond delay="7500"/>
                            </p:stCondLst>
                            <p:childTnLst>
                              <p:par>
                                <p:cTn id="81" presetID="22" presetClass="entr" presetSubtype="1"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up)">
                                      <p:cBhvr>
                                        <p:cTn id="83" dur="500"/>
                                        <p:tgtEl>
                                          <p:spTgt spid="22"/>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left)">
                                      <p:cBhvr>
                                        <p:cTn id="88" dur="500"/>
                                        <p:tgtEl>
                                          <p:spTgt spid="26"/>
                                        </p:tgtEl>
                                      </p:cBhvr>
                                    </p:animEffect>
                                  </p:childTnLst>
                                </p:cTn>
                              </p:par>
                              <p:par>
                                <p:cTn id="89" presetID="22" presetClass="entr" presetSubtype="2" fill="hold"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right)">
                                      <p:cBhvr>
                                        <p:cTn id="9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animBg="1"/>
      <p:bldP spid="12" grpId="0"/>
      <p:bldP spid="13" grpId="0" animBg="1"/>
      <p:bldP spid="14" grpId="0" animBg="1"/>
      <p:bldP spid="15" grpId="0"/>
      <p:bldP spid="16" grpId="0" animBg="1"/>
      <p:bldP spid="17" grpId="0" animBg="1"/>
      <p:bldP spid="18" grpId="0"/>
      <p:bldP spid="19" grpId="0"/>
      <p:bldP spid="20" grpId="0"/>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34"/>
          <p:cNvGrpSpPr/>
          <p:nvPr/>
        </p:nvGrpSpPr>
        <p:grpSpPr>
          <a:xfrm>
            <a:off x="1415480" y="1779444"/>
            <a:ext cx="2922429" cy="615491"/>
            <a:chOff x="1241186" y="4062890"/>
            <a:chExt cx="1412088" cy="588761"/>
          </a:xfrm>
        </p:grpSpPr>
        <p:sp>
          <p:nvSpPr>
            <p:cNvPr id="42" name="TextBox 35"/>
            <p:cNvSpPr txBox="1">
              <a:spLocks/>
            </p:cNvSpPr>
            <p:nvPr/>
          </p:nvSpPr>
          <p:spPr bwMode="auto">
            <a:xfrm>
              <a:off x="1241186" y="4259105"/>
              <a:ext cx="1412088" cy="392546"/>
            </a:xfrm>
            <a:prstGeom prst="rect">
              <a:avLst/>
            </a:prstGeom>
          </p:spPr>
          <p:txBody>
            <a:bodyPr wrap="square" lIns="0" tIns="0" rIns="384000" bIns="0" anchor="ctr" anchorCtr="0">
              <a:normAutofit fontScale="92500" lnSpcReduction="10000"/>
              <a:scene3d>
                <a:camera prst="orthographicFront"/>
                <a:lightRig rig="threePt" dir="t"/>
              </a:scene3d>
              <a:sp3d>
                <a:bevelT w="0" h="0"/>
              </a:sp3d>
            </a:bodyPr>
            <a:lstStyle/>
            <a:p>
              <a:pPr algn="r">
                <a:lnSpc>
                  <a:spcPct val="120000"/>
                </a:lnSpc>
                <a:spcBef>
                  <a:spcPct val="0"/>
                </a:spcBef>
                <a:defRPr/>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333">
                  <a:solidFill>
                    <a:schemeClr val="bg1">
                      <a:lumMod val="50000"/>
                    </a:schemeClr>
                  </a:solidFill>
                  <a:latin typeface="微软雅黑" panose="020B0503020204020204" pitchFamily="34" charset="-122"/>
                  <a:ea typeface="微软雅黑" panose="020B0503020204020204" pitchFamily="34" charset="-122"/>
                </a:rPr>
              </a:br>
              <a:r>
                <a:rPr lang="zh-CN" altLang="en-US" sz="13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43" name="TextBox 36"/>
            <p:cNvSpPr txBox="1">
              <a:spLocks/>
            </p:cNvSpPr>
            <p:nvPr/>
          </p:nvSpPr>
          <p:spPr bwMode="auto">
            <a:xfrm>
              <a:off x="2015492" y="4062890"/>
              <a:ext cx="637782" cy="196213"/>
            </a:xfrm>
            <a:prstGeom prst="rect">
              <a:avLst/>
            </a:prstGeom>
          </p:spPr>
          <p:txBody>
            <a:bodyPr wrap="none" lIns="0" tIns="0" rIns="384000" bIns="0" anchor="ctr">
              <a:normAutofit fontScale="92500" lnSpcReduction="20000"/>
              <a:scene3d>
                <a:camera prst="orthographicFront"/>
                <a:lightRig rig="threePt" dir="t"/>
              </a:scene3d>
              <a:sp3d>
                <a:bevelT w="0" h="0"/>
              </a:sp3d>
            </a:bodyPr>
            <a:lstStyle/>
            <a:p>
              <a:pPr algn="r">
                <a:spcBef>
                  <a:spcPct val="0"/>
                </a:spcBef>
                <a:defRPr/>
              </a:pPr>
              <a:r>
                <a:rPr lang="zh-CN" altLang="en-US" sz="1777"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20" name="Group 43"/>
          <p:cNvGrpSpPr/>
          <p:nvPr/>
        </p:nvGrpSpPr>
        <p:grpSpPr>
          <a:xfrm>
            <a:off x="7962765" y="1779446"/>
            <a:ext cx="2954647" cy="615489"/>
            <a:chOff x="814419" y="4062890"/>
            <a:chExt cx="1845382" cy="588759"/>
          </a:xfrm>
        </p:grpSpPr>
        <p:sp>
          <p:nvSpPr>
            <p:cNvPr id="40" name="TextBox 44"/>
            <p:cNvSpPr txBox="1">
              <a:spLocks/>
            </p:cNvSpPr>
            <p:nvPr/>
          </p:nvSpPr>
          <p:spPr bwMode="auto">
            <a:xfrm>
              <a:off x="814419" y="4259103"/>
              <a:ext cx="1845382" cy="392546"/>
            </a:xfrm>
            <a:prstGeom prst="rect">
              <a:avLst/>
            </a:prstGeom>
          </p:spPr>
          <p:txBody>
            <a:bodyPr wrap="square" lIns="384000" tIns="0" rIns="0" bIns="0" anchor="ctr">
              <a:normAutofit fontScale="92500" lnSpcReduction="10000"/>
              <a:scene3d>
                <a:camera prst="orthographicFront"/>
                <a:lightRig rig="threePt" dir="t"/>
              </a:scene3d>
              <a:sp3d>
                <a:bevelT w="0" h="0"/>
              </a:sp3d>
            </a:bodyPr>
            <a:lstStyle/>
            <a:p>
              <a:pPr>
                <a:lnSpc>
                  <a:spcPct val="120000"/>
                </a:lnSpc>
                <a:spcBef>
                  <a:spcPct val="0"/>
                </a:spcBef>
                <a:defRPr/>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333">
                  <a:solidFill>
                    <a:schemeClr val="bg1">
                      <a:lumMod val="50000"/>
                    </a:schemeClr>
                  </a:solidFill>
                  <a:latin typeface="微软雅黑" panose="020B0503020204020204" pitchFamily="34" charset="-122"/>
                  <a:ea typeface="微软雅黑" panose="020B0503020204020204" pitchFamily="34" charset="-122"/>
                </a:rPr>
              </a:br>
              <a:r>
                <a:rPr lang="zh-CN" altLang="en-US" sz="13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41" name="TextBox 45"/>
            <p:cNvSpPr txBox="1">
              <a:spLocks/>
            </p:cNvSpPr>
            <p:nvPr/>
          </p:nvSpPr>
          <p:spPr bwMode="auto">
            <a:xfrm>
              <a:off x="814419" y="4062890"/>
              <a:ext cx="824394" cy="196213"/>
            </a:xfrm>
            <a:prstGeom prst="rect">
              <a:avLst/>
            </a:prstGeom>
          </p:spPr>
          <p:txBody>
            <a:bodyPr wrap="none" lIns="384000" tIns="0" rIns="0" bIns="0" anchor="ctr">
              <a:normAutofit fontScale="92500" lnSpcReduction="20000"/>
              <a:scene3d>
                <a:camera prst="orthographicFront"/>
                <a:lightRig rig="threePt" dir="t"/>
              </a:scene3d>
              <a:sp3d>
                <a:bevelT w="0" h="0"/>
              </a:sp3d>
            </a:bodyPr>
            <a:lstStyle/>
            <a:p>
              <a:pPr>
                <a:spcBef>
                  <a:spcPct val="0"/>
                </a:spcBef>
                <a:defRPr/>
              </a:pPr>
              <a:r>
                <a:rPr lang="zh-CN" altLang="en-US" sz="1777"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44" name="组合 43"/>
          <p:cNvGrpSpPr/>
          <p:nvPr/>
        </p:nvGrpSpPr>
        <p:grpSpPr>
          <a:xfrm>
            <a:off x="2992302" y="1700808"/>
            <a:ext cx="6330951" cy="3616325"/>
            <a:chOff x="2244226" y="1275606"/>
            <a:chExt cx="4748213" cy="2712244"/>
          </a:xfrm>
        </p:grpSpPr>
        <p:sp>
          <p:nvSpPr>
            <p:cNvPr id="4" name="Freeform: Shape 1"/>
            <p:cNvSpPr>
              <a:spLocks/>
            </p:cNvSpPr>
            <p:nvPr/>
          </p:nvSpPr>
          <p:spPr bwMode="auto">
            <a:xfrm>
              <a:off x="5422004" y="2415034"/>
              <a:ext cx="1452563" cy="1454944"/>
            </a:xfrm>
            <a:custGeom>
              <a:avLst/>
              <a:gdLst>
                <a:gd name="T0" fmla="*/ 1112 w 1112"/>
                <a:gd name="T1" fmla="*/ 332 h 1114"/>
                <a:gd name="T2" fmla="*/ 331 w 1112"/>
                <a:gd name="T3" fmla="*/ 1114 h 1114"/>
                <a:gd name="T4" fmla="*/ 0 w 1112"/>
                <a:gd name="T5" fmla="*/ 782 h 1114"/>
                <a:gd name="T6" fmla="*/ 781 w 1112"/>
                <a:gd name="T7" fmla="*/ 0 h 1114"/>
                <a:gd name="T8" fmla="*/ 1112 w 1112"/>
                <a:gd name="T9" fmla="*/ 332 h 1114"/>
              </a:gdLst>
              <a:ahLst/>
              <a:cxnLst>
                <a:cxn ang="0">
                  <a:pos x="T0" y="T1"/>
                </a:cxn>
                <a:cxn ang="0">
                  <a:pos x="T2" y="T3"/>
                </a:cxn>
                <a:cxn ang="0">
                  <a:pos x="T4" y="T5"/>
                </a:cxn>
                <a:cxn ang="0">
                  <a:pos x="T6" y="T7"/>
                </a:cxn>
                <a:cxn ang="0">
                  <a:pos x="T8" y="T9"/>
                </a:cxn>
              </a:cxnLst>
              <a:rect l="0" t="0" r="r" b="b"/>
              <a:pathLst>
                <a:path w="1112" h="1114">
                  <a:moveTo>
                    <a:pt x="1112" y="332"/>
                  </a:moveTo>
                  <a:lnTo>
                    <a:pt x="331" y="1114"/>
                  </a:lnTo>
                  <a:lnTo>
                    <a:pt x="0" y="782"/>
                  </a:lnTo>
                  <a:lnTo>
                    <a:pt x="781" y="0"/>
                  </a:lnTo>
                  <a:lnTo>
                    <a:pt x="1112" y="332"/>
                  </a:lnTo>
                  <a:close/>
                </a:path>
              </a:pathLst>
            </a:custGeom>
            <a:solidFill>
              <a:schemeClr val="bg1">
                <a:lumMod val="75000"/>
                <a:alpha val="15000"/>
              </a:schemeClr>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Freeform: Shape 2"/>
            <p:cNvSpPr>
              <a:spLocks/>
            </p:cNvSpPr>
            <p:nvPr/>
          </p:nvSpPr>
          <p:spPr bwMode="auto">
            <a:xfrm>
              <a:off x="4401638" y="2415034"/>
              <a:ext cx="1452563" cy="1454944"/>
            </a:xfrm>
            <a:custGeom>
              <a:avLst/>
              <a:gdLst>
                <a:gd name="T0" fmla="*/ 332 w 1112"/>
                <a:gd name="T1" fmla="*/ 0 h 1114"/>
                <a:gd name="T2" fmla="*/ 1112 w 1112"/>
                <a:gd name="T3" fmla="*/ 782 h 1114"/>
                <a:gd name="T4" fmla="*/ 781 w 1112"/>
                <a:gd name="T5" fmla="*/ 1114 h 1114"/>
                <a:gd name="T6" fmla="*/ 0 w 1112"/>
                <a:gd name="T7" fmla="*/ 332 h 1114"/>
                <a:gd name="T8" fmla="*/ 332 w 1112"/>
                <a:gd name="T9" fmla="*/ 0 h 1114"/>
              </a:gdLst>
              <a:ahLst/>
              <a:cxnLst>
                <a:cxn ang="0">
                  <a:pos x="T0" y="T1"/>
                </a:cxn>
                <a:cxn ang="0">
                  <a:pos x="T2" y="T3"/>
                </a:cxn>
                <a:cxn ang="0">
                  <a:pos x="T4" y="T5"/>
                </a:cxn>
                <a:cxn ang="0">
                  <a:pos x="T6" y="T7"/>
                </a:cxn>
                <a:cxn ang="0">
                  <a:pos x="T8" y="T9"/>
                </a:cxn>
              </a:cxnLst>
              <a:rect l="0" t="0" r="r" b="b"/>
              <a:pathLst>
                <a:path w="1112" h="1114">
                  <a:moveTo>
                    <a:pt x="332" y="0"/>
                  </a:moveTo>
                  <a:lnTo>
                    <a:pt x="1112" y="782"/>
                  </a:lnTo>
                  <a:lnTo>
                    <a:pt x="781" y="1114"/>
                  </a:lnTo>
                  <a:lnTo>
                    <a:pt x="0" y="332"/>
                  </a:lnTo>
                  <a:lnTo>
                    <a:pt x="332" y="0"/>
                  </a:lnTo>
                  <a:close/>
                </a:path>
              </a:pathLst>
            </a:custGeom>
            <a:solidFill>
              <a:schemeClr val="bg1">
                <a:lumMod val="50000"/>
                <a:alpha val="15000"/>
              </a:schemeClr>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Freeform: Shape 3"/>
            <p:cNvSpPr>
              <a:spLocks/>
            </p:cNvSpPr>
            <p:nvPr/>
          </p:nvSpPr>
          <p:spPr bwMode="auto">
            <a:xfrm>
              <a:off x="5422004" y="1393478"/>
              <a:ext cx="1452563" cy="1454944"/>
            </a:xfrm>
            <a:custGeom>
              <a:avLst/>
              <a:gdLst>
                <a:gd name="T0" fmla="*/ 331 w 1112"/>
                <a:gd name="T1" fmla="*/ 0 h 1114"/>
                <a:gd name="T2" fmla="*/ 1112 w 1112"/>
                <a:gd name="T3" fmla="*/ 782 h 1114"/>
                <a:gd name="T4" fmla="*/ 781 w 1112"/>
                <a:gd name="T5" fmla="*/ 1114 h 1114"/>
                <a:gd name="T6" fmla="*/ 0 w 1112"/>
                <a:gd name="T7" fmla="*/ 332 h 1114"/>
                <a:gd name="T8" fmla="*/ 331 w 1112"/>
                <a:gd name="T9" fmla="*/ 0 h 1114"/>
              </a:gdLst>
              <a:ahLst/>
              <a:cxnLst>
                <a:cxn ang="0">
                  <a:pos x="T0" y="T1"/>
                </a:cxn>
                <a:cxn ang="0">
                  <a:pos x="T2" y="T3"/>
                </a:cxn>
                <a:cxn ang="0">
                  <a:pos x="T4" y="T5"/>
                </a:cxn>
                <a:cxn ang="0">
                  <a:pos x="T6" y="T7"/>
                </a:cxn>
                <a:cxn ang="0">
                  <a:pos x="T8" y="T9"/>
                </a:cxn>
              </a:cxnLst>
              <a:rect l="0" t="0" r="r" b="b"/>
              <a:pathLst>
                <a:path w="1112" h="1114">
                  <a:moveTo>
                    <a:pt x="331" y="0"/>
                  </a:moveTo>
                  <a:lnTo>
                    <a:pt x="1112" y="782"/>
                  </a:lnTo>
                  <a:lnTo>
                    <a:pt x="781" y="1114"/>
                  </a:lnTo>
                  <a:lnTo>
                    <a:pt x="0" y="332"/>
                  </a:lnTo>
                  <a:lnTo>
                    <a:pt x="331" y="0"/>
                  </a:lnTo>
                  <a:close/>
                </a:path>
              </a:pathLst>
            </a:custGeom>
            <a:solidFill>
              <a:schemeClr val="bg1">
                <a:lumMod val="50000"/>
                <a:alpha val="15000"/>
              </a:schemeClr>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Freeform: Shape 4"/>
            <p:cNvSpPr>
              <a:spLocks/>
            </p:cNvSpPr>
            <p:nvPr/>
          </p:nvSpPr>
          <p:spPr bwMode="auto">
            <a:xfrm>
              <a:off x="4401638" y="1393478"/>
              <a:ext cx="1452563" cy="1454944"/>
            </a:xfrm>
            <a:custGeom>
              <a:avLst/>
              <a:gdLst>
                <a:gd name="T0" fmla="*/ 1112 w 1112"/>
                <a:gd name="T1" fmla="*/ 332 h 1114"/>
                <a:gd name="T2" fmla="*/ 332 w 1112"/>
                <a:gd name="T3" fmla="*/ 1114 h 1114"/>
                <a:gd name="T4" fmla="*/ 0 w 1112"/>
                <a:gd name="T5" fmla="*/ 782 h 1114"/>
                <a:gd name="T6" fmla="*/ 781 w 1112"/>
                <a:gd name="T7" fmla="*/ 0 h 1114"/>
                <a:gd name="T8" fmla="*/ 1112 w 1112"/>
                <a:gd name="T9" fmla="*/ 332 h 1114"/>
              </a:gdLst>
              <a:ahLst/>
              <a:cxnLst>
                <a:cxn ang="0">
                  <a:pos x="T0" y="T1"/>
                </a:cxn>
                <a:cxn ang="0">
                  <a:pos x="T2" y="T3"/>
                </a:cxn>
                <a:cxn ang="0">
                  <a:pos x="T4" y="T5"/>
                </a:cxn>
                <a:cxn ang="0">
                  <a:pos x="T6" y="T7"/>
                </a:cxn>
                <a:cxn ang="0">
                  <a:pos x="T8" y="T9"/>
                </a:cxn>
              </a:cxnLst>
              <a:rect l="0" t="0" r="r" b="b"/>
              <a:pathLst>
                <a:path w="1112" h="1114">
                  <a:moveTo>
                    <a:pt x="1112" y="332"/>
                  </a:moveTo>
                  <a:lnTo>
                    <a:pt x="332" y="1114"/>
                  </a:lnTo>
                  <a:lnTo>
                    <a:pt x="0" y="782"/>
                  </a:lnTo>
                  <a:lnTo>
                    <a:pt x="781" y="0"/>
                  </a:lnTo>
                  <a:lnTo>
                    <a:pt x="1112" y="332"/>
                  </a:lnTo>
                  <a:close/>
                </a:path>
              </a:pathLst>
            </a:custGeom>
            <a:solidFill>
              <a:schemeClr val="bg1">
                <a:lumMod val="75000"/>
                <a:alpha val="15000"/>
              </a:schemeClr>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Freeform: Shape 5"/>
            <p:cNvSpPr>
              <a:spLocks/>
            </p:cNvSpPr>
            <p:nvPr/>
          </p:nvSpPr>
          <p:spPr bwMode="auto">
            <a:xfrm>
              <a:off x="3381273" y="2415034"/>
              <a:ext cx="1453753" cy="1454944"/>
            </a:xfrm>
            <a:custGeom>
              <a:avLst/>
              <a:gdLst>
                <a:gd name="T0" fmla="*/ 1113 w 1113"/>
                <a:gd name="T1" fmla="*/ 332 h 1114"/>
                <a:gd name="T2" fmla="*/ 332 w 1113"/>
                <a:gd name="T3" fmla="*/ 1114 h 1114"/>
                <a:gd name="T4" fmla="*/ 0 w 1113"/>
                <a:gd name="T5" fmla="*/ 782 h 1114"/>
                <a:gd name="T6" fmla="*/ 781 w 1113"/>
                <a:gd name="T7" fmla="*/ 0 h 1114"/>
                <a:gd name="T8" fmla="*/ 1113 w 1113"/>
                <a:gd name="T9" fmla="*/ 332 h 1114"/>
              </a:gdLst>
              <a:ahLst/>
              <a:cxnLst>
                <a:cxn ang="0">
                  <a:pos x="T0" y="T1"/>
                </a:cxn>
                <a:cxn ang="0">
                  <a:pos x="T2" y="T3"/>
                </a:cxn>
                <a:cxn ang="0">
                  <a:pos x="T4" y="T5"/>
                </a:cxn>
                <a:cxn ang="0">
                  <a:pos x="T6" y="T7"/>
                </a:cxn>
                <a:cxn ang="0">
                  <a:pos x="T8" y="T9"/>
                </a:cxn>
              </a:cxnLst>
              <a:rect l="0" t="0" r="r" b="b"/>
              <a:pathLst>
                <a:path w="1113" h="1114">
                  <a:moveTo>
                    <a:pt x="1113" y="332"/>
                  </a:moveTo>
                  <a:lnTo>
                    <a:pt x="332" y="1114"/>
                  </a:lnTo>
                  <a:lnTo>
                    <a:pt x="0" y="782"/>
                  </a:lnTo>
                  <a:lnTo>
                    <a:pt x="781" y="0"/>
                  </a:lnTo>
                  <a:lnTo>
                    <a:pt x="1113" y="332"/>
                  </a:lnTo>
                  <a:close/>
                </a:path>
              </a:pathLst>
            </a:custGeom>
            <a:solidFill>
              <a:schemeClr val="bg1">
                <a:lumMod val="75000"/>
                <a:alpha val="15000"/>
              </a:schemeClr>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Freeform: Shape 6"/>
            <p:cNvSpPr>
              <a:spLocks/>
            </p:cNvSpPr>
            <p:nvPr/>
          </p:nvSpPr>
          <p:spPr bwMode="auto">
            <a:xfrm>
              <a:off x="2362098" y="2415034"/>
              <a:ext cx="1452563" cy="1454944"/>
            </a:xfrm>
            <a:custGeom>
              <a:avLst/>
              <a:gdLst>
                <a:gd name="T0" fmla="*/ 331 w 1112"/>
                <a:gd name="T1" fmla="*/ 0 h 1114"/>
                <a:gd name="T2" fmla="*/ 1112 w 1112"/>
                <a:gd name="T3" fmla="*/ 782 h 1114"/>
                <a:gd name="T4" fmla="*/ 780 w 1112"/>
                <a:gd name="T5" fmla="*/ 1114 h 1114"/>
                <a:gd name="T6" fmla="*/ 0 w 1112"/>
                <a:gd name="T7" fmla="*/ 332 h 1114"/>
                <a:gd name="T8" fmla="*/ 331 w 1112"/>
                <a:gd name="T9" fmla="*/ 0 h 1114"/>
              </a:gdLst>
              <a:ahLst/>
              <a:cxnLst>
                <a:cxn ang="0">
                  <a:pos x="T0" y="T1"/>
                </a:cxn>
                <a:cxn ang="0">
                  <a:pos x="T2" y="T3"/>
                </a:cxn>
                <a:cxn ang="0">
                  <a:pos x="T4" y="T5"/>
                </a:cxn>
                <a:cxn ang="0">
                  <a:pos x="T6" y="T7"/>
                </a:cxn>
                <a:cxn ang="0">
                  <a:pos x="T8" y="T9"/>
                </a:cxn>
              </a:cxnLst>
              <a:rect l="0" t="0" r="r" b="b"/>
              <a:pathLst>
                <a:path w="1112" h="1114">
                  <a:moveTo>
                    <a:pt x="331" y="0"/>
                  </a:moveTo>
                  <a:lnTo>
                    <a:pt x="1112" y="782"/>
                  </a:lnTo>
                  <a:lnTo>
                    <a:pt x="780" y="1114"/>
                  </a:lnTo>
                  <a:lnTo>
                    <a:pt x="0" y="332"/>
                  </a:lnTo>
                  <a:lnTo>
                    <a:pt x="331" y="0"/>
                  </a:lnTo>
                  <a:close/>
                </a:path>
              </a:pathLst>
            </a:custGeom>
            <a:solidFill>
              <a:schemeClr val="bg1">
                <a:lumMod val="50000"/>
                <a:alpha val="15000"/>
              </a:schemeClr>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Freeform: Shape 7"/>
            <p:cNvSpPr>
              <a:spLocks/>
            </p:cNvSpPr>
            <p:nvPr/>
          </p:nvSpPr>
          <p:spPr bwMode="auto">
            <a:xfrm>
              <a:off x="3381273" y="1393478"/>
              <a:ext cx="1453753" cy="1454944"/>
            </a:xfrm>
            <a:custGeom>
              <a:avLst/>
              <a:gdLst>
                <a:gd name="T0" fmla="*/ 332 w 1113"/>
                <a:gd name="T1" fmla="*/ 0 h 1114"/>
                <a:gd name="T2" fmla="*/ 1113 w 1113"/>
                <a:gd name="T3" fmla="*/ 782 h 1114"/>
                <a:gd name="T4" fmla="*/ 781 w 1113"/>
                <a:gd name="T5" fmla="*/ 1114 h 1114"/>
                <a:gd name="T6" fmla="*/ 0 w 1113"/>
                <a:gd name="T7" fmla="*/ 332 h 1114"/>
                <a:gd name="T8" fmla="*/ 332 w 1113"/>
                <a:gd name="T9" fmla="*/ 0 h 1114"/>
              </a:gdLst>
              <a:ahLst/>
              <a:cxnLst>
                <a:cxn ang="0">
                  <a:pos x="T0" y="T1"/>
                </a:cxn>
                <a:cxn ang="0">
                  <a:pos x="T2" y="T3"/>
                </a:cxn>
                <a:cxn ang="0">
                  <a:pos x="T4" y="T5"/>
                </a:cxn>
                <a:cxn ang="0">
                  <a:pos x="T6" y="T7"/>
                </a:cxn>
                <a:cxn ang="0">
                  <a:pos x="T8" y="T9"/>
                </a:cxn>
              </a:cxnLst>
              <a:rect l="0" t="0" r="r" b="b"/>
              <a:pathLst>
                <a:path w="1113" h="1114">
                  <a:moveTo>
                    <a:pt x="332" y="0"/>
                  </a:moveTo>
                  <a:lnTo>
                    <a:pt x="1113" y="782"/>
                  </a:lnTo>
                  <a:lnTo>
                    <a:pt x="781" y="1114"/>
                  </a:lnTo>
                  <a:lnTo>
                    <a:pt x="0" y="332"/>
                  </a:lnTo>
                  <a:lnTo>
                    <a:pt x="332" y="0"/>
                  </a:lnTo>
                  <a:close/>
                </a:path>
              </a:pathLst>
            </a:custGeom>
            <a:solidFill>
              <a:schemeClr val="bg1">
                <a:lumMod val="50000"/>
                <a:alpha val="15000"/>
              </a:schemeClr>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Freeform: Shape 8"/>
            <p:cNvSpPr>
              <a:spLocks/>
            </p:cNvSpPr>
            <p:nvPr/>
          </p:nvSpPr>
          <p:spPr bwMode="auto">
            <a:xfrm>
              <a:off x="2362098" y="1393478"/>
              <a:ext cx="1452563" cy="1454944"/>
            </a:xfrm>
            <a:custGeom>
              <a:avLst/>
              <a:gdLst>
                <a:gd name="T0" fmla="*/ 1112 w 1112"/>
                <a:gd name="T1" fmla="*/ 332 h 1114"/>
                <a:gd name="T2" fmla="*/ 331 w 1112"/>
                <a:gd name="T3" fmla="*/ 1114 h 1114"/>
                <a:gd name="T4" fmla="*/ 0 w 1112"/>
                <a:gd name="T5" fmla="*/ 782 h 1114"/>
                <a:gd name="T6" fmla="*/ 780 w 1112"/>
                <a:gd name="T7" fmla="*/ 0 h 1114"/>
                <a:gd name="T8" fmla="*/ 1112 w 1112"/>
                <a:gd name="T9" fmla="*/ 332 h 1114"/>
              </a:gdLst>
              <a:ahLst/>
              <a:cxnLst>
                <a:cxn ang="0">
                  <a:pos x="T0" y="T1"/>
                </a:cxn>
                <a:cxn ang="0">
                  <a:pos x="T2" y="T3"/>
                </a:cxn>
                <a:cxn ang="0">
                  <a:pos x="T4" y="T5"/>
                </a:cxn>
                <a:cxn ang="0">
                  <a:pos x="T6" y="T7"/>
                </a:cxn>
                <a:cxn ang="0">
                  <a:pos x="T8" y="T9"/>
                </a:cxn>
              </a:cxnLst>
              <a:rect l="0" t="0" r="r" b="b"/>
              <a:pathLst>
                <a:path w="1112" h="1114">
                  <a:moveTo>
                    <a:pt x="1112" y="332"/>
                  </a:moveTo>
                  <a:lnTo>
                    <a:pt x="331" y="1114"/>
                  </a:lnTo>
                  <a:lnTo>
                    <a:pt x="0" y="782"/>
                  </a:lnTo>
                  <a:lnTo>
                    <a:pt x="780" y="0"/>
                  </a:lnTo>
                  <a:lnTo>
                    <a:pt x="1112" y="332"/>
                  </a:lnTo>
                  <a:close/>
                </a:path>
              </a:pathLst>
            </a:custGeom>
            <a:solidFill>
              <a:schemeClr val="bg1">
                <a:lumMod val="75000"/>
                <a:alpha val="15000"/>
              </a:schemeClr>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Freeform: Shape 9"/>
            <p:cNvSpPr>
              <a:spLocks/>
            </p:cNvSpPr>
            <p:nvPr/>
          </p:nvSpPr>
          <p:spPr bwMode="auto">
            <a:xfrm>
              <a:off x="2244226" y="2297162"/>
              <a:ext cx="667941" cy="671513"/>
            </a:xfrm>
            <a:custGeom>
              <a:avLst/>
              <a:gdLst>
                <a:gd name="T0" fmla="*/ 178 w 216"/>
                <a:gd name="T1" fmla="*/ 38 h 217"/>
                <a:gd name="T2" fmla="*/ 178 w 216"/>
                <a:gd name="T3" fmla="*/ 178 h 217"/>
                <a:gd name="T4" fmla="*/ 38 w 216"/>
                <a:gd name="T5" fmla="*/ 178 h 217"/>
                <a:gd name="T6" fmla="*/ 38 w 216"/>
                <a:gd name="T7" fmla="*/ 38 h 217"/>
                <a:gd name="T8" fmla="*/ 178 w 216"/>
                <a:gd name="T9" fmla="*/ 38 h 217"/>
              </a:gdLst>
              <a:ahLst/>
              <a:cxnLst>
                <a:cxn ang="0">
                  <a:pos x="T0" y="T1"/>
                </a:cxn>
                <a:cxn ang="0">
                  <a:pos x="T2" y="T3"/>
                </a:cxn>
                <a:cxn ang="0">
                  <a:pos x="T4" y="T5"/>
                </a:cxn>
                <a:cxn ang="0">
                  <a:pos x="T6" y="T7"/>
                </a:cxn>
                <a:cxn ang="0">
                  <a:pos x="T8" y="T9"/>
                </a:cxn>
              </a:cxnLst>
              <a:rect l="0" t="0" r="r" b="b"/>
              <a:pathLst>
                <a:path w="216" h="217">
                  <a:moveTo>
                    <a:pt x="178" y="38"/>
                  </a:moveTo>
                  <a:cubicBezTo>
                    <a:pt x="216" y="77"/>
                    <a:pt x="216" y="139"/>
                    <a:pt x="178" y="178"/>
                  </a:cubicBezTo>
                  <a:cubicBezTo>
                    <a:pt x="139" y="217"/>
                    <a:pt x="77" y="217"/>
                    <a:pt x="38" y="178"/>
                  </a:cubicBezTo>
                  <a:cubicBezTo>
                    <a:pt x="0" y="139"/>
                    <a:pt x="0" y="77"/>
                    <a:pt x="38" y="38"/>
                  </a:cubicBezTo>
                  <a:cubicBezTo>
                    <a:pt x="77" y="0"/>
                    <a:pt x="139" y="0"/>
                    <a:pt x="178" y="38"/>
                  </a:cubicBezTo>
                  <a:close/>
                </a:path>
              </a:pathLst>
            </a:custGeom>
            <a:solidFill>
              <a:schemeClr val="accent4"/>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Freeform: Shape 10"/>
            <p:cNvSpPr>
              <a:spLocks/>
            </p:cNvSpPr>
            <p:nvPr/>
          </p:nvSpPr>
          <p:spPr bwMode="auto">
            <a:xfrm>
              <a:off x="3261020" y="1275606"/>
              <a:ext cx="671513" cy="671513"/>
            </a:xfrm>
            <a:custGeom>
              <a:avLst/>
              <a:gdLst>
                <a:gd name="T0" fmla="*/ 179 w 217"/>
                <a:gd name="T1" fmla="*/ 178 h 217"/>
                <a:gd name="T2" fmla="*/ 39 w 217"/>
                <a:gd name="T3" fmla="*/ 178 h 217"/>
                <a:gd name="T4" fmla="*/ 39 w 217"/>
                <a:gd name="T5" fmla="*/ 38 h 217"/>
                <a:gd name="T6" fmla="*/ 179 w 217"/>
                <a:gd name="T7" fmla="*/ 38 h 217"/>
                <a:gd name="T8" fmla="*/ 179 w 217"/>
                <a:gd name="T9" fmla="*/ 178 h 217"/>
              </a:gdLst>
              <a:ahLst/>
              <a:cxnLst>
                <a:cxn ang="0">
                  <a:pos x="T0" y="T1"/>
                </a:cxn>
                <a:cxn ang="0">
                  <a:pos x="T2" y="T3"/>
                </a:cxn>
                <a:cxn ang="0">
                  <a:pos x="T4" y="T5"/>
                </a:cxn>
                <a:cxn ang="0">
                  <a:pos x="T6" y="T7"/>
                </a:cxn>
                <a:cxn ang="0">
                  <a:pos x="T8" y="T9"/>
                </a:cxn>
              </a:cxnLst>
              <a:rect l="0" t="0" r="r" b="b"/>
              <a:pathLst>
                <a:path w="217" h="217">
                  <a:moveTo>
                    <a:pt x="179" y="178"/>
                  </a:moveTo>
                  <a:cubicBezTo>
                    <a:pt x="140" y="217"/>
                    <a:pt x="78" y="217"/>
                    <a:pt x="39" y="178"/>
                  </a:cubicBezTo>
                  <a:cubicBezTo>
                    <a:pt x="0" y="139"/>
                    <a:pt x="0" y="77"/>
                    <a:pt x="39" y="38"/>
                  </a:cubicBezTo>
                  <a:cubicBezTo>
                    <a:pt x="78" y="0"/>
                    <a:pt x="140" y="0"/>
                    <a:pt x="179" y="38"/>
                  </a:cubicBezTo>
                  <a:cubicBezTo>
                    <a:pt x="217" y="77"/>
                    <a:pt x="217" y="139"/>
                    <a:pt x="179" y="178"/>
                  </a:cubicBezTo>
                  <a:close/>
                </a:path>
              </a:pathLst>
            </a:custGeom>
            <a:solidFill>
              <a:schemeClr val="accent2"/>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Freeform: Shape 11"/>
            <p:cNvSpPr>
              <a:spLocks/>
            </p:cNvSpPr>
            <p:nvPr/>
          </p:nvSpPr>
          <p:spPr bwMode="auto">
            <a:xfrm>
              <a:off x="3261020" y="3318719"/>
              <a:ext cx="671513" cy="669131"/>
            </a:xfrm>
            <a:custGeom>
              <a:avLst/>
              <a:gdLst>
                <a:gd name="T0" fmla="*/ 2147483646 w 217"/>
                <a:gd name="T1" fmla="*/ 648041224 h 216"/>
                <a:gd name="T2" fmla="*/ 2147483646 w 217"/>
                <a:gd name="T3" fmla="*/ 2147483646 h 216"/>
                <a:gd name="T4" fmla="*/ 663904088 w 217"/>
                <a:gd name="T5" fmla="*/ 2147483646 h 216"/>
                <a:gd name="T6" fmla="*/ 663904088 w 217"/>
                <a:gd name="T7" fmla="*/ 648041224 h 216"/>
                <a:gd name="T8" fmla="*/ 2147483646 w 217"/>
                <a:gd name="T9" fmla="*/ 648041224 h 2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216">
                  <a:moveTo>
                    <a:pt x="179" y="38"/>
                  </a:moveTo>
                  <a:cubicBezTo>
                    <a:pt x="217" y="77"/>
                    <a:pt x="217" y="139"/>
                    <a:pt x="179" y="178"/>
                  </a:cubicBezTo>
                  <a:cubicBezTo>
                    <a:pt x="140" y="216"/>
                    <a:pt x="78" y="216"/>
                    <a:pt x="39" y="178"/>
                  </a:cubicBezTo>
                  <a:cubicBezTo>
                    <a:pt x="0" y="139"/>
                    <a:pt x="0" y="77"/>
                    <a:pt x="39" y="38"/>
                  </a:cubicBezTo>
                  <a:cubicBezTo>
                    <a:pt x="78" y="0"/>
                    <a:pt x="140" y="0"/>
                    <a:pt x="179" y="38"/>
                  </a:cubicBezTo>
                  <a:close/>
                </a:path>
              </a:pathLst>
            </a:custGeom>
            <a:solidFill>
              <a:schemeClr val="accent6"/>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Freeform: Shape 12"/>
            <p:cNvSpPr>
              <a:spLocks/>
            </p:cNvSpPr>
            <p:nvPr/>
          </p:nvSpPr>
          <p:spPr bwMode="auto">
            <a:xfrm>
              <a:off x="4281386" y="2297162"/>
              <a:ext cx="671513" cy="671513"/>
            </a:xfrm>
            <a:custGeom>
              <a:avLst/>
              <a:gdLst>
                <a:gd name="T0" fmla="*/ 179 w 217"/>
                <a:gd name="T1" fmla="*/ 178 h 217"/>
                <a:gd name="T2" fmla="*/ 39 w 217"/>
                <a:gd name="T3" fmla="*/ 178 h 217"/>
                <a:gd name="T4" fmla="*/ 39 w 217"/>
                <a:gd name="T5" fmla="*/ 38 h 217"/>
                <a:gd name="T6" fmla="*/ 179 w 217"/>
                <a:gd name="T7" fmla="*/ 38 h 217"/>
                <a:gd name="T8" fmla="*/ 179 w 217"/>
                <a:gd name="T9" fmla="*/ 178 h 217"/>
              </a:gdLst>
              <a:ahLst/>
              <a:cxnLst>
                <a:cxn ang="0">
                  <a:pos x="T0" y="T1"/>
                </a:cxn>
                <a:cxn ang="0">
                  <a:pos x="T2" y="T3"/>
                </a:cxn>
                <a:cxn ang="0">
                  <a:pos x="T4" y="T5"/>
                </a:cxn>
                <a:cxn ang="0">
                  <a:pos x="T6" y="T7"/>
                </a:cxn>
                <a:cxn ang="0">
                  <a:pos x="T8" y="T9"/>
                </a:cxn>
              </a:cxnLst>
              <a:rect l="0" t="0" r="r" b="b"/>
              <a:pathLst>
                <a:path w="217" h="217">
                  <a:moveTo>
                    <a:pt x="179" y="178"/>
                  </a:moveTo>
                  <a:cubicBezTo>
                    <a:pt x="140" y="217"/>
                    <a:pt x="78" y="217"/>
                    <a:pt x="39" y="178"/>
                  </a:cubicBezTo>
                  <a:cubicBezTo>
                    <a:pt x="0" y="139"/>
                    <a:pt x="0" y="77"/>
                    <a:pt x="39" y="38"/>
                  </a:cubicBezTo>
                  <a:cubicBezTo>
                    <a:pt x="78" y="0"/>
                    <a:pt x="140" y="0"/>
                    <a:pt x="179" y="38"/>
                  </a:cubicBezTo>
                  <a:cubicBezTo>
                    <a:pt x="217" y="77"/>
                    <a:pt x="217" y="139"/>
                    <a:pt x="179" y="178"/>
                  </a:cubicBezTo>
                  <a:close/>
                </a:path>
              </a:pathLst>
            </a:custGeom>
            <a:solidFill>
              <a:schemeClr val="bg1">
                <a:lumMod val="65000"/>
              </a:schemeClr>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Freeform: Shape 13"/>
            <p:cNvSpPr>
              <a:spLocks/>
            </p:cNvSpPr>
            <p:nvPr/>
          </p:nvSpPr>
          <p:spPr bwMode="auto">
            <a:xfrm>
              <a:off x="5301751" y="1275606"/>
              <a:ext cx="670322" cy="671513"/>
            </a:xfrm>
            <a:custGeom>
              <a:avLst/>
              <a:gdLst>
                <a:gd name="T0" fmla="*/ 179 w 217"/>
                <a:gd name="T1" fmla="*/ 178 h 217"/>
                <a:gd name="T2" fmla="*/ 39 w 217"/>
                <a:gd name="T3" fmla="*/ 178 h 217"/>
                <a:gd name="T4" fmla="*/ 39 w 217"/>
                <a:gd name="T5" fmla="*/ 38 h 217"/>
                <a:gd name="T6" fmla="*/ 179 w 217"/>
                <a:gd name="T7" fmla="*/ 38 h 217"/>
                <a:gd name="T8" fmla="*/ 179 w 217"/>
                <a:gd name="T9" fmla="*/ 178 h 217"/>
              </a:gdLst>
              <a:ahLst/>
              <a:cxnLst>
                <a:cxn ang="0">
                  <a:pos x="T0" y="T1"/>
                </a:cxn>
                <a:cxn ang="0">
                  <a:pos x="T2" y="T3"/>
                </a:cxn>
                <a:cxn ang="0">
                  <a:pos x="T4" y="T5"/>
                </a:cxn>
                <a:cxn ang="0">
                  <a:pos x="T6" y="T7"/>
                </a:cxn>
                <a:cxn ang="0">
                  <a:pos x="T8" y="T9"/>
                </a:cxn>
              </a:cxnLst>
              <a:rect l="0" t="0" r="r" b="b"/>
              <a:pathLst>
                <a:path w="217" h="217">
                  <a:moveTo>
                    <a:pt x="179" y="178"/>
                  </a:moveTo>
                  <a:cubicBezTo>
                    <a:pt x="140" y="217"/>
                    <a:pt x="78" y="217"/>
                    <a:pt x="39" y="178"/>
                  </a:cubicBezTo>
                  <a:cubicBezTo>
                    <a:pt x="0" y="139"/>
                    <a:pt x="0" y="77"/>
                    <a:pt x="39" y="38"/>
                  </a:cubicBezTo>
                  <a:cubicBezTo>
                    <a:pt x="78" y="0"/>
                    <a:pt x="140" y="0"/>
                    <a:pt x="179" y="38"/>
                  </a:cubicBezTo>
                  <a:cubicBezTo>
                    <a:pt x="217" y="77"/>
                    <a:pt x="217" y="139"/>
                    <a:pt x="179" y="178"/>
                  </a:cubicBezTo>
                  <a:close/>
                </a:path>
              </a:pathLst>
            </a:custGeom>
            <a:solidFill>
              <a:schemeClr val="accent3"/>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Freeform: Shape 14"/>
            <p:cNvSpPr>
              <a:spLocks/>
            </p:cNvSpPr>
            <p:nvPr/>
          </p:nvSpPr>
          <p:spPr bwMode="auto">
            <a:xfrm>
              <a:off x="5301751" y="3318719"/>
              <a:ext cx="670322" cy="669131"/>
            </a:xfrm>
            <a:custGeom>
              <a:avLst/>
              <a:gdLst>
                <a:gd name="T0" fmla="*/ 2147483646 w 217"/>
                <a:gd name="T1" fmla="*/ 648041224 h 216"/>
                <a:gd name="T2" fmla="*/ 2147483646 w 217"/>
                <a:gd name="T3" fmla="*/ 2147483646 h 216"/>
                <a:gd name="T4" fmla="*/ 661442282 w 217"/>
                <a:gd name="T5" fmla="*/ 2147483646 h 216"/>
                <a:gd name="T6" fmla="*/ 661442282 w 217"/>
                <a:gd name="T7" fmla="*/ 648041224 h 216"/>
                <a:gd name="T8" fmla="*/ 2147483646 w 217"/>
                <a:gd name="T9" fmla="*/ 648041224 h 2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216">
                  <a:moveTo>
                    <a:pt x="179" y="38"/>
                  </a:moveTo>
                  <a:cubicBezTo>
                    <a:pt x="217" y="77"/>
                    <a:pt x="217" y="139"/>
                    <a:pt x="179" y="178"/>
                  </a:cubicBezTo>
                  <a:cubicBezTo>
                    <a:pt x="140" y="216"/>
                    <a:pt x="78" y="216"/>
                    <a:pt x="39" y="178"/>
                  </a:cubicBezTo>
                  <a:cubicBezTo>
                    <a:pt x="0" y="139"/>
                    <a:pt x="0" y="77"/>
                    <a:pt x="39" y="38"/>
                  </a:cubicBezTo>
                  <a:cubicBezTo>
                    <a:pt x="78" y="0"/>
                    <a:pt x="140" y="0"/>
                    <a:pt x="179" y="38"/>
                  </a:cubicBezTo>
                  <a:close/>
                </a:path>
              </a:pathLst>
            </a:custGeom>
            <a:solidFill>
              <a:schemeClr val="accent5"/>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Freeform: Shape 15"/>
            <p:cNvSpPr>
              <a:spLocks/>
            </p:cNvSpPr>
            <p:nvPr/>
          </p:nvSpPr>
          <p:spPr bwMode="auto">
            <a:xfrm>
              <a:off x="6322117" y="2297162"/>
              <a:ext cx="670322" cy="671513"/>
            </a:xfrm>
            <a:custGeom>
              <a:avLst/>
              <a:gdLst>
                <a:gd name="T0" fmla="*/ 179 w 217"/>
                <a:gd name="T1" fmla="*/ 178 h 217"/>
                <a:gd name="T2" fmla="*/ 39 w 217"/>
                <a:gd name="T3" fmla="*/ 178 h 217"/>
                <a:gd name="T4" fmla="*/ 39 w 217"/>
                <a:gd name="T5" fmla="*/ 38 h 217"/>
                <a:gd name="T6" fmla="*/ 179 w 217"/>
                <a:gd name="T7" fmla="*/ 38 h 217"/>
                <a:gd name="T8" fmla="*/ 179 w 217"/>
                <a:gd name="T9" fmla="*/ 178 h 217"/>
              </a:gdLst>
              <a:ahLst/>
              <a:cxnLst>
                <a:cxn ang="0">
                  <a:pos x="T0" y="T1"/>
                </a:cxn>
                <a:cxn ang="0">
                  <a:pos x="T2" y="T3"/>
                </a:cxn>
                <a:cxn ang="0">
                  <a:pos x="T4" y="T5"/>
                </a:cxn>
                <a:cxn ang="0">
                  <a:pos x="T6" y="T7"/>
                </a:cxn>
                <a:cxn ang="0">
                  <a:pos x="T8" y="T9"/>
                </a:cxn>
              </a:cxnLst>
              <a:rect l="0" t="0" r="r" b="b"/>
              <a:pathLst>
                <a:path w="217" h="217">
                  <a:moveTo>
                    <a:pt x="179" y="178"/>
                  </a:moveTo>
                  <a:cubicBezTo>
                    <a:pt x="140" y="217"/>
                    <a:pt x="78" y="217"/>
                    <a:pt x="39" y="178"/>
                  </a:cubicBezTo>
                  <a:cubicBezTo>
                    <a:pt x="0" y="139"/>
                    <a:pt x="0" y="77"/>
                    <a:pt x="39" y="38"/>
                  </a:cubicBezTo>
                  <a:cubicBezTo>
                    <a:pt x="78" y="0"/>
                    <a:pt x="140" y="0"/>
                    <a:pt x="179" y="38"/>
                  </a:cubicBezTo>
                  <a:cubicBezTo>
                    <a:pt x="217" y="77"/>
                    <a:pt x="217" y="139"/>
                    <a:pt x="179" y="178"/>
                  </a:cubicBezTo>
                  <a:close/>
                </a:path>
              </a:pathLst>
            </a:custGeom>
            <a:solidFill>
              <a:schemeClr val="accent1"/>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Freeform: Shape 53"/>
            <p:cNvSpPr>
              <a:spLocks/>
            </p:cNvSpPr>
            <p:nvPr/>
          </p:nvSpPr>
          <p:spPr bwMode="auto">
            <a:xfrm>
              <a:off x="5457653" y="3479579"/>
              <a:ext cx="358517" cy="358517"/>
            </a:xfrm>
            <a:custGeom>
              <a:avLst/>
              <a:gdLst>
                <a:gd name="T0" fmla="*/ 119 w 236"/>
                <a:gd name="T1" fmla="*/ 123 h 236"/>
                <a:gd name="T2" fmla="*/ 111 w 236"/>
                <a:gd name="T3" fmla="*/ 131 h 236"/>
                <a:gd name="T4" fmla="*/ 115 w 236"/>
                <a:gd name="T5" fmla="*/ 138 h 236"/>
                <a:gd name="T6" fmla="*/ 115 w 236"/>
                <a:gd name="T7" fmla="*/ 150 h 236"/>
                <a:gd name="T8" fmla="*/ 118 w 236"/>
                <a:gd name="T9" fmla="*/ 154 h 236"/>
                <a:gd name="T10" fmla="*/ 119 w 236"/>
                <a:gd name="T11" fmla="*/ 154 h 236"/>
                <a:gd name="T12" fmla="*/ 122 w 236"/>
                <a:gd name="T13" fmla="*/ 150 h 236"/>
                <a:gd name="T14" fmla="*/ 122 w 236"/>
                <a:gd name="T15" fmla="*/ 138 h 236"/>
                <a:gd name="T16" fmla="*/ 126 w 236"/>
                <a:gd name="T17" fmla="*/ 131 h 236"/>
                <a:gd name="T18" fmla="*/ 119 w 236"/>
                <a:gd name="T19" fmla="*/ 123 h 236"/>
                <a:gd name="T20" fmla="*/ 119 w 236"/>
                <a:gd name="T21" fmla="*/ 66 h 236"/>
                <a:gd name="T22" fmla="*/ 100 w 236"/>
                <a:gd name="T23" fmla="*/ 84 h 236"/>
                <a:gd name="T24" fmla="*/ 100 w 236"/>
                <a:gd name="T25" fmla="*/ 102 h 236"/>
                <a:gd name="T26" fmla="*/ 137 w 236"/>
                <a:gd name="T27" fmla="*/ 102 h 236"/>
                <a:gd name="T28" fmla="*/ 137 w 236"/>
                <a:gd name="T29" fmla="*/ 84 h 236"/>
                <a:gd name="T30" fmla="*/ 119 w 236"/>
                <a:gd name="T31" fmla="*/ 66 h 236"/>
                <a:gd name="T32" fmla="*/ 118 w 236"/>
                <a:gd name="T33" fmla="*/ 0 h 236"/>
                <a:gd name="T34" fmla="*/ 0 w 236"/>
                <a:gd name="T35" fmla="*/ 118 h 236"/>
                <a:gd name="T36" fmla="*/ 118 w 236"/>
                <a:gd name="T37" fmla="*/ 236 h 236"/>
                <a:gd name="T38" fmla="*/ 236 w 236"/>
                <a:gd name="T39" fmla="*/ 118 h 236"/>
                <a:gd name="T40" fmla="*/ 118 w 236"/>
                <a:gd name="T41" fmla="*/ 0 h 236"/>
                <a:gd name="T42" fmla="*/ 164 w 236"/>
                <a:gd name="T43" fmla="*/ 161 h 236"/>
                <a:gd name="T44" fmla="*/ 149 w 236"/>
                <a:gd name="T45" fmla="*/ 176 h 236"/>
                <a:gd name="T46" fmla="*/ 88 w 236"/>
                <a:gd name="T47" fmla="*/ 176 h 236"/>
                <a:gd name="T48" fmla="*/ 73 w 236"/>
                <a:gd name="T49" fmla="*/ 161 h 236"/>
                <a:gd name="T50" fmla="*/ 73 w 236"/>
                <a:gd name="T51" fmla="*/ 105 h 236"/>
                <a:gd name="T52" fmla="*/ 76 w 236"/>
                <a:gd name="T53" fmla="*/ 102 h 236"/>
                <a:gd name="T54" fmla="*/ 86 w 236"/>
                <a:gd name="T55" fmla="*/ 102 h 236"/>
                <a:gd name="T56" fmla="*/ 86 w 236"/>
                <a:gd name="T57" fmla="*/ 84 h 236"/>
                <a:gd name="T58" fmla="*/ 118 w 236"/>
                <a:gd name="T59" fmla="*/ 51 h 236"/>
                <a:gd name="T60" fmla="*/ 119 w 236"/>
                <a:gd name="T61" fmla="*/ 51 h 236"/>
                <a:gd name="T62" fmla="*/ 152 w 236"/>
                <a:gd name="T63" fmla="*/ 84 h 236"/>
                <a:gd name="T64" fmla="*/ 152 w 236"/>
                <a:gd name="T65" fmla="*/ 102 h 236"/>
                <a:gd name="T66" fmla="*/ 161 w 236"/>
                <a:gd name="T67" fmla="*/ 102 h 236"/>
                <a:gd name="T68" fmla="*/ 164 w 236"/>
                <a:gd name="T69" fmla="*/ 105 h 236"/>
                <a:gd name="T70" fmla="*/ 164 w 236"/>
                <a:gd name="T71" fmla="*/ 16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6" h="236">
                  <a:moveTo>
                    <a:pt x="119" y="123"/>
                  </a:moveTo>
                  <a:cubicBezTo>
                    <a:pt x="114" y="123"/>
                    <a:pt x="111" y="127"/>
                    <a:pt x="111" y="131"/>
                  </a:cubicBezTo>
                  <a:cubicBezTo>
                    <a:pt x="111" y="134"/>
                    <a:pt x="112" y="136"/>
                    <a:pt x="115" y="138"/>
                  </a:cubicBezTo>
                  <a:cubicBezTo>
                    <a:pt x="115" y="150"/>
                    <a:pt x="115" y="150"/>
                    <a:pt x="115" y="150"/>
                  </a:cubicBezTo>
                  <a:cubicBezTo>
                    <a:pt x="115" y="152"/>
                    <a:pt x="116" y="154"/>
                    <a:pt x="118" y="154"/>
                  </a:cubicBezTo>
                  <a:cubicBezTo>
                    <a:pt x="119" y="154"/>
                    <a:pt x="119" y="154"/>
                    <a:pt x="119" y="154"/>
                  </a:cubicBezTo>
                  <a:cubicBezTo>
                    <a:pt x="121" y="154"/>
                    <a:pt x="122" y="152"/>
                    <a:pt x="122" y="150"/>
                  </a:cubicBezTo>
                  <a:cubicBezTo>
                    <a:pt x="122" y="138"/>
                    <a:pt x="122" y="138"/>
                    <a:pt x="122" y="138"/>
                  </a:cubicBezTo>
                  <a:cubicBezTo>
                    <a:pt x="125" y="136"/>
                    <a:pt x="126" y="134"/>
                    <a:pt x="126" y="131"/>
                  </a:cubicBezTo>
                  <a:cubicBezTo>
                    <a:pt x="126" y="126"/>
                    <a:pt x="123" y="123"/>
                    <a:pt x="119" y="123"/>
                  </a:cubicBezTo>
                  <a:close/>
                  <a:moveTo>
                    <a:pt x="119" y="66"/>
                  </a:moveTo>
                  <a:cubicBezTo>
                    <a:pt x="108" y="66"/>
                    <a:pt x="100" y="74"/>
                    <a:pt x="100" y="84"/>
                  </a:cubicBezTo>
                  <a:cubicBezTo>
                    <a:pt x="100" y="102"/>
                    <a:pt x="100" y="102"/>
                    <a:pt x="100" y="102"/>
                  </a:cubicBezTo>
                  <a:cubicBezTo>
                    <a:pt x="137" y="102"/>
                    <a:pt x="137" y="102"/>
                    <a:pt x="137" y="102"/>
                  </a:cubicBezTo>
                  <a:cubicBezTo>
                    <a:pt x="137" y="84"/>
                    <a:pt x="137" y="84"/>
                    <a:pt x="137" y="84"/>
                  </a:cubicBezTo>
                  <a:cubicBezTo>
                    <a:pt x="137" y="74"/>
                    <a:pt x="129" y="66"/>
                    <a:pt x="119" y="66"/>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64" y="161"/>
                  </a:moveTo>
                  <a:cubicBezTo>
                    <a:pt x="164" y="169"/>
                    <a:pt x="157" y="176"/>
                    <a:pt x="149" y="176"/>
                  </a:cubicBezTo>
                  <a:cubicBezTo>
                    <a:pt x="88" y="176"/>
                    <a:pt x="88" y="176"/>
                    <a:pt x="88" y="176"/>
                  </a:cubicBezTo>
                  <a:cubicBezTo>
                    <a:pt x="80" y="176"/>
                    <a:pt x="73" y="169"/>
                    <a:pt x="73" y="161"/>
                  </a:cubicBezTo>
                  <a:cubicBezTo>
                    <a:pt x="73" y="105"/>
                    <a:pt x="73" y="105"/>
                    <a:pt x="73" y="105"/>
                  </a:cubicBezTo>
                  <a:cubicBezTo>
                    <a:pt x="73" y="103"/>
                    <a:pt x="74" y="102"/>
                    <a:pt x="76" y="102"/>
                  </a:cubicBezTo>
                  <a:cubicBezTo>
                    <a:pt x="86" y="102"/>
                    <a:pt x="86" y="102"/>
                    <a:pt x="86" y="102"/>
                  </a:cubicBezTo>
                  <a:cubicBezTo>
                    <a:pt x="86" y="84"/>
                    <a:pt x="86" y="84"/>
                    <a:pt x="86" y="84"/>
                  </a:cubicBezTo>
                  <a:cubicBezTo>
                    <a:pt x="86" y="66"/>
                    <a:pt x="100" y="52"/>
                    <a:pt x="118" y="51"/>
                  </a:cubicBezTo>
                  <a:cubicBezTo>
                    <a:pt x="119" y="51"/>
                    <a:pt x="119" y="51"/>
                    <a:pt x="119" y="51"/>
                  </a:cubicBezTo>
                  <a:cubicBezTo>
                    <a:pt x="137" y="52"/>
                    <a:pt x="152" y="66"/>
                    <a:pt x="152" y="84"/>
                  </a:cubicBezTo>
                  <a:cubicBezTo>
                    <a:pt x="152" y="102"/>
                    <a:pt x="152" y="102"/>
                    <a:pt x="152" y="102"/>
                  </a:cubicBezTo>
                  <a:cubicBezTo>
                    <a:pt x="161" y="102"/>
                    <a:pt x="161" y="102"/>
                    <a:pt x="161" y="102"/>
                  </a:cubicBezTo>
                  <a:cubicBezTo>
                    <a:pt x="163" y="102"/>
                    <a:pt x="164" y="103"/>
                    <a:pt x="164" y="105"/>
                  </a:cubicBezTo>
                  <a:lnTo>
                    <a:pt x="164" y="161"/>
                  </a:lnTo>
                  <a:close/>
                </a:path>
              </a:pathLst>
            </a:custGeom>
            <a:solidFill>
              <a:schemeClr val="bg1"/>
            </a:solidFill>
            <a:ln>
              <a:noFill/>
            </a:ln>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Freeform: Shape 54"/>
            <p:cNvSpPr>
              <a:spLocks/>
            </p:cNvSpPr>
            <p:nvPr/>
          </p:nvSpPr>
          <p:spPr bwMode="auto">
            <a:xfrm>
              <a:off x="6478019" y="2438729"/>
              <a:ext cx="358517" cy="358517"/>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solidFill>
            <a:ln>
              <a:noFill/>
            </a:ln>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Freeform: Shape 55"/>
            <p:cNvSpPr>
              <a:spLocks/>
            </p:cNvSpPr>
            <p:nvPr/>
          </p:nvSpPr>
          <p:spPr bwMode="auto">
            <a:xfrm>
              <a:off x="2398938" y="2438729"/>
              <a:ext cx="358517" cy="358517"/>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Freeform: Shape 56"/>
            <p:cNvSpPr>
              <a:spLocks/>
            </p:cNvSpPr>
            <p:nvPr/>
          </p:nvSpPr>
          <p:spPr bwMode="auto">
            <a:xfrm>
              <a:off x="3417518" y="1420960"/>
              <a:ext cx="358517" cy="358517"/>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Freeform: Shape 57"/>
            <p:cNvSpPr>
              <a:spLocks/>
            </p:cNvSpPr>
            <p:nvPr/>
          </p:nvSpPr>
          <p:spPr bwMode="auto">
            <a:xfrm>
              <a:off x="5457653" y="1420960"/>
              <a:ext cx="358517" cy="358517"/>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Freeform: Shape 58"/>
            <p:cNvSpPr>
              <a:spLocks/>
            </p:cNvSpPr>
            <p:nvPr/>
          </p:nvSpPr>
          <p:spPr bwMode="auto">
            <a:xfrm>
              <a:off x="3410051" y="3451701"/>
              <a:ext cx="358517" cy="358517"/>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8" name="Group 60"/>
          <p:cNvGrpSpPr/>
          <p:nvPr/>
        </p:nvGrpSpPr>
        <p:grpSpPr>
          <a:xfrm>
            <a:off x="623392" y="3196395"/>
            <a:ext cx="2368909" cy="615491"/>
            <a:chOff x="1241186" y="4062890"/>
            <a:chExt cx="1412088" cy="588761"/>
          </a:xfrm>
        </p:grpSpPr>
        <p:sp>
          <p:nvSpPr>
            <p:cNvPr id="38" name="TextBox 61"/>
            <p:cNvSpPr txBox="1">
              <a:spLocks/>
            </p:cNvSpPr>
            <p:nvPr/>
          </p:nvSpPr>
          <p:spPr bwMode="auto">
            <a:xfrm>
              <a:off x="1241186" y="4259105"/>
              <a:ext cx="1412088" cy="392546"/>
            </a:xfrm>
            <a:prstGeom prst="rect">
              <a:avLst/>
            </a:prstGeom>
          </p:spPr>
          <p:txBody>
            <a:bodyPr wrap="square" lIns="0" tIns="0" rIns="384000" bIns="0" anchor="ctr" anchorCtr="0">
              <a:normAutofit fontScale="77500" lnSpcReduction="20000"/>
              <a:scene3d>
                <a:camera prst="orthographicFront"/>
                <a:lightRig rig="threePt" dir="t"/>
              </a:scene3d>
              <a:sp3d>
                <a:bevelT w="0" h="0"/>
              </a:sp3d>
            </a:bodyPr>
            <a:lstStyle/>
            <a:p>
              <a:pPr algn="r">
                <a:lnSpc>
                  <a:spcPct val="120000"/>
                </a:lnSpc>
                <a:spcBef>
                  <a:spcPct val="0"/>
                </a:spcBef>
                <a:defRPr/>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333">
                  <a:solidFill>
                    <a:schemeClr val="bg1">
                      <a:lumMod val="50000"/>
                    </a:schemeClr>
                  </a:solidFill>
                  <a:latin typeface="微软雅黑" panose="020B0503020204020204" pitchFamily="34" charset="-122"/>
                  <a:ea typeface="微软雅黑" panose="020B0503020204020204" pitchFamily="34" charset="-122"/>
                </a:rPr>
              </a:br>
              <a:r>
                <a:rPr lang="zh-CN" altLang="en-US" sz="13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39" name="TextBox 62"/>
            <p:cNvSpPr txBox="1">
              <a:spLocks/>
            </p:cNvSpPr>
            <p:nvPr/>
          </p:nvSpPr>
          <p:spPr bwMode="auto">
            <a:xfrm>
              <a:off x="1866468" y="4062890"/>
              <a:ext cx="786806" cy="196213"/>
            </a:xfrm>
            <a:prstGeom prst="rect">
              <a:avLst/>
            </a:prstGeom>
          </p:spPr>
          <p:txBody>
            <a:bodyPr wrap="none" lIns="0" tIns="0" rIns="384000" bIns="0" anchor="ctr">
              <a:normAutofit fontScale="92500" lnSpcReduction="20000"/>
              <a:scene3d>
                <a:camera prst="orthographicFront"/>
                <a:lightRig rig="threePt" dir="t"/>
              </a:scene3d>
              <a:sp3d>
                <a:bevelT w="0" h="0"/>
              </a:sp3d>
            </a:bodyPr>
            <a:lstStyle/>
            <a:p>
              <a:pPr algn="r">
                <a:spcBef>
                  <a:spcPct val="0"/>
                </a:spcBef>
                <a:defRPr/>
              </a:pPr>
              <a:r>
                <a:rPr lang="zh-CN" altLang="en-US" sz="1777"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29" name="Group 63"/>
          <p:cNvGrpSpPr/>
          <p:nvPr/>
        </p:nvGrpSpPr>
        <p:grpSpPr>
          <a:xfrm>
            <a:off x="9323251" y="3196397"/>
            <a:ext cx="2317365" cy="615489"/>
            <a:chOff x="814419" y="4062890"/>
            <a:chExt cx="1845382" cy="588759"/>
          </a:xfrm>
        </p:grpSpPr>
        <p:sp>
          <p:nvSpPr>
            <p:cNvPr id="36" name="TextBox 64"/>
            <p:cNvSpPr txBox="1">
              <a:spLocks/>
            </p:cNvSpPr>
            <p:nvPr/>
          </p:nvSpPr>
          <p:spPr bwMode="auto">
            <a:xfrm>
              <a:off x="814419" y="4259103"/>
              <a:ext cx="1845382" cy="392546"/>
            </a:xfrm>
            <a:prstGeom prst="rect">
              <a:avLst/>
            </a:prstGeom>
          </p:spPr>
          <p:txBody>
            <a:bodyPr wrap="square" lIns="384000" tIns="0" rIns="0" bIns="0" anchor="ctr">
              <a:normAutofit fontScale="77500" lnSpcReduction="20000"/>
              <a:scene3d>
                <a:camera prst="orthographicFront"/>
                <a:lightRig rig="threePt" dir="t"/>
              </a:scene3d>
              <a:sp3d>
                <a:bevelT w="0" h="0"/>
              </a:sp3d>
            </a:bodyPr>
            <a:lstStyle/>
            <a:p>
              <a:pPr>
                <a:lnSpc>
                  <a:spcPct val="120000"/>
                </a:lnSpc>
                <a:spcBef>
                  <a:spcPct val="0"/>
                </a:spcBef>
                <a:defRPr/>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333">
                  <a:solidFill>
                    <a:schemeClr val="bg1">
                      <a:lumMod val="50000"/>
                    </a:schemeClr>
                  </a:solidFill>
                  <a:latin typeface="微软雅黑" panose="020B0503020204020204" pitchFamily="34" charset="-122"/>
                  <a:ea typeface="微软雅黑" panose="020B0503020204020204" pitchFamily="34" charset="-122"/>
                </a:rPr>
              </a:br>
              <a:r>
                <a:rPr lang="zh-CN" altLang="en-US" sz="13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37" name="TextBox 65"/>
            <p:cNvSpPr txBox="1">
              <a:spLocks/>
            </p:cNvSpPr>
            <p:nvPr/>
          </p:nvSpPr>
          <p:spPr bwMode="auto">
            <a:xfrm>
              <a:off x="814419" y="4062890"/>
              <a:ext cx="1051105" cy="196213"/>
            </a:xfrm>
            <a:prstGeom prst="rect">
              <a:avLst/>
            </a:prstGeom>
          </p:spPr>
          <p:txBody>
            <a:bodyPr wrap="none" lIns="384000" tIns="0" rIns="0" bIns="0" anchor="ctr">
              <a:normAutofit fontScale="92500" lnSpcReduction="20000"/>
              <a:scene3d>
                <a:camera prst="orthographicFront"/>
                <a:lightRig rig="threePt" dir="t"/>
              </a:scene3d>
              <a:sp3d>
                <a:bevelT w="0" h="0"/>
              </a:sp3d>
            </a:bodyPr>
            <a:lstStyle/>
            <a:p>
              <a:pPr>
                <a:spcBef>
                  <a:spcPct val="0"/>
                </a:spcBef>
                <a:defRPr/>
              </a:pPr>
              <a:r>
                <a:rPr lang="zh-CN" altLang="en-US" sz="1777"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30" name="Group 66"/>
          <p:cNvGrpSpPr/>
          <p:nvPr/>
        </p:nvGrpSpPr>
        <p:grpSpPr>
          <a:xfrm>
            <a:off x="1415480" y="4576065"/>
            <a:ext cx="2922429" cy="615491"/>
            <a:chOff x="1241186" y="4062890"/>
            <a:chExt cx="1412088" cy="588761"/>
          </a:xfrm>
        </p:grpSpPr>
        <p:sp>
          <p:nvSpPr>
            <p:cNvPr id="34" name="TextBox 67"/>
            <p:cNvSpPr txBox="1">
              <a:spLocks/>
            </p:cNvSpPr>
            <p:nvPr/>
          </p:nvSpPr>
          <p:spPr bwMode="auto">
            <a:xfrm>
              <a:off x="1241186" y="4259105"/>
              <a:ext cx="1412088" cy="392546"/>
            </a:xfrm>
            <a:prstGeom prst="rect">
              <a:avLst/>
            </a:prstGeom>
          </p:spPr>
          <p:txBody>
            <a:bodyPr wrap="square" lIns="0" tIns="0" rIns="384000" bIns="0" anchor="ctr" anchorCtr="0">
              <a:normAutofit fontScale="92500" lnSpcReduction="10000"/>
              <a:scene3d>
                <a:camera prst="orthographicFront"/>
                <a:lightRig rig="threePt" dir="t"/>
              </a:scene3d>
              <a:sp3d>
                <a:bevelT w="0" h="0"/>
              </a:sp3d>
            </a:bodyPr>
            <a:lstStyle/>
            <a:p>
              <a:pPr algn="r">
                <a:lnSpc>
                  <a:spcPct val="120000"/>
                </a:lnSpc>
                <a:spcBef>
                  <a:spcPct val="0"/>
                </a:spcBef>
                <a:defRPr/>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333">
                  <a:solidFill>
                    <a:schemeClr val="bg1">
                      <a:lumMod val="50000"/>
                    </a:schemeClr>
                  </a:solidFill>
                  <a:latin typeface="微软雅黑" panose="020B0503020204020204" pitchFamily="34" charset="-122"/>
                  <a:ea typeface="微软雅黑" panose="020B0503020204020204" pitchFamily="34" charset="-122"/>
                </a:rPr>
              </a:br>
              <a:r>
                <a:rPr lang="zh-CN" altLang="en-US" sz="13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35" name="TextBox 68"/>
            <p:cNvSpPr txBox="1">
              <a:spLocks/>
            </p:cNvSpPr>
            <p:nvPr/>
          </p:nvSpPr>
          <p:spPr bwMode="auto">
            <a:xfrm>
              <a:off x="2015492" y="4062890"/>
              <a:ext cx="637782" cy="196213"/>
            </a:xfrm>
            <a:prstGeom prst="rect">
              <a:avLst/>
            </a:prstGeom>
          </p:spPr>
          <p:txBody>
            <a:bodyPr wrap="none" lIns="0" tIns="0" rIns="384000" bIns="0" anchor="ctr">
              <a:normAutofit fontScale="92500" lnSpcReduction="20000"/>
              <a:scene3d>
                <a:camera prst="orthographicFront"/>
                <a:lightRig rig="threePt" dir="t"/>
              </a:scene3d>
              <a:sp3d>
                <a:bevelT w="0" h="0"/>
              </a:sp3d>
            </a:bodyPr>
            <a:lstStyle/>
            <a:p>
              <a:pPr algn="r">
                <a:spcBef>
                  <a:spcPct val="0"/>
                </a:spcBef>
                <a:defRPr/>
              </a:pPr>
              <a:r>
                <a:rPr lang="zh-CN" altLang="en-US" sz="1777"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31" name="Group 69"/>
          <p:cNvGrpSpPr/>
          <p:nvPr/>
        </p:nvGrpSpPr>
        <p:grpSpPr>
          <a:xfrm>
            <a:off x="7962765" y="4576068"/>
            <a:ext cx="2954647" cy="615489"/>
            <a:chOff x="814419" y="4062890"/>
            <a:chExt cx="1845382" cy="588759"/>
          </a:xfrm>
        </p:grpSpPr>
        <p:sp>
          <p:nvSpPr>
            <p:cNvPr id="32" name="TextBox 70"/>
            <p:cNvSpPr txBox="1">
              <a:spLocks/>
            </p:cNvSpPr>
            <p:nvPr/>
          </p:nvSpPr>
          <p:spPr bwMode="auto">
            <a:xfrm>
              <a:off x="814419" y="4259103"/>
              <a:ext cx="1845382" cy="392546"/>
            </a:xfrm>
            <a:prstGeom prst="rect">
              <a:avLst/>
            </a:prstGeom>
          </p:spPr>
          <p:txBody>
            <a:bodyPr wrap="square" lIns="384000" tIns="0" rIns="0" bIns="0" anchor="ctr">
              <a:normAutofit fontScale="92500" lnSpcReduction="10000"/>
              <a:scene3d>
                <a:camera prst="orthographicFront"/>
                <a:lightRig rig="threePt" dir="t"/>
              </a:scene3d>
              <a:sp3d>
                <a:bevelT w="0" h="0"/>
              </a:sp3d>
            </a:bodyPr>
            <a:lstStyle/>
            <a:p>
              <a:pPr>
                <a:lnSpc>
                  <a:spcPct val="120000"/>
                </a:lnSpc>
                <a:spcBef>
                  <a:spcPct val="0"/>
                </a:spcBef>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333" dirty="0">
                  <a:solidFill>
                    <a:schemeClr val="bg1">
                      <a:lumMod val="50000"/>
                    </a:schemeClr>
                  </a:solidFill>
                  <a:latin typeface="微软雅黑" panose="020B0503020204020204" pitchFamily="34" charset="-122"/>
                  <a:ea typeface="微软雅黑" panose="020B0503020204020204" pitchFamily="34" charset="-122"/>
                </a:rPr>
              </a:br>
              <a:r>
                <a:rPr lang="zh-CN" altLang="en-US" sz="1333"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33" name="TextBox 71"/>
            <p:cNvSpPr txBox="1">
              <a:spLocks/>
            </p:cNvSpPr>
            <p:nvPr/>
          </p:nvSpPr>
          <p:spPr bwMode="auto">
            <a:xfrm>
              <a:off x="814419" y="4062890"/>
              <a:ext cx="824394" cy="196213"/>
            </a:xfrm>
            <a:prstGeom prst="rect">
              <a:avLst/>
            </a:prstGeom>
          </p:spPr>
          <p:txBody>
            <a:bodyPr wrap="none" lIns="384000" tIns="0" rIns="0" bIns="0" anchor="ctr">
              <a:normAutofit fontScale="92500" lnSpcReduction="20000"/>
              <a:scene3d>
                <a:camera prst="orthographicFront"/>
                <a:lightRig rig="threePt" dir="t"/>
              </a:scene3d>
              <a:sp3d>
                <a:bevelT w="0" h="0"/>
              </a:sp3d>
            </a:bodyPr>
            <a:lstStyle/>
            <a:p>
              <a:pPr>
                <a:spcBef>
                  <a:spcPct val="0"/>
                </a:spcBef>
                <a:defRPr/>
              </a:pPr>
              <a:r>
                <a:rPr lang="zh-CN" altLang="en-US" sz="1777"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cxnSp>
        <p:nvCxnSpPr>
          <p:cNvPr id="45" name="Прямая соединительная линия 10">
            <a:extLst>
              <a:ext uri="{FF2B5EF4-FFF2-40B4-BE49-F238E27FC236}">
                <a16:creationId xmlns:a16="http://schemas.microsoft.com/office/drawing/2014/main" xmlns="" id="{A3C6E413-AC2C-420C-9822-A0B9F470C153}"/>
              </a:ext>
            </a:extLst>
          </p:cNvPr>
          <p:cNvCxnSpPr>
            <a:cxnSpLocks/>
          </p:cNvCxnSpPr>
          <p:nvPr/>
        </p:nvCxnSpPr>
        <p:spPr>
          <a:xfrm>
            <a:off x="7848600" y="754859"/>
            <a:ext cx="4343400" cy="0"/>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cxnSp>
        <p:nvCxnSpPr>
          <p:cNvPr id="49" name="Прямая соединительная линия 27">
            <a:extLst>
              <a:ext uri="{FF2B5EF4-FFF2-40B4-BE49-F238E27FC236}">
                <a16:creationId xmlns:a16="http://schemas.microsoft.com/office/drawing/2014/main" xmlns="" id="{76DC1911-3CC4-49D0-B57C-F0C746211B9D}"/>
              </a:ext>
            </a:extLst>
          </p:cNvPr>
          <p:cNvCxnSpPr>
            <a:cxnSpLocks/>
          </p:cNvCxnSpPr>
          <p:nvPr/>
        </p:nvCxnSpPr>
        <p:spPr>
          <a:xfrm>
            <a:off x="0" y="746213"/>
            <a:ext cx="4140200" cy="8646"/>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sp>
        <p:nvSpPr>
          <p:cNvPr id="50" name="文本框 49">
            <a:extLst>
              <a:ext uri="{FF2B5EF4-FFF2-40B4-BE49-F238E27FC236}">
                <a16:creationId xmlns:a16="http://schemas.microsoft.com/office/drawing/2014/main" xmlns="" id="{F7DDA511-BFE7-4717-B89F-438A161E1714}"/>
              </a:ext>
            </a:extLst>
          </p:cNvPr>
          <p:cNvSpPr txBox="1"/>
          <p:nvPr/>
        </p:nvSpPr>
        <p:spPr>
          <a:xfrm>
            <a:off x="4616450" y="469900"/>
            <a:ext cx="2959100" cy="523220"/>
          </a:xfrm>
          <a:prstGeom prst="rect">
            <a:avLst/>
          </a:prstGeom>
          <a:noFill/>
        </p:spPr>
        <p:txBody>
          <a:bodyPr wrap="square" rtlCol="0">
            <a:spAutoFit/>
          </a:bodyPr>
          <a:lstStyle/>
          <a:p>
            <a:r>
              <a:rPr lang="zh-CN" altLang="en-US" sz="2800" dirty="0"/>
              <a:t>请输入标题内容</a:t>
            </a:r>
          </a:p>
        </p:txBody>
      </p:sp>
    </p:spTree>
    <p:extLst>
      <p:ext uri="{BB962C8B-B14F-4D97-AF65-F5344CB8AC3E}">
        <p14:creationId xmlns:p14="http://schemas.microsoft.com/office/powerpoint/2010/main" val="3866419068"/>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arn(outVertical)">
                                      <p:cBhvr>
                                        <p:cTn id="7" dur="500"/>
                                        <p:tgtEl>
                                          <p:spTgt spid="4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750" fill="hold"/>
                                        <p:tgtEl>
                                          <p:spTgt spid="31"/>
                                        </p:tgtEl>
                                        <p:attrNameLst>
                                          <p:attrName>ppt_w</p:attrName>
                                        </p:attrNameLst>
                                      </p:cBhvr>
                                      <p:tavLst>
                                        <p:tav tm="0">
                                          <p:val>
                                            <p:fltVal val="0"/>
                                          </p:val>
                                        </p:tav>
                                        <p:tav tm="100000">
                                          <p:val>
                                            <p:strVal val="#ppt_w"/>
                                          </p:val>
                                        </p:tav>
                                      </p:tavLst>
                                    </p:anim>
                                    <p:anim calcmode="lin" valueType="num">
                                      <p:cBhvr>
                                        <p:cTn id="12" dur="750" fill="hold"/>
                                        <p:tgtEl>
                                          <p:spTgt spid="31"/>
                                        </p:tgtEl>
                                        <p:attrNameLst>
                                          <p:attrName>ppt_h</p:attrName>
                                        </p:attrNameLst>
                                      </p:cBhvr>
                                      <p:tavLst>
                                        <p:tav tm="0">
                                          <p:val>
                                            <p:fltVal val="0"/>
                                          </p:val>
                                        </p:tav>
                                        <p:tav tm="100000">
                                          <p:val>
                                            <p:strVal val="#ppt_h"/>
                                          </p:val>
                                        </p:tav>
                                      </p:tavLst>
                                    </p:anim>
                                    <p:animEffect transition="in" filter="fade">
                                      <p:cBhvr>
                                        <p:cTn id="13" dur="750"/>
                                        <p:tgtEl>
                                          <p:spTgt spid="31"/>
                                        </p:tgtEl>
                                      </p:cBhvr>
                                    </p:animEffect>
                                  </p:childTnLst>
                                </p:cTn>
                              </p:par>
                              <p:par>
                                <p:cTn id="14" presetID="53" presetClass="entr" presetSubtype="16"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750" fill="hold"/>
                                        <p:tgtEl>
                                          <p:spTgt spid="30"/>
                                        </p:tgtEl>
                                        <p:attrNameLst>
                                          <p:attrName>ppt_w</p:attrName>
                                        </p:attrNameLst>
                                      </p:cBhvr>
                                      <p:tavLst>
                                        <p:tav tm="0">
                                          <p:val>
                                            <p:fltVal val="0"/>
                                          </p:val>
                                        </p:tav>
                                        <p:tav tm="100000">
                                          <p:val>
                                            <p:strVal val="#ppt_w"/>
                                          </p:val>
                                        </p:tav>
                                      </p:tavLst>
                                    </p:anim>
                                    <p:anim calcmode="lin" valueType="num">
                                      <p:cBhvr>
                                        <p:cTn id="17" dur="750" fill="hold"/>
                                        <p:tgtEl>
                                          <p:spTgt spid="30"/>
                                        </p:tgtEl>
                                        <p:attrNameLst>
                                          <p:attrName>ppt_h</p:attrName>
                                        </p:attrNameLst>
                                      </p:cBhvr>
                                      <p:tavLst>
                                        <p:tav tm="0">
                                          <p:val>
                                            <p:fltVal val="0"/>
                                          </p:val>
                                        </p:tav>
                                        <p:tav tm="100000">
                                          <p:val>
                                            <p:strVal val="#ppt_h"/>
                                          </p:val>
                                        </p:tav>
                                      </p:tavLst>
                                    </p:anim>
                                    <p:animEffect transition="in" filter="fade">
                                      <p:cBhvr>
                                        <p:cTn id="18" dur="750"/>
                                        <p:tgtEl>
                                          <p:spTgt spid="30"/>
                                        </p:tgtEl>
                                      </p:cBhvr>
                                    </p:animEffect>
                                  </p:childTnLst>
                                </p:cTn>
                              </p:par>
                              <p:par>
                                <p:cTn id="19" presetID="53" presetClass="entr" presetSubtype="16"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750" fill="hold"/>
                                        <p:tgtEl>
                                          <p:spTgt spid="28"/>
                                        </p:tgtEl>
                                        <p:attrNameLst>
                                          <p:attrName>ppt_w</p:attrName>
                                        </p:attrNameLst>
                                      </p:cBhvr>
                                      <p:tavLst>
                                        <p:tav tm="0">
                                          <p:val>
                                            <p:fltVal val="0"/>
                                          </p:val>
                                        </p:tav>
                                        <p:tav tm="100000">
                                          <p:val>
                                            <p:strVal val="#ppt_w"/>
                                          </p:val>
                                        </p:tav>
                                      </p:tavLst>
                                    </p:anim>
                                    <p:anim calcmode="lin" valueType="num">
                                      <p:cBhvr>
                                        <p:cTn id="22" dur="750" fill="hold"/>
                                        <p:tgtEl>
                                          <p:spTgt spid="28"/>
                                        </p:tgtEl>
                                        <p:attrNameLst>
                                          <p:attrName>ppt_h</p:attrName>
                                        </p:attrNameLst>
                                      </p:cBhvr>
                                      <p:tavLst>
                                        <p:tav tm="0">
                                          <p:val>
                                            <p:fltVal val="0"/>
                                          </p:val>
                                        </p:tav>
                                        <p:tav tm="100000">
                                          <p:val>
                                            <p:strVal val="#ppt_h"/>
                                          </p:val>
                                        </p:tav>
                                      </p:tavLst>
                                    </p:anim>
                                    <p:animEffect transition="in" filter="fade">
                                      <p:cBhvr>
                                        <p:cTn id="23" dur="750"/>
                                        <p:tgtEl>
                                          <p:spTgt spid="28"/>
                                        </p:tgtEl>
                                      </p:cBhvr>
                                    </p:animEffect>
                                  </p:childTnLst>
                                </p:cTn>
                              </p:par>
                              <p:par>
                                <p:cTn id="24" presetID="53" presetClass="entr" presetSubtype="16"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750" fill="hold"/>
                                        <p:tgtEl>
                                          <p:spTgt spid="19"/>
                                        </p:tgtEl>
                                        <p:attrNameLst>
                                          <p:attrName>ppt_w</p:attrName>
                                        </p:attrNameLst>
                                      </p:cBhvr>
                                      <p:tavLst>
                                        <p:tav tm="0">
                                          <p:val>
                                            <p:fltVal val="0"/>
                                          </p:val>
                                        </p:tav>
                                        <p:tav tm="100000">
                                          <p:val>
                                            <p:strVal val="#ppt_w"/>
                                          </p:val>
                                        </p:tav>
                                      </p:tavLst>
                                    </p:anim>
                                    <p:anim calcmode="lin" valueType="num">
                                      <p:cBhvr>
                                        <p:cTn id="27" dur="750" fill="hold"/>
                                        <p:tgtEl>
                                          <p:spTgt spid="19"/>
                                        </p:tgtEl>
                                        <p:attrNameLst>
                                          <p:attrName>ppt_h</p:attrName>
                                        </p:attrNameLst>
                                      </p:cBhvr>
                                      <p:tavLst>
                                        <p:tav tm="0">
                                          <p:val>
                                            <p:fltVal val="0"/>
                                          </p:val>
                                        </p:tav>
                                        <p:tav tm="100000">
                                          <p:val>
                                            <p:strVal val="#ppt_h"/>
                                          </p:val>
                                        </p:tav>
                                      </p:tavLst>
                                    </p:anim>
                                    <p:animEffect transition="in" filter="fade">
                                      <p:cBhvr>
                                        <p:cTn id="28" dur="750"/>
                                        <p:tgtEl>
                                          <p:spTgt spid="19"/>
                                        </p:tgtEl>
                                      </p:cBhvr>
                                    </p:animEffect>
                                  </p:childTnLst>
                                </p:cTn>
                              </p:par>
                              <p:par>
                                <p:cTn id="29" presetID="53" presetClass="entr" presetSubtype="16"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750" fill="hold"/>
                                        <p:tgtEl>
                                          <p:spTgt spid="20"/>
                                        </p:tgtEl>
                                        <p:attrNameLst>
                                          <p:attrName>ppt_w</p:attrName>
                                        </p:attrNameLst>
                                      </p:cBhvr>
                                      <p:tavLst>
                                        <p:tav tm="0">
                                          <p:val>
                                            <p:fltVal val="0"/>
                                          </p:val>
                                        </p:tav>
                                        <p:tav tm="100000">
                                          <p:val>
                                            <p:strVal val="#ppt_w"/>
                                          </p:val>
                                        </p:tav>
                                      </p:tavLst>
                                    </p:anim>
                                    <p:anim calcmode="lin" valueType="num">
                                      <p:cBhvr>
                                        <p:cTn id="32" dur="750" fill="hold"/>
                                        <p:tgtEl>
                                          <p:spTgt spid="20"/>
                                        </p:tgtEl>
                                        <p:attrNameLst>
                                          <p:attrName>ppt_h</p:attrName>
                                        </p:attrNameLst>
                                      </p:cBhvr>
                                      <p:tavLst>
                                        <p:tav tm="0">
                                          <p:val>
                                            <p:fltVal val="0"/>
                                          </p:val>
                                        </p:tav>
                                        <p:tav tm="100000">
                                          <p:val>
                                            <p:strVal val="#ppt_h"/>
                                          </p:val>
                                        </p:tav>
                                      </p:tavLst>
                                    </p:anim>
                                    <p:animEffect transition="in" filter="fade">
                                      <p:cBhvr>
                                        <p:cTn id="33" dur="750"/>
                                        <p:tgtEl>
                                          <p:spTgt spid="20"/>
                                        </p:tgtEl>
                                      </p:cBhvr>
                                    </p:animEffect>
                                  </p:childTnLst>
                                </p:cTn>
                              </p:par>
                              <p:par>
                                <p:cTn id="34" presetID="53" presetClass="entr" presetSubtype="16" fill="hold" nodeType="with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p:cTn id="36" dur="750" fill="hold"/>
                                        <p:tgtEl>
                                          <p:spTgt spid="29"/>
                                        </p:tgtEl>
                                        <p:attrNameLst>
                                          <p:attrName>ppt_w</p:attrName>
                                        </p:attrNameLst>
                                      </p:cBhvr>
                                      <p:tavLst>
                                        <p:tav tm="0">
                                          <p:val>
                                            <p:fltVal val="0"/>
                                          </p:val>
                                        </p:tav>
                                        <p:tav tm="100000">
                                          <p:val>
                                            <p:strVal val="#ppt_w"/>
                                          </p:val>
                                        </p:tav>
                                      </p:tavLst>
                                    </p:anim>
                                    <p:anim calcmode="lin" valueType="num">
                                      <p:cBhvr>
                                        <p:cTn id="37" dur="750" fill="hold"/>
                                        <p:tgtEl>
                                          <p:spTgt spid="29"/>
                                        </p:tgtEl>
                                        <p:attrNameLst>
                                          <p:attrName>ppt_h</p:attrName>
                                        </p:attrNameLst>
                                      </p:cBhvr>
                                      <p:tavLst>
                                        <p:tav tm="0">
                                          <p:val>
                                            <p:fltVal val="0"/>
                                          </p:val>
                                        </p:tav>
                                        <p:tav tm="100000">
                                          <p:val>
                                            <p:strVal val="#ppt_h"/>
                                          </p:val>
                                        </p:tav>
                                      </p:tavLst>
                                    </p:anim>
                                    <p:animEffect transition="in" filter="fade">
                                      <p:cBhvr>
                                        <p:cTn id="38" dur="750"/>
                                        <p:tgtEl>
                                          <p:spTgt spid="2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left)">
                                      <p:cBhvr>
                                        <p:cTn id="43" dur="500"/>
                                        <p:tgtEl>
                                          <p:spTgt spid="45"/>
                                        </p:tgtEl>
                                      </p:cBhvr>
                                    </p:animEffect>
                                  </p:childTnLst>
                                </p:cTn>
                              </p:par>
                              <p:par>
                                <p:cTn id="44" presetID="22" presetClass="entr" presetSubtype="2" fill="hold" nodeType="with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wipe(right)">
                                      <p:cBhvr>
                                        <p:cTn id="4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767155" y="1138561"/>
            <a:ext cx="1977901" cy="2711263"/>
            <a:chOff x="1325366" y="853920"/>
            <a:chExt cx="1483426" cy="2033447"/>
          </a:xfrm>
        </p:grpSpPr>
        <p:sp>
          <p:nvSpPr>
            <p:cNvPr id="4" name="Freeform: Shape 23"/>
            <p:cNvSpPr/>
            <p:nvPr/>
          </p:nvSpPr>
          <p:spPr>
            <a:xfrm>
              <a:off x="1760821" y="853920"/>
              <a:ext cx="1007430" cy="1318938"/>
            </a:xfrm>
            <a:custGeom>
              <a:avLst/>
              <a:gdLst>
                <a:gd name="connsiteX0" fmla="*/ 0 w 4921951"/>
                <a:gd name="connsiteY0" fmla="*/ 0 h 6443869"/>
                <a:gd name="connsiteX1" fmla="*/ 4174967 w 4921951"/>
                <a:gd name="connsiteY1" fmla="*/ 4208950 h 6443869"/>
                <a:gd name="connsiteX2" fmla="*/ 4921951 w 4921951"/>
                <a:gd name="connsiteY2" fmla="*/ 3467998 h 6443869"/>
                <a:gd name="connsiteX3" fmla="*/ 4909891 w 4921951"/>
                <a:gd name="connsiteY3" fmla="*/ 6443869 h 6443869"/>
                <a:gd name="connsiteX4" fmla="*/ 1934018 w 4921951"/>
                <a:gd name="connsiteY4" fmla="*/ 6431809 h 6443869"/>
                <a:gd name="connsiteX5" fmla="*/ 2681000 w 4921951"/>
                <a:gd name="connsiteY5" fmla="*/ 5690855 h 6443869"/>
                <a:gd name="connsiteX6" fmla="*/ 406015 w 4921951"/>
                <a:gd name="connsiteY6" fmla="*/ 3397353 h 6443869"/>
                <a:gd name="connsiteX7" fmla="*/ 411070 w 4921951"/>
                <a:gd name="connsiteY7" fmla="*/ 3397353 h 6443869"/>
                <a:gd name="connsiteX8" fmla="*/ 390662 w 4921951"/>
                <a:gd name="connsiteY8" fmla="*/ 3381875 h 6443869"/>
                <a:gd name="connsiteX9" fmla="*/ 238092 w 4921951"/>
                <a:gd name="connsiteY9" fmla="*/ 3228063 h 6443869"/>
                <a:gd name="connsiteX10" fmla="*/ 207074 w 4921951"/>
                <a:gd name="connsiteY10" fmla="*/ 3189933 h 6443869"/>
                <a:gd name="connsiteX11" fmla="*/ 6109 w 4921951"/>
                <a:gd name="connsiteY11" fmla="*/ 2680343 h 6443869"/>
                <a:gd name="connsiteX12" fmla="*/ 0 w 4921951"/>
                <a:gd name="connsiteY12" fmla="*/ 2569139 h 6443869"/>
                <a:gd name="connsiteX13" fmla="*/ 0 w 4921951"/>
                <a:gd name="connsiteY13" fmla="*/ 0 h 6443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21951" h="6443869">
                  <a:moveTo>
                    <a:pt x="0" y="0"/>
                  </a:moveTo>
                  <a:lnTo>
                    <a:pt x="4174967" y="4208950"/>
                  </a:lnTo>
                  <a:lnTo>
                    <a:pt x="4921951" y="3467998"/>
                  </a:lnTo>
                  <a:lnTo>
                    <a:pt x="4909891" y="6443869"/>
                  </a:lnTo>
                  <a:lnTo>
                    <a:pt x="1934018" y="6431809"/>
                  </a:lnTo>
                  <a:lnTo>
                    <a:pt x="2681000" y="5690855"/>
                  </a:lnTo>
                  <a:lnTo>
                    <a:pt x="406015" y="3397353"/>
                  </a:lnTo>
                  <a:lnTo>
                    <a:pt x="411070" y="3397353"/>
                  </a:lnTo>
                  <a:lnTo>
                    <a:pt x="390662" y="3381875"/>
                  </a:lnTo>
                  <a:lnTo>
                    <a:pt x="238092" y="3228063"/>
                  </a:lnTo>
                  <a:lnTo>
                    <a:pt x="207074" y="3189933"/>
                  </a:lnTo>
                  <a:cubicBezTo>
                    <a:pt x="98046" y="3041583"/>
                    <a:pt x="26822" y="2867826"/>
                    <a:pt x="6109" y="2680343"/>
                  </a:cubicBezTo>
                  <a:lnTo>
                    <a:pt x="0" y="2569139"/>
                  </a:ln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 name="Group 14"/>
            <p:cNvGrpSpPr/>
            <p:nvPr/>
          </p:nvGrpSpPr>
          <p:grpSpPr>
            <a:xfrm>
              <a:off x="1325366" y="2347894"/>
              <a:ext cx="1483426" cy="539473"/>
              <a:chOff x="609599" y="3139323"/>
              <a:chExt cx="2407615" cy="835777"/>
            </a:xfrm>
          </p:grpSpPr>
          <p:sp>
            <p:nvSpPr>
              <p:cNvPr id="19" name="TextBox 15"/>
              <p:cNvSpPr txBox="1"/>
              <p:nvPr/>
            </p:nvSpPr>
            <p:spPr>
              <a:xfrm>
                <a:off x="609599" y="3385544"/>
                <a:ext cx="2407615" cy="589556"/>
              </a:xfrm>
              <a:prstGeom prst="rect">
                <a:avLst/>
              </a:prstGeom>
              <a:noFill/>
            </p:spPr>
            <p:txBody>
              <a:bodyPr wrap="square" lIns="96000" tIns="0" rIns="96000" bIns="0" anchor="ctr" anchorCtr="0">
                <a:normAutofit fontScale="85000" lnSpcReduction="20000"/>
              </a:bodyPr>
              <a:lstStyle/>
              <a:p>
                <a:pPr algn="r" defTabSz="1219140">
                  <a:lnSpc>
                    <a:spcPct val="120000"/>
                  </a:lnSpc>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333" dirty="0">
                    <a:solidFill>
                      <a:schemeClr val="bg1">
                        <a:lumMod val="50000"/>
                      </a:schemeClr>
                    </a:solidFill>
                    <a:latin typeface="微软雅黑" panose="020B0503020204020204" pitchFamily="34" charset="-122"/>
                    <a:ea typeface="微软雅黑" panose="020B0503020204020204" pitchFamily="34" charset="-122"/>
                  </a:rPr>
                </a:br>
                <a:r>
                  <a:rPr lang="zh-CN" altLang="en-US" sz="1333"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0" name="Rectangle 16"/>
              <p:cNvSpPr/>
              <p:nvPr/>
            </p:nvSpPr>
            <p:spPr>
              <a:xfrm>
                <a:off x="609599" y="3139323"/>
                <a:ext cx="2407615" cy="246221"/>
              </a:xfrm>
              <a:prstGeom prst="rect">
                <a:avLst/>
              </a:prstGeom>
            </p:spPr>
            <p:txBody>
              <a:bodyPr wrap="none" lIns="96000" tIns="0" rIns="96000" bIns="0">
                <a:normAutofit fontScale="77500" lnSpcReduction="20000"/>
              </a:bodyPr>
              <a:lstStyle/>
              <a:p>
                <a:pPr algn="r" defTabSz="1219140">
                  <a:defRPr/>
                </a:pPr>
                <a:r>
                  <a:rPr lang="zh-CN" altLang="en-US" sz="2133"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
          <p:nvSpPr>
            <p:cNvPr id="15" name="Freeform: Shape 18"/>
            <p:cNvSpPr>
              <a:spLocks/>
            </p:cNvSpPr>
            <p:nvPr/>
          </p:nvSpPr>
          <p:spPr bwMode="auto">
            <a:xfrm>
              <a:off x="2460532" y="1832006"/>
              <a:ext cx="235144" cy="193268"/>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rgbClr val="FFFFFF"/>
            </a:solidFill>
            <a:ln>
              <a:noFill/>
            </a:ln>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993751" y="1907167"/>
            <a:ext cx="1977901" cy="2711263"/>
            <a:chOff x="2995313" y="1430375"/>
            <a:chExt cx="1483426" cy="2033447"/>
          </a:xfrm>
        </p:grpSpPr>
        <p:sp>
          <p:nvSpPr>
            <p:cNvPr id="6" name="Freeform: Shape 17"/>
            <p:cNvSpPr/>
            <p:nvPr/>
          </p:nvSpPr>
          <p:spPr>
            <a:xfrm>
              <a:off x="3430768" y="1430375"/>
              <a:ext cx="1007430" cy="1318938"/>
            </a:xfrm>
            <a:custGeom>
              <a:avLst/>
              <a:gdLst>
                <a:gd name="connsiteX0" fmla="*/ 0 w 4921951"/>
                <a:gd name="connsiteY0" fmla="*/ 0 h 6443869"/>
                <a:gd name="connsiteX1" fmla="*/ 4174967 w 4921951"/>
                <a:gd name="connsiteY1" fmla="*/ 4208950 h 6443869"/>
                <a:gd name="connsiteX2" fmla="*/ 4921951 w 4921951"/>
                <a:gd name="connsiteY2" fmla="*/ 3467998 h 6443869"/>
                <a:gd name="connsiteX3" fmla="*/ 4909891 w 4921951"/>
                <a:gd name="connsiteY3" fmla="*/ 6443869 h 6443869"/>
                <a:gd name="connsiteX4" fmla="*/ 1934018 w 4921951"/>
                <a:gd name="connsiteY4" fmla="*/ 6431809 h 6443869"/>
                <a:gd name="connsiteX5" fmla="*/ 2681000 w 4921951"/>
                <a:gd name="connsiteY5" fmla="*/ 5690855 h 6443869"/>
                <a:gd name="connsiteX6" fmla="*/ 406015 w 4921951"/>
                <a:gd name="connsiteY6" fmla="*/ 3397353 h 6443869"/>
                <a:gd name="connsiteX7" fmla="*/ 411070 w 4921951"/>
                <a:gd name="connsiteY7" fmla="*/ 3397353 h 6443869"/>
                <a:gd name="connsiteX8" fmla="*/ 390662 w 4921951"/>
                <a:gd name="connsiteY8" fmla="*/ 3381875 h 6443869"/>
                <a:gd name="connsiteX9" fmla="*/ 238092 w 4921951"/>
                <a:gd name="connsiteY9" fmla="*/ 3228063 h 6443869"/>
                <a:gd name="connsiteX10" fmla="*/ 207074 w 4921951"/>
                <a:gd name="connsiteY10" fmla="*/ 3189933 h 6443869"/>
                <a:gd name="connsiteX11" fmla="*/ 6109 w 4921951"/>
                <a:gd name="connsiteY11" fmla="*/ 2680343 h 6443869"/>
                <a:gd name="connsiteX12" fmla="*/ 0 w 4921951"/>
                <a:gd name="connsiteY12" fmla="*/ 2569139 h 6443869"/>
                <a:gd name="connsiteX13" fmla="*/ 0 w 4921951"/>
                <a:gd name="connsiteY13" fmla="*/ 0 h 6443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21951" h="6443869">
                  <a:moveTo>
                    <a:pt x="0" y="0"/>
                  </a:moveTo>
                  <a:lnTo>
                    <a:pt x="4174967" y="4208950"/>
                  </a:lnTo>
                  <a:lnTo>
                    <a:pt x="4921951" y="3467998"/>
                  </a:lnTo>
                  <a:lnTo>
                    <a:pt x="4909891" y="6443869"/>
                  </a:lnTo>
                  <a:lnTo>
                    <a:pt x="1934018" y="6431809"/>
                  </a:lnTo>
                  <a:lnTo>
                    <a:pt x="2681000" y="5690855"/>
                  </a:lnTo>
                  <a:lnTo>
                    <a:pt x="406015" y="3397353"/>
                  </a:lnTo>
                  <a:lnTo>
                    <a:pt x="411070" y="3397353"/>
                  </a:lnTo>
                  <a:lnTo>
                    <a:pt x="390662" y="3381875"/>
                  </a:lnTo>
                  <a:lnTo>
                    <a:pt x="238092" y="3228063"/>
                  </a:lnTo>
                  <a:lnTo>
                    <a:pt x="207074" y="3189933"/>
                  </a:lnTo>
                  <a:cubicBezTo>
                    <a:pt x="98046" y="3041583"/>
                    <a:pt x="26822" y="2867826"/>
                    <a:pt x="6109" y="2680343"/>
                  </a:cubicBezTo>
                  <a:lnTo>
                    <a:pt x="0" y="2569139"/>
                  </a:ln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TextBox 19"/>
            <p:cNvSpPr txBox="1"/>
            <p:nvPr/>
          </p:nvSpPr>
          <p:spPr>
            <a:xfrm>
              <a:off x="2995313" y="3083278"/>
              <a:ext cx="1483426" cy="380544"/>
            </a:xfrm>
            <a:prstGeom prst="rect">
              <a:avLst/>
            </a:prstGeom>
            <a:noFill/>
          </p:spPr>
          <p:txBody>
            <a:bodyPr wrap="square" lIns="96000" tIns="0" rIns="96000" bIns="0" anchor="ctr" anchorCtr="0">
              <a:normAutofit fontScale="85000" lnSpcReduction="20000"/>
            </a:bodyPr>
            <a:lstStyle/>
            <a:p>
              <a:pPr algn="r" defTabSz="1219140">
                <a:lnSpc>
                  <a:spcPct val="120000"/>
                </a:lnSpc>
                <a:defRPr/>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333">
                  <a:solidFill>
                    <a:schemeClr val="bg1">
                      <a:lumMod val="50000"/>
                    </a:schemeClr>
                  </a:solidFill>
                  <a:latin typeface="微软雅黑" panose="020B0503020204020204" pitchFamily="34" charset="-122"/>
                  <a:ea typeface="微软雅黑" panose="020B0503020204020204" pitchFamily="34" charset="-122"/>
                </a:rPr>
              </a:br>
              <a:r>
                <a:rPr lang="zh-CN" altLang="en-US" sz="13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8" name="Rectangle 20"/>
            <p:cNvSpPr/>
            <p:nvPr/>
          </p:nvSpPr>
          <p:spPr>
            <a:xfrm>
              <a:off x="2995313" y="2924349"/>
              <a:ext cx="1483426" cy="158930"/>
            </a:xfrm>
            <a:prstGeom prst="rect">
              <a:avLst/>
            </a:prstGeom>
          </p:spPr>
          <p:txBody>
            <a:bodyPr wrap="none" lIns="96000" tIns="0" rIns="96000" bIns="0">
              <a:normAutofit fontScale="77500" lnSpcReduction="20000"/>
            </a:bodyPr>
            <a:lstStyle/>
            <a:p>
              <a:pPr algn="r" defTabSz="1219140">
                <a:defRPr/>
              </a:pPr>
              <a:r>
                <a:rPr lang="zh-CN" altLang="en-US" sz="2133"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6" name="Freeform: Shape 22"/>
            <p:cNvSpPr>
              <a:spLocks/>
            </p:cNvSpPr>
            <p:nvPr/>
          </p:nvSpPr>
          <p:spPr bwMode="auto">
            <a:xfrm>
              <a:off x="4160910" y="2422703"/>
              <a:ext cx="128845" cy="231921"/>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rgbClr val="FFFFFF"/>
            </a:solidFill>
            <a:ln>
              <a:noFill/>
            </a:ln>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220347" y="2675772"/>
            <a:ext cx="1977901" cy="2711264"/>
            <a:chOff x="4665260" y="2006829"/>
            <a:chExt cx="1483426" cy="2033448"/>
          </a:xfrm>
        </p:grpSpPr>
        <p:sp>
          <p:nvSpPr>
            <p:cNvPr id="9" name="Freeform: Shape 26"/>
            <p:cNvSpPr/>
            <p:nvPr/>
          </p:nvSpPr>
          <p:spPr>
            <a:xfrm>
              <a:off x="5100715" y="2006829"/>
              <a:ext cx="1007430" cy="1318938"/>
            </a:xfrm>
            <a:custGeom>
              <a:avLst/>
              <a:gdLst>
                <a:gd name="connsiteX0" fmla="*/ 0 w 4921951"/>
                <a:gd name="connsiteY0" fmla="*/ 0 h 6443869"/>
                <a:gd name="connsiteX1" fmla="*/ 4174967 w 4921951"/>
                <a:gd name="connsiteY1" fmla="*/ 4208950 h 6443869"/>
                <a:gd name="connsiteX2" fmla="*/ 4921951 w 4921951"/>
                <a:gd name="connsiteY2" fmla="*/ 3467998 h 6443869"/>
                <a:gd name="connsiteX3" fmla="*/ 4909891 w 4921951"/>
                <a:gd name="connsiteY3" fmla="*/ 6443869 h 6443869"/>
                <a:gd name="connsiteX4" fmla="*/ 1934018 w 4921951"/>
                <a:gd name="connsiteY4" fmla="*/ 6431809 h 6443869"/>
                <a:gd name="connsiteX5" fmla="*/ 2681000 w 4921951"/>
                <a:gd name="connsiteY5" fmla="*/ 5690855 h 6443869"/>
                <a:gd name="connsiteX6" fmla="*/ 406015 w 4921951"/>
                <a:gd name="connsiteY6" fmla="*/ 3397353 h 6443869"/>
                <a:gd name="connsiteX7" fmla="*/ 411070 w 4921951"/>
                <a:gd name="connsiteY7" fmla="*/ 3397353 h 6443869"/>
                <a:gd name="connsiteX8" fmla="*/ 390662 w 4921951"/>
                <a:gd name="connsiteY8" fmla="*/ 3381875 h 6443869"/>
                <a:gd name="connsiteX9" fmla="*/ 238092 w 4921951"/>
                <a:gd name="connsiteY9" fmla="*/ 3228063 h 6443869"/>
                <a:gd name="connsiteX10" fmla="*/ 207074 w 4921951"/>
                <a:gd name="connsiteY10" fmla="*/ 3189933 h 6443869"/>
                <a:gd name="connsiteX11" fmla="*/ 6109 w 4921951"/>
                <a:gd name="connsiteY11" fmla="*/ 2680343 h 6443869"/>
                <a:gd name="connsiteX12" fmla="*/ 0 w 4921951"/>
                <a:gd name="connsiteY12" fmla="*/ 2569139 h 6443869"/>
                <a:gd name="connsiteX13" fmla="*/ 0 w 4921951"/>
                <a:gd name="connsiteY13" fmla="*/ 0 h 6443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21951" h="6443869">
                  <a:moveTo>
                    <a:pt x="0" y="0"/>
                  </a:moveTo>
                  <a:lnTo>
                    <a:pt x="4174967" y="4208950"/>
                  </a:lnTo>
                  <a:lnTo>
                    <a:pt x="4921951" y="3467998"/>
                  </a:lnTo>
                  <a:lnTo>
                    <a:pt x="4909891" y="6443869"/>
                  </a:lnTo>
                  <a:lnTo>
                    <a:pt x="1934018" y="6431809"/>
                  </a:lnTo>
                  <a:lnTo>
                    <a:pt x="2681000" y="5690855"/>
                  </a:lnTo>
                  <a:lnTo>
                    <a:pt x="406015" y="3397353"/>
                  </a:lnTo>
                  <a:lnTo>
                    <a:pt x="411070" y="3397353"/>
                  </a:lnTo>
                  <a:lnTo>
                    <a:pt x="390662" y="3381875"/>
                  </a:lnTo>
                  <a:lnTo>
                    <a:pt x="238092" y="3228063"/>
                  </a:lnTo>
                  <a:lnTo>
                    <a:pt x="207074" y="3189933"/>
                  </a:lnTo>
                  <a:cubicBezTo>
                    <a:pt x="98046" y="3041583"/>
                    <a:pt x="26822" y="2867826"/>
                    <a:pt x="6109" y="2680343"/>
                  </a:cubicBezTo>
                  <a:lnTo>
                    <a:pt x="0" y="2569139"/>
                  </a:lnTo>
                  <a:lnTo>
                    <a:pt x="0" y="0"/>
                  </a:lnTo>
                  <a:close/>
                </a:path>
              </a:pathLst>
            </a:cu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TextBox 32"/>
            <p:cNvSpPr txBox="1"/>
            <p:nvPr/>
          </p:nvSpPr>
          <p:spPr>
            <a:xfrm>
              <a:off x="4665260" y="3659733"/>
              <a:ext cx="1483426" cy="380544"/>
            </a:xfrm>
            <a:prstGeom prst="rect">
              <a:avLst/>
            </a:prstGeom>
            <a:noFill/>
          </p:spPr>
          <p:txBody>
            <a:bodyPr wrap="square" lIns="96000" tIns="0" rIns="96000" bIns="0" anchor="ctr" anchorCtr="0">
              <a:normAutofit fontScale="85000" lnSpcReduction="20000"/>
            </a:bodyPr>
            <a:lstStyle/>
            <a:p>
              <a:pPr algn="r" defTabSz="1219140">
                <a:lnSpc>
                  <a:spcPct val="120000"/>
                </a:lnSpc>
                <a:defRPr/>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333">
                  <a:solidFill>
                    <a:schemeClr val="bg1">
                      <a:lumMod val="50000"/>
                    </a:schemeClr>
                  </a:solidFill>
                  <a:latin typeface="微软雅黑" panose="020B0503020204020204" pitchFamily="34" charset="-122"/>
                  <a:ea typeface="微软雅黑" panose="020B0503020204020204" pitchFamily="34" charset="-122"/>
                </a:rPr>
              </a:br>
              <a:r>
                <a:rPr lang="zh-CN" altLang="en-US" sz="13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1" name="Rectangle 33"/>
            <p:cNvSpPr/>
            <p:nvPr/>
          </p:nvSpPr>
          <p:spPr>
            <a:xfrm>
              <a:off x="4665260" y="3500803"/>
              <a:ext cx="1483426" cy="158930"/>
            </a:xfrm>
            <a:prstGeom prst="rect">
              <a:avLst/>
            </a:prstGeom>
          </p:spPr>
          <p:txBody>
            <a:bodyPr wrap="none" lIns="96000" tIns="0" rIns="96000" bIns="0">
              <a:normAutofit fontScale="77500" lnSpcReduction="20000"/>
            </a:bodyPr>
            <a:lstStyle/>
            <a:p>
              <a:pPr algn="r" defTabSz="1219140">
                <a:defRPr/>
              </a:pPr>
              <a:r>
                <a:rPr lang="zh-CN" altLang="en-US" sz="2133"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7" name="Freeform: Shape 24"/>
            <p:cNvSpPr>
              <a:spLocks/>
            </p:cNvSpPr>
            <p:nvPr/>
          </p:nvSpPr>
          <p:spPr bwMode="auto">
            <a:xfrm>
              <a:off x="5774725" y="2980937"/>
              <a:ext cx="250687" cy="241570"/>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rgbClr val="FFFFFF"/>
            </a:solidFill>
            <a:ln>
              <a:noFill/>
            </a:ln>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8446944" y="3444381"/>
            <a:ext cx="1977901" cy="2711263"/>
            <a:chOff x="6335208" y="2583285"/>
            <a:chExt cx="1483426" cy="2033447"/>
          </a:xfrm>
        </p:grpSpPr>
        <p:sp>
          <p:nvSpPr>
            <p:cNvPr id="12" name="Freeform: Shape 38"/>
            <p:cNvSpPr/>
            <p:nvPr/>
          </p:nvSpPr>
          <p:spPr>
            <a:xfrm>
              <a:off x="6770662" y="2583285"/>
              <a:ext cx="1007430" cy="1318938"/>
            </a:xfrm>
            <a:custGeom>
              <a:avLst/>
              <a:gdLst>
                <a:gd name="connsiteX0" fmla="*/ 0 w 4921951"/>
                <a:gd name="connsiteY0" fmla="*/ 0 h 6443869"/>
                <a:gd name="connsiteX1" fmla="*/ 4174967 w 4921951"/>
                <a:gd name="connsiteY1" fmla="*/ 4208950 h 6443869"/>
                <a:gd name="connsiteX2" fmla="*/ 4921951 w 4921951"/>
                <a:gd name="connsiteY2" fmla="*/ 3467998 h 6443869"/>
                <a:gd name="connsiteX3" fmla="*/ 4909891 w 4921951"/>
                <a:gd name="connsiteY3" fmla="*/ 6443869 h 6443869"/>
                <a:gd name="connsiteX4" fmla="*/ 1934018 w 4921951"/>
                <a:gd name="connsiteY4" fmla="*/ 6431809 h 6443869"/>
                <a:gd name="connsiteX5" fmla="*/ 2681000 w 4921951"/>
                <a:gd name="connsiteY5" fmla="*/ 5690855 h 6443869"/>
                <a:gd name="connsiteX6" fmla="*/ 406015 w 4921951"/>
                <a:gd name="connsiteY6" fmla="*/ 3397353 h 6443869"/>
                <a:gd name="connsiteX7" fmla="*/ 411070 w 4921951"/>
                <a:gd name="connsiteY7" fmla="*/ 3397353 h 6443869"/>
                <a:gd name="connsiteX8" fmla="*/ 390662 w 4921951"/>
                <a:gd name="connsiteY8" fmla="*/ 3381875 h 6443869"/>
                <a:gd name="connsiteX9" fmla="*/ 238092 w 4921951"/>
                <a:gd name="connsiteY9" fmla="*/ 3228063 h 6443869"/>
                <a:gd name="connsiteX10" fmla="*/ 207074 w 4921951"/>
                <a:gd name="connsiteY10" fmla="*/ 3189933 h 6443869"/>
                <a:gd name="connsiteX11" fmla="*/ 6109 w 4921951"/>
                <a:gd name="connsiteY11" fmla="*/ 2680343 h 6443869"/>
                <a:gd name="connsiteX12" fmla="*/ 0 w 4921951"/>
                <a:gd name="connsiteY12" fmla="*/ 2569139 h 6443869"/>
                <a:gd name="connsiteX13" fmla="*/ 0 w 4921951"/>
                <a:gd name="connsiteY13" fmla="*/ 0 h 6443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21951" h="6443869">
                  <a:moveTo>
                    <a:pt x="0" y="0"/>
                  </a:moveTo>
                  <a:lnTo>
                    <a:pt x="4174967" y="4208950"/>
                  </a:lnTo>
                  <a:lnTo>
                    <a:pt x="4921951" y="3467998"/>
                  </a:lnTo>
                  <a:lnTo>
                    <a:pt x="4909891" y="6443869"/>
                  </a:lnTo>
                  <a:lnTo>
                    <a:pt x="1934018" y="6431809"/>
                  </a:lnTo>
                  <a:lnTo>
                    <a:pt x="2681000" y="5690855"/>
                  </a:lnTo>
                  <a:lnTo>
                    <a:pt x="406015" y="3397353"/>
                  </a:lnTo>
                  <a:lnTo>
                    <a:pt x="411070" y="3397353"/>
                  </a:lnTo>
                  <a:lnTo>
                    <a:pt x="390662" y="3381875"/>
                  </a:lnTo>
                  <a:lnTo>
                    <a:pt x="238092" y="3228063"/>
                  </a:lnTo>
                  <a:lnTo>
                    <a:pt x="207074" y="3189933"/>
                  </a:lnTo>
                  <a:cubicBezTo>
                    <a:pt x="98046" y="3041583"/>
                    <a:pt x="26822" y="2867826"/>
                    <a:pt x="6109" y="2680343"/>
                  </a:cubicBezTo>
                  <a:lnTo>
                    <a:pt x="0" y="2569139"/>
                  </a:lnTo>
                  <a:lnTo>
                    <a:pt x="0"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TextBox 40"/>
            <p:cNvSpPr txBox="1"/>
            <p:nvPr/>
          </p:nvSpPr>
          <p:spPr>
            <a:xfrm>
              <a:off x="6335208" y="4236188"/>
              <a:ext cx="1483426" cy="380544"/>
            </a:xfrm>
            <a:prstGeom prst="rect">
              <a:avLst/>
            </a:prstGeom>
            <a:noFill/>
          </p:spPr>
          <p:txBody>
            <a:bodyPr wrap="square" lIns="96000" tIns="0" rIns="96000" bIns="0" anchor="ctr" anchorCtr="0">
              <a:normAutofit fontScale="85000" lnSpcReduction="20000"/>
            </a:bodyPr>
            <a:lstStyle/>
            <a:p>
              <a:pPr algn="r" defTabSz="1219140">
                <a:lnSpc>
                  <a:spcPct val="120000"/>
                </a:lnSpc>
                <a:defRPr/>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333">
                  <a:solidFill>
                    <a:schemeClr val="bg1">
                      <a:lumMod val="50000"/>
                    </a:schemeClr>
                  </a:solidFill>
                  <a:latin typeface="微软雅黑" panose="020B0503020204020204" pitchFamily="34" charset="-122"/>
                  <a:ea typeface="微软雅黑" panose="020B0503020204020204" pitchFamily="34" charset="-122"/>
                </a:rPr>
              </a:br>
              <a:r>
                <a:rPr lang="zh-CN" altLang="en-US" sz="13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4" name="Rectangle 41"/>
            <p:cNvSpPr/>
            <p:nvPr/>
          </p:nvSpPr>
          <p:spPr>
            <a:xfrm>
              <a:off x="6335208" y="4077259"/>
              <a:ext cx="1483426" cy="158930"/>
            </a:xfrm>
            <a:prstGeom prst="rect">
              <a:avLst/>
            </a:prstGeom>
          </p:spPr>
          <p:txBody>
            <a:bodyPr wrap="none" lIns="96000" tIns="0" rIns="96000" bIns="0">
              <a:normAutofit fontScale="77500" lnSpcReduction="20000"/>
            </a:bodyPr>
            <a:lstStyle/>
            <a:p>
              <a:pPr algn="r" defTabSz="1219140">
                <a:defRPr/>
              </a:pPr>
              <a:r>
                <a:rPr lang="zh-CN" altLang="en-US" sz="2133"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8" name="Freeform: Shape 25"/>
            <p:cNvSpPr>
              <a:spLocks/>
            </p:cNvSpPr>
            <p:nvPr/>
          </p:nvSpPr>
          <p:spPr bwMode="auto">
            <a:xfrm>
              <a:off x="7448853" y="3554194"/>
              <a:ext cx="211470" cy="211077"/>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rgbClr val="FFFFFF"/>
            </a:solidFill>
            <a:ln>
              <a:noFill/>
            </a:ln>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cxnSp>
        <p:nvCxnSpPr>
          <p:cNvPr id="26" name="Прямая соединительная линия 10">
            <a:extLst>
              <a:ext uri="{FF2B5EF4-FFF2-40B4-BE49-F238E27FC236}">
                <a16:creationId xmlns:a16="http://schemas.microsoft.com/office/drawing/2014/main" xmlns="" id="{4C2F6B64-02C9-49C8-9E50-33405E7D0D3C}"/>
              </a:ext>
            </a:extLst>
          </p:cNvPr>
          <p:cNvCxnSpPr>
            <a:cxnSpLocks/>
          </p:cNvCxnSpPr>
          <p:nvPr/>
        </p:nvCxnSpPr>
        <p:spPr>
          <a:xfrm>
            <a:off x="7848600" y="754859"/>
            <a:ext cx="4343400" cy="0"/>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cxnSp>
        <p:nvCxnSpPr>
          <p:cNvPr id="29" name="Прямая соединительная линия 27">
            <a:extLst>
              <a:ext uri="{FF2B5EF4-FFF2-40B4-BE49-F238E27FC236}">
                <a16:creationId xmlns:a16="http://schemas.microsoft.com/office/drawing/2014/main" xmlns="" id="{4469DAFE-5E4F-41A4-A7CC-18F6DC1C7A8D}"/>
              </a:ext>
            </a:extLst>
          </p:cNvPr>
          <p:cNvCxnSpPr>
            <a:cxnSpLocks/>
          </p:cNvCxnSpPr>
          <p:nvPr/>
        </p:nvCxnSpPr>
        <p:spPr>
          <a:xfrm>
            <a:off x="0" y="746213"/>
            <a:ext cx="4140200" cy="8646"/>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xmlns="" id="{3E097971-95C8-4E7D-B089-552936D4A34D}"/>
              </a:ext>
            </a:extLst>
          </p:cNvPr>
          <p:cNvSpPr txBox="1"/>
          <p:nvPr/>
        </p:nvSpPr>
        <p:spPr>
          <a:xfrm>
            <a:off x="4616450" y="469900"/>
            <a:ext cx="2959100" cy="523220"/>
          </a:xfrm>
          <a:prstGeom prst="rect">
            <a:avLst/>
          </a:prstGeom>
          <a:noFill/>
        </p:spPr>
        <p:txBody>
          <a:bodyPr wrap="square" rtlCol="0">
            <a:spAutoFit/>
          </a:bodyPr>
          <a:lstStyle/>
          <a:p>
            <a:r>
              <a:rPr lang="zh-CN" altLang="en-US" sz="2800" dirty="0"/>
              <a:t>请输入标题内容</a:t>
            </a:r>
          </a:p>
        </p:txBody>
      </p:sp>
    </p:spTree>
    <p:extLst>
      <p:ext uri="{BB962C8B-B14F-4D97-AF65-F5344CB8AC3E}">
        <p14:creationId xmlns:p14="http://schemas.microsoft.com/office/powerpoint/2010/main" val="2770706134"/>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9"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0-#ppt_w/2"/>
                                          </p:val>
                                        </p:tav>
                                        <p:tav tm="100000">
                                          <p:val>
                                            <p:strVal val="#ppt_x"/>
                                          </p:val>
                                        </p:tav>
                                      </p:tavLst>
                                    </p:anim>
                                    <p:anim calcmode="lin" valueType="num">
                                      <p:cBhvr additive="base">
                                        <p:cTn id="13" dur="500" fill="hold"/>
                                        <p:tgtEl>
                                          <p:spTgt spid="2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9"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0-#ppt_w/2"/>
                                          </p:val>
                                        </p:tav>
                                        <p:tav tm="100000">
                                          <p:val>
                                            <p:strVal val="#ppt_x"/>
                                          </p:val>
                                        </p:tav>
                                      </p:tavLst>
                                    </p:anim>
                                    <p:anim calcmode="lin" valueType="num">
                                      <p:cBhvr additive="base">
                                        <p:cTn id="18" dur="500" fill="hold"/>
                                        <p:tgtEl>
                                          <p:spTgt spid="22"/>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9"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0-#ppt_w/2"/>
                                          </p:val>
                                        </p:tav>
                                        <p:tav tm="100000">
                                          <p:val>
                                            <p:strVal val="#ppt_x"/>
                                          </p:val>
                                        </p:tav>
                                      </p:tavLst>
                                    </p:anim>
                                    <p:anim calcmode="lin" valueType="num">
                                      <p:cBhvr additive="base">
                                        <p:cTn id="23"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2" presetClass="entr" presetSubtype="2"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right)">
                                      <p:cBhvr>
                                        <p:cTn id="3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r="11767"/>
          <a:stretch/>
        </p:blipFill>
        <p:spPr>
          <a:xfrm>
            <a:off x="788543" y="2133786"/>
            <a:ext cx="5133340" cy="3877404"/>
          </a:xfrm>
          <a:prstGeom prst="rect">
            <a:avLst/>
          </a:prstGeom>
        </p:spPr>
      </p:pic>
      <p:sp>
        <p:nvSpPr>
          <p:cNvPr id="31" name="矩形 30"/>
          <p:cNvSpPr/>
          <p:nvPr/>
        </p:nvSpPr>
        <p:spPr>
          <a:xfrm>
            <a:off x="6413366" y="2114738"/>
            <a:ext cx="1139991" cy="379623"/>
          </a:xfrm>
          <a:prstGeom prst="rect">
            <a:avLst/>
          </a:prstGeom>
        </p:spPr>
        <p:txBody>
          <a:bodyPr wrap="none" lIns="91408" tIns="45704" rIns="91408" bIns="45704">
            <a:spAutoFit/>
          </a:bodyPr>
          <a:lstStyle/>
          <a:p>
            <a:r>
              <a:rPr lang="zh-CN" altLang="en-US" sz="1867" dirty="0">
                <a:solidFill>
                  <a:schemeClr val="tx1">
                    <a:lumMod val="65000"/>
                    <a:lumOff val="35000"/>
                  </a:schemeClr>
                </a:solidFill>
                <a:latin typeface="方正兰亭中黑_GBK" panose="02000000000000000000" pitchFamily="2" charset="-122"/>
                <a:ea typeface="方正兰亭中黑_GBK" panose="02000000000000000000" pitchFamily="2" charset="-122"/>
              </a:rPr>
              <a:t>活动宗旨</a:t>
            </a:r>
          </a:p>
        </p:txBody>
      </p:sp>
      <p:sp>
        <p:nvSpPr>
          <p:cNvPr id="38" name="矩形 37"/>
          <p:cNvSpPr/>
          <p:nvPr/>
        </p:nvSpPr>
        <p:spPr>
          <a:xfrm>
            <a:off x="6413363" y="2646902"/>
            <a:ext cx="4862639" cy="839878"/>
          </a:xfrm>
          <a:prstGeom prst="rect">
            <a:avLst/>
          </a:prstGeom>
        </p:spPr>
        <p:txBody>
          <a:bodyPr wrap="square" lIns="91408" tIns="45704" rIns="91408" bIns="45704">
            <a:spAutoFit/>
          </a:bodyPr>
          <a:lstStyle/>
          <a:p>
            <a:pPr algn="just">
              <a:lnSpc>
                <a:spcPct val="140000"/>
              </a:lnSpc>
            </a:pPr>
            <a:r>
              <a:rPr lang="zh-CN" altLang="en-US" sz="1200" dirty="0">
                <a:solidFill>
                  <a:schemeClr val="tx1">
                    <a:lumMod val="50000"/>
                    <a:lumOff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方正兰亭细黑_GBK" panose="02000000000000000000" pitchFamily="2" charset="-122"/>
                <a:ea typeface="方正兰亭细黑_GBK" panose="02000000000000000000" pitchFamily="2" charset="-122"/>
              </a:rPr>
              <a:t>200</a:t>
            </a:r>
            <a:r>
              <a:rPr lang="zh-CN" altLang="en-US" sz="1200" dirty="0">
                <a:solidFill>
                  <a:schemeClr val="tx1">
                    <a:lumMod val="50000"/>
                    <a:lumOff val="50000"/>
                  </a:schemeClr>
                </a:solidFill>
                <a:latin typeface="方正兰亭细黑_GBK" panose="02000000000000000000" pitchFamily="2" charset="-122"/>
                <a:ea typeface="方正兰亭细黑_GBK" panose="02000000000000000000" pitchFamily="2" charset="-122"/>
              </a:rPr>
              <a:t>字以内，据统计每页幻灯片的播放时间最好控制在</a:t>
            </a:r>
            <a:r>
              <a:rPr lang="en-US" altLang="zh-CN" sz="1200" dirty="0">
                <a:solidFill>
                  <a:schemeClr val="tx1">
                    <a:lumMod val="50000"/>
                    <a:lumOff val="50000"/>
                  </a:schemeClr>
                </a:solidFill>
                <a:latin typeface="方正兰亭细黑_GBK" panose="02000000000000000000" pitchFamily="2" charset="-122"/>
                <a:ea typeface="方正兰亭细黑_GBK" panose="02000000000000000000" pitchFamily="2" charset="-122"/>
              </a:rPr>
              <a:t>5</a:t>
            </a:r>
            <a:r>
              <a:rPr lang="zh-CN" altLang="en-US" sz="1200" dirty="0">
                <a:solidFill>
                  <a:schemeClr val="tx1">
                    <a:lumMod val="50000"/>
                    <a:lumOff val="50000"/>
                  </a:schemeClr>
                </a:solidFill>
                <a:latin typeface="方正兰亭细黑_GBK" panose="02000000000000000000" pitchFamily="2" charset="-122"/>
                <a:ea typeface="方正兰亭细黑_GBK" panose="02000000000000000000" pitchFamily="2" charset="-122"/>
              </a:rPr>
              <a:t>分钟之内。</a:t>
            </a:r>
          </a:p>
        </p:txBody>
      </p:sp>
      <p:sp>
        <p:nvSpPr>
          <p:cNvPr id="40" name="矩形 39"/>
          <p:cNvSpPr/>
          <p:nvPr/>
        </p:nvSpPr>
        <p:spPr>
          <a:xfrm>
            <a:off x="6413366" y="4188775"/>
            <a:ext cx="1139991" cy="379623"/>
          </a:xfrm>
          <a:prstGeom prst="rect">
            <a:avLst/>
          </a:prstGeom>
        </p:spPr>
        <p:txBody>
          <a:bodyPr wrap="none" lIns="91408" tIns="45704" rIns="91408" bIns="45704">
            <a:spAutoFit/>
          </a:bodyPr>
          <a:lstStyle/>
          <a:p>
            <a:r>
              <a:rPr lang="zh-CN" altLang="en-US" sz="1867" dirty="0">
                <a:solidFill>
                  <a:schemeClr val="tx1">
                    <a:lumMod val="65000"/>
                    <a:lumOff val="35000"/>
                  </a:schemeClr>
                </a:solidFill>
                <a:latin typeface="方正兰亭中黑_GBK" panose="02000000000000000000" pitchFamily="2" charset="-122"/>
                <a:ea typeface="方正兰亭中黑_GBK" panose="02000000000000000000" pitchFamily="2" charset="-122"/>
              </a:rPr>
              <a:t>活动目标</a:t>
            </a:r>
          </a:p>
        </p:txBody>
      </p:sp>
      <p:grpSp>
        <p:nvGrpSpPr>
          <p:cNvPr id="3" name="组合 3"/>
          <p:cNvGrpSpPr/>
          <p:nvPr/>
        </p:nvGrpSpPr>
        <p:grpSpPr>
          <a:xfrm>
            <a:off x="610819" y="3352612"/>
            <a:ext cx="5311067" cy="1439749"/>
            <a:chOff x="609124" y="3352597"/>
            <a:chExt cx="5312706" cy="1440000"/>
          </a:xfrm>
        </p:grpSpPr>
        <p:sp>
          <p:nvSpPr>
            <p:cNvPr id="43" name="矩形 42"/>
            <p:cNvSpPr/>
            <p:nvPr/>
          </p:nvSpPr>
          <p:spPr>
            <a:xfrm>
              <a:off x="609124" y="3352597"/>
              <a:ext cx="5312706" cy="1440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44" name="矩形 43"/>
            <p:cNvSpPr/>
            <p:nvPr/>
          </p:nvSpPr>
          <p:spPr>
            <a:xfrm>
              <a:off x="1056427" y="3738982"/>
              <a:ext cx="4595878" cy="690309"/>
            </a:xfrm>
            <a:prstGeom prst="rect">
              <a:avLst/>
            </a:prstGeom>
          </p:spPr>
          <p:txBody>
            <a:bodyPr wrap="square">
              <a:spAutoFit/>
            </a:bodyPr>
            <a:lstStyle/>
            <a:p>
              <a:pPr algn="just">
                <a:lnSpc>
                  <a:spcPct val="140000"/>
                </a:lnSpc>
              </a:pPr>
              <a:r>
                <a:rPr lang="zh-CN" altLang="en-US" sz="1467" dirty="0">
                  <a:solidFill>
                    <a:schemeClr val="bg1"/>
                  </a:solidFill>
                  <a:latin typeface="方正兰亭细黑_GBK" panose="02000000000000000000" pitchFamily="2" charset="-122"/>
                  <a:ea typeface="方正兰亭细黑_GBK" panose="02000000000000000000" pitchFamily="2" charset="-122"/>
                </a:rPr>
                <a:t>此处添加详细文本描述，建议与标题相关并符合整体语言风格，语言描述尽量简洁生动。</a:t>
              </a:r>
            </a:p>
          </p:txBody>
        </p:sp>
      </p:grpSp>
      <p:sp>
        <p:nvSpPr>
          <p:cNvPr id="48" name="矩形 47"/>
          <p:cNvSpPr/>
          <p:nvPr/>
        </p:nvSpPr>
        <p:spPr>
          <a:xfrm>
            <a:off x="6413363" y="4720937"/>
            <a:ext cx="4862639" cy="839878"/>
          </a:xfrm>
          <a:prstGeom prst="rect">
            <a:avLst/>
          </a:prstGeom>
        </p:spPr>
        <p:txBody>
          <a:bodyPr wrap="square" lIns="91408" tIns="45704" rIns="91408" bIns="45704">
            <a:spAutoFit/>
          </a:bodyPr>
          <a:lstStyle/>
          <a:p>
            <a:pPr algn="just">
              <a:lnSpc>
                <a:spcPct val="140000"/>
              </a:lnSpc>
            </a:pPr>
            <a:r>
              <a:rPr lang="zh-CN" altLang="en-US" sz="1200" dirty="0">
                <a:solidFill>
                  <a:schemeClr val="tx1">
                    <a:lumMod val="50000"/>
                    <a:lumOff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方正兰亭细黑_GBK" panose="02000000000000000000" pitchFamily="2" charset="-122"/>
                <a:ea typeface="方正兰亭细黑_GBK" panose="02000000000000000000" pitchFamily="2" charset="-122"/>
              </a:rPr>
              <a:t>200</a:t>
            </a:r>
            <a:r>
              <a:rPr lang="zh-CN" altLang="en-US" sz="1200" dirty="0">
                <a:solidFill>
                  <a:schemeClr val="tx1">
                    <a:lumMod val="50000"/>
                    <a:lumOff val="50000"/>
                  </a:schemeClr>
                </a:solidFill>
                <a:latin typeface="方正兰亭细黑_GBK" panose="02000000000000000000" pitchFamily="2" charset="-122"/>
                <a:ea typeface="方正兰亭细黑_GBK" panose="02000000000000000000" pitchFamily="2" charset="-122"/>
              </a:rPr>
              <a:t>字以内，据统计每页幻灯片的播放时间最好控制在</a:t>
            </a:r>
            <a:r>
              <a:rPr lang="en-US" altLang="zh-CN" sz="1200" dirty="0">
                <a:solidFill>
                  <a:schemeClr val="tx1">
                    <a:lumMod val="50000"/>
                    <a:lumOff val="50000"/>
                  </a:schemeClr>
                </a:solidFill>
                <a:latin typeface="方正兰亭细黑_GBK" panose="02000000000000000000" pitchFamily="2" charset="-122"/>
                <a:ea typeface="方正兰亭细黑_GBK" panose="02000000000000000000" pitchFamily="2" charset="-122"/>
              </a:rPr>
              <a:t>5</a:t>
            </a:r>
            <a:r>
              <a:rPr lang="zh-CN" altLang="en-US" sz="1200" dirty="0">
                <a:solidFill>
                  <a:schemeClr val="tx1">
                    <a:lumMod val="50000"/>
                    <a:lumOff val="50000"/>
                  </a:schemeClr>
                </a:solidFill>
                <a:latin typeface="方正兰亭细黑_GBK" panose="02000000000000000000" pitchFamily="2" charset="-122"/>
                <a:ea typeface="方正兰亭细黑_GBK" panose="02000000000000000000" pitchFamily="2" charset="-122"/>
              </a:rPr>
              <a:t>分钟之内。</a:t>
            </a:r>
          </a:p>
        </p:txBody>
      </p:sp>
      <p:cxnSp>
        <p:nvCxnSpPr>
          <p:cNvPr id="13" name="Прямая соединительная линия 10">
            <a:extLst>
              <a:ext uri="{FF2B5EF4-FFF2-40B4-BE49-F238E27FC236}">
                <a16:creationId xmlns:a16="http://schemas.microsoft.com/office/drawing/2014/main" xmlns="" id="{D652E593-0D70-4D8F-9BE2-1A335C02656E}"/>
              </a:ext>
            </a:extLst>
          </p:cNvPr>
          <p:cNvCxnSpPr>
            <a:cxnSpLocks/>
          </p:cNvCxnSpPr>
          <p:nvPr/>
        </p:nvCxnSpPr>
        <p:spPr>
          <a:xfrm>
            <a:off x="7848600" y="754859"/>
            <a:ext cx="4343400" cy="0"/>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27">
            <a:extLst>
              <a:ext uri="{FF2B5EF4-FFF2-40B4-BE49-F238E27FC236}">
                <a16:creationId xmlns:a16="http://schemas.microsoft.com/office/drawing/2014/main" xmlns="" id="{882C436A-04AE-4DA2-95D8-54FFDE15BDDE}"/>
              </a:ext>
            </a:extLst>
          </p:cNvPr>
          <p:cNvCxnSpPr>
            <a:cxnSpLocks/>
          </p:cNvCxnSpPr>
          <p:nvPr/>
        </p:nvCxnSpPr>
        <p:spPr>
          <a:xfrm>
            <a:off x="0" y="746213"/>
            <a:ext cx="4140200" cy="8646"/>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20A0A3B9-5737-4061-B5EB-3C55AC1E36FE}"/>
              </a:ext>
            </a:extLst>
          </p:cNvPr>
          <p:cNvSpPr txBox="1"/>
          <p:nvPr/>
        </p:nvSpPr>
        <p:spPr>
          <a:xfrm>
            <a:off x="4616450" y="469900"/>
            <a:ext cx="2959100" cy="523220"/>
          </a:xfrm>
          <a:prstGeom prst="rect">
            <a:avLst/>
          </a:prstGeom>
          <a:noFill/>
        </p:spPr>
        <p:txBody>
          <a:bodyPr wrap="square" rtlCol="0">
            <a:spAutoFit/>
          </a:bodyPr>
          <a:lstStyle/>
          <a:p>
            <a:r>
              <a:rPr lang="zh-CN" altLang="en-US" sz="2800" dirty="0"/>
              <a:t>请输入标题内容</a:t>
            </a:r>
          </a:p>
        </p:txBody>
      </p:sp>
    </p:spTree>
    <p:extLst>
      <p:ext uri="{BB962C8B-B14F-4D97-AF65-F5344CB8AC3E}">
        <p14:creationId xmlns:p14="http://schemas.microsoft.com/office/powerpoint/2010/main" val="2378567215"/>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iterate type="lt">
                                    <p:tmPct val="20000"/>
                                  </p:iterate>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par>
                          <p:cTn id="21" fill="hold">
                            <p:stCondLst>
                              <p:cond delay="1800"/>
                            </p:stCondLst>
                            <p:childTnLst>
                              <p:par>
                                <p:cTn id="22" presetID="42" presetClass="entr" presetSubtype="0"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1000"/>
                                        <p:tgtEl>
                                          <p:spTgt spid="38"/>
                                        </p:tgtEl>
                                      </p:cBhvr>
                                    </p:animEffect>
                                    <p:anim calcmode="lin" valueType="num">
                                      <p:cBhvr>
                                        <p:cTn id="25" dur="1000" fill="hold"/>
                                        <p:tgtEl>
                                          <p:spTgt spid="38"/>
                                        </p:tgtEl>
                                        <p:attrNameLst>
                                          <p:attrName>ppt_x</p:attrName>
                                        </p:attrNameLst>
                                      </p:cBhvr>
                                      <p:tavLst>
                                        <p:tav tm="0">
                                          <p:val>
                                            <p:strVal val="#ppt_x"/>
                                          </p:val>
                                        </p:tav>
                                        <p:tav tm="100000">
                                          <p:val>
                                            <p:strVal val="#ppt_x"/>
                                          </p:val>
                                        </p:tav>
                                      </p:tavLst>
                                    </p:anim>
                                    <p:anim calcmode="lin" valueType="num">
                                      <p:cBhvr>
                                        <p:cTn id="26" dur="1000" fill="hold"/>
                                        <p:tgtEl>
                                          <p:spTgt spid="38"/>
                                        </p:tgtEl>
                                        <p:attrNameLst>
                                          <p:attrName>ppt_y</p:attrName>
                                        </p:attrNameLst>
                                      </p:cBhvr>
                                      <p:tavLst>
                                        <p:tav tm="0">
                                          <p:val>
                                            <p:strVal val="#ppt_y+.1"/>
                                          </p:val>
                                        </p:tav>
                                        <p:tav tm="100000">
                                          <p:val>
                                            <p:strVal val="#ppt_y"/>
                                          </p:val>
                                        </p:tav>
                                      </p:tavLst>
                                    </p:anim>
                                  </p:childTnLst>
                                </p:cTn>
                              </p:par>
                            </p:childTnLst>
                          </p:cTn>
                        </p:par>
                        <p:par>
                          <p:cTn id="27" fill="hold">
                            <p:stCondLst>
                              <p:cond delay="2800"/>
                            </p:stCondLst>
                            <p:childTnLst>
                              <p:par>
                                <p:cTn id="28" presetID="53" presetClass="entr" presetSubtype="16" fill="hold" grpId="0" nodeType="afterEffect">
                                  <p:stCondLst>
                                    <p:cond delay="0"/>
                                  </p:stCondLst>
                                  <p:iterate type="lt">
                                    <p:tmPct val="20000"/>
                                  </p:iterate>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Effect transition="in" filter="fade">
                                      <p:cBhvr>
                                        <p:cTn id="32" dur="500"/>
                                        <p:tgtEl>
                                          <p:spTgt spid="40"/>
                                        </p:tgtEl>
                                      </p:cBhvr>
                                    </p:animEffect>
                                  </p:childTnLst>
                                </p:cTn>
                              </p:par>
                            </p:childTnLst>
                          </p:cTn>
                        </p:par>
                        <p:par>
                          <p:cTn id="33" fill="hold">
                            <p:stCondLst>
                              <p:cond delay="3600"/>
                            </p:stCondLst>
                            <p:childTnLst>
                              <p:par>
                                <p:cTn id="34" presetID="42" presetClass="entr" presetSubtype="0"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1000"/>
                                        <p:tgtEl>
                                          <p:spTgt spid="48"/>
                                        </p:tgtEl>
                                      </p:cBhvr>
                                    </p:animEffect>
                                    <p:anim calcmode="lin" valueType="num">
                                      <p:cBhvr>
                                        <p:cTn id="37" dur="1000" fill="hold"/>
                                        <p:tgtEl>
                                          <p:spTgt spid="48"/>
                                        </p:tgtEl>
                                        <p:attrNameLst>
                                          <p:attrName>ppt_x</p:attrName>
                                        </p:attrNameLst>
                                      </p:cBhvr>
                                      <p:tavLst>
                                        <p:tav tm="0">
                                          <p:val>
                                            <p:strVal val="#ppt_x"/>
                                          </p:val>
                                        </p:tav>
                                        <p:tav tm="100000">
                                          <p:val>
                                            <p:strVal val="#ppt_x"/>
                                          </p:val>
                                        </p:tav>
                                      </p:tavLst>
                                    </p:anim>
                                    <p:anim calcmode="lin" valueType="num">
                                      <p:cBhvr>
                                        <p:cTn id="38"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par>
                                <p:cTn id="44" presetID="22" presetClass="entr" presetSubtype="2"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right)">
                                      <p:cBhvr>
                                        <p:cTn id="4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8" grpId="0"/>
      <p:bldP spid="40" grpId="0"/>
      <p:bldP spid="4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6903720" y="2054225"/>
            <a:ext cx="574040" cy="0"/>
          </a:xfrm>
          <a:prstGeom prst="line">
            <a:avLst/>
          </a:prstGeom>
          <a:ln w="31750">
            <a:solidFill>
              <a:srgbClr val="FDACAB"/>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6800215" y="2265680"/>
            <a:ext cx="4697730" cy="1568450"/>
          </a:xfrm>
          <a:prstGeom prst="rect">
            <a:avLst/>
          </a:prstGeom>
          <a:noFill/>
        </p:spPr>
        <p:txBody>
          <a:bodyPr wrap="square" rtlCol="0">
            <a:spAutoFit/>
          </a:bodyPr>
          <a:lstStyle/>
          <a:p>
            <a:pPr algn="l" fontAlgn="auto">
              <a:lnSpc>
                <a:spcPct val="200000"/>
              </a:lnSpc>
            </a:pPr>
            <a:r>
              <a:rPr lang="zh-CN" altLang="en-US" sz="1200">
                <a:solidFill>
                  <a:schemeClr val="tx1"/>
                </a:solidFill>
                <a:latin typeface="Lora" panose="02000503000000020004" charset="0"/>
                <a:ea typeface="微软雅黑" panose="020B0503020204020204" charset="-122"/>
                <a:sym typeface="+mn-ea"/>
              </a:rPr>
              <a:t>I love you more than I've ever loved any woman. And I've waited longer for you than I've waited for any woman.</a:t>
            </a:r>
          </a:p>
          <a:p>
            <a:pPr algn="l" fontAlgn="auto">
              <a:lnSpc>
                <a:spcPct val="200000"/>
              </a:lnSpc>
            </a:pPr>
            <a:r>
              <a:rPr lang="zh-CN" altLang="en-US" sz="1200">
                <a:solidFill>
                  <a:schemeClr val="tx1"/>
                </a:solidFill>
                <a:latin typeface="Lora" panose="02000503000000020004" charset="0"/>
                <a:ea typeface="微软雅黑" panose="020B0503020204020204" charset="-122"/>
                <a:sym typeface="+mn-ea"/>
              </a:rPr>
              <a:t>I love you more than I've ever loved any woman. And I've waited longer for you than I've waited for any woman.</a:t>
            </a:r>
            <a:endParaRPr lang="zh-CN" altLang="en-US" sz="1200" dirty="0">
              <a:solidFill>
                <a:schemeClr val="tx1"/>
              </a:solidFill>
              <a:latin typeface="Lora" panose="02000503000000020004" charset="0"/>
              <a:ea typeface="微软雅黑" panose="020B0503020204020204" charset="-122"/>
              <a:sym typeface="+mn-ea"/>
            </a:endParaRPr>
          </a:p>
        </p:txBody>
      </p:sp>
      <p:pic>
        <p:nvPicPr>
          <p:cNvPr id="3" name="图片 2">
            <a:extLst>
              <a:ext uri="{FF2B5EF4-FFF2-40B4-BE49-F238E27FC236}">
                <a16:creationId xmlns:a16="http://schemas.microsoft.com/office/drawing/2014/main" xmlns="" id="{4FEDDE67-4B54-402A-AD19-0F6F989C69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246" y="1716053"/>
            <a:ext cx="5870189" cy="3301549"/>
          </a:xfrm>
          <a:prstGeom prst="rect">
            <a:avLst/>
          </a:prstGeom>
        </p:spPr>
      </p:pic>
      <p:cxnSp>
        <p:nvCxnSpPr>
          <p:cNvPr id="12" name="Прямая соединительная линия 10">
            <a:extLst>
              <a:ext uri="{FF2B5EF4-FFF2-40B4-BE49-F238E27FC236}">
                <a16:creationId xmlns:a16="http://schemas.microsoft.com/office/drawing/2014/main" xmlns="" id="{041F4E4E-2C8E-4D5B-A7D9-4963DF189C71}"/>
              </a:ext>
            </a:extLst>
          </p:cNvPr>
          <p:cNvCxnSpPr>
            <a:cxnSpLocks/>
          </p:cNvCxnSpPr>
          <p:nvPr/>
        </p:nvCxnSpPr>
        <p:spPr>
          <a:xfrm>
            <a:off x="7848600" y="754859"/>
            <a:ext cx="4343400" cy="0"/>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27">
            <a:extLst>
              <a:ext uri="{FF2B5EF4-FFF2-40B4-BE49-F238E27FC236}">
                <a16:creationId xmlns:a16="http://schemas.microsoft.com/office/drawing/2014/main" xmlns="" id="{5F237D4C-1D6F-4378-BF08-3D5260D73C71}"/>
              </a:ext>
            </a:extLst>
          </p:cNvPr>
          <p:cNvCxnSpPr>
            <a:cxnSpLocks/>
          </p:cNvCxnSpPr>
          <p:nvPr/>
        </p:nvCxnSpPr>
        <p:spPr>
          <a:xfrm>
            <a:off x="0" y="746213"/>
            <a:ext cx="4140200" cy="8646"/>
          </a:xfrm>
          <a:prstGeom prst="line">
            <a:avLst/>
          </a:prstGeom>
          <a:ln w="38100">
            <a:solidFill>
              <a:srgbClr val="FDACAB"/>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xmlns="" id="{92053D38-1A8E-4F6A-BA83-21FC447F4FA5}"/>
              </a:ext>
            </a:extLst>
          </p:cNvPr>
          <p:cNvSpPr txBox="1"/>
          <p:nvPr/>
        </p:nvSpPr>
        <p:spPr>
          <a:xfrm>
            <a:off x="4616450" y="469900"/>
            <a:ext cx="2959100" cy="523220"/>
          </a:xfrm>
          <a:prstGeom prst="rect">
            <a:avLst/>
          </a:prstGeom>
          <a:noFill/>
        </p:spPr>
        <p:txBody>
          <a:bodyPr wrap="square" rtlCol="0">
            <a:spAutoFit/>
          </a:bodyPr>
          <a:lstStyle/>
          <a:p>
            <a:r>
              <a:rPr lang="zh-CN" altLang="en-US" sz="2800" dirty="0"/>
              <a:t>请输入标题内容</a:t>
            </a:r>
          </a:p>
        </p:txBody>
      </p:sp>
    </p:spTree>
    <p:extLst>
      <p:ext uri="{BB962C8B-B14F-4D97-AF65-F5344CB8AC3E}">
        <p14:creationId xmlns:p14="http://schemas.microsoft.com/office/powerpoint/2010/main" val="2791064091"/>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2" presetClass="entr" presetSubtype="4" fill="hold" grpId="1"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par>
                                <p:cTn id="18" presetID="22" presetClass="entr" presetSubtype="2"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right)">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xmlns="" id="{BEE550EC-132D-4B05-AC4C-0423736AD246}"/>
              </a:ext>
            </a:extLst>
          </p:cNvPr>
          <p:cNvPicPr>
            <a:picLocks noChangeAspect="1"/>
          </p:cNvPicPr>
          <p:nvPr/>
        </p:nvPicPr>
        <p:blipFill rotWithShape="1">
          <a:blip r:embed="rId3"/>
          <a:srcRect t="29461" r="50000" b="51092"/>
          <a:stretch/>
        </p:blipFill>
        <p:spPr>
          <a:xfrm>
            <a:off x="4098218" y="2168558"/>
            <a:ext cx="3671714" cy="2142186"/>
          </a:xfrm>
          <a:prstGeom prst="rect">
            <a:avLst/>
          </a:prstGeom>
        </p:spPr>
      </p:pic>
      <p:cxnSp>
        <p:nvCxnSpPr>
          <p:cNvPr id="20" name="Прямая соединительная линия 10">
            <a:extLst>
              <a:ext uri="{FF2B5EF4-FFF2-40B4-BE49-F238E27FC236}">
                <a16:creationId xmlns:a16="http://schemas.microsoft.com/office/drawing/2014/main" xmlns="" id="{112D7A52-AEFD-46C4-BC51-7A05E3F07C0C}"/>
              </a:ext>
            </a:extLst>
          </p:cNvPr>
          <p:cNvCxnSpPr>
            <a:cxnSpLocks/>
          </p:cNvCxnSpPr>
          <p:nvPr/>
        </p:nvCxnSpPr>
        <p:spPr>
          <a:xfrm>
            <a:off x="8172450" y="1756914"/>
            <a:ext cx="3898900" cy="864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xmlns="" id="{10113A04-8CFF-4153-A08C-B345AF080F61}"/>
              </a:ext>
            </a:extLst>
          </p:cNvPr>
          <p:cNvSpPr/>
          <p:nvPr/>
        </p:nvSpPr>
        <p:spPr>
          <a:xfrm>
            <a:off x="4648200" y="2524125"/>
            <a:ext cx="2800350" cy="1466835"/>
          </a:xfrm>
          <a:prstGeom prst="rect">
            <a:avLst/>
          </a:prstGeom>
          <a:solidFill>
            <a:schemeClr val="bg1"/>
          </a:solidFill>
          <a:ln>
            <a:solidFill>
              <a:srgbClr val="FDAC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52">
            <a:extLst>
              <a:ext uri="{FF2B5EF4-FFF2-40B4-BE49-F238E27FC236}">
                <a16:creationId xmlns:a16="http://schemas.microsoft.com/office/drawing/2014/main" xmlns="" id="{1C0E5339-0304-4E93-BE0B-30696E8A1209}"/>
              </a:ext>
            </a:extLst>
          </p:cNvPr>
          <p:cNvSpPr txBox="1"/>
          <p:nvPr/>
        </p:nvSpPr>
        <p:spPr>
          <a:xfrm>
            <a:off x="5233013" y="2737906"/>
            <a:ext cx="1584152" cy="400110"/>
          </a:xfrm>
          <a:prstGeom prst="rect">
            <a:avLst/>
          </a:prstGeom>
          <a:noFill/>
        </p:spPr>
        <p:txBody>
          <a:bodyPr wrap="none" rtlCol="0">
            <a:spAutoFit/>
          </a:bodyPr>
          <a:lstStyle/>
          <a:p>
            <a:r>
              <a:rPr lang="en-US" sz="2000" b="1" i="1" spc="600" dirty="0">
                <a:solidFill>
                  <a:srgbClr val="FDACAB"/>
                </a:solidFill>
                <a:latin typeface="Shree Devanagari 714" charset="0"/>
                <a:ea typeface="Shree Devanagari 714" charset="0"/>
                <a:cs typeface="Shree Devanagari 714" charset="0"/>
              </a:rPr>
              <a:t>PART 02</a:t>
            </a:r>
          </a:p>
        </p:txBody>
      </p:sp>
      <p:cxnSp>
        <p:nvCxnSpPr>
          <p:cNvPr id="16" name="直线连接符 14">
            <a:extLst>
              <a:ext uri="{FF2B5EF4-FFF2-40B4-BE49-F238E27FC236}">
                <a16:creationId xmlns:a16="http://schemas.microsoft.com/office/drawing/2014/main" xmlns="" id="{A4F84A75-F824-4D64-A1CD-E412BE1F3296}"/>
              </a:ext>
            </a:extLst>
          </p:cNvPr>
          <p:cNvCxnSpPr/>
          <p:nvPr/>
        </p:nvCxnSpPr>
        <p:spPr>
          <a:xfrm>
            <a:off x="5035575" y="3140328"/>
            <a:ext cx="1957137" cy="0"/>
          </a:xfrm>
          <a:prstGeom prst="line">
            <a:avLst/>
          </a:prstGeom>
          <a:ln>
            <a:solidFill>
              <a:srgbClr val="FDACAB"/>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F48C2E32-86FD-4CEA-AD09-C080D0C040BC}"/>
              </a:ext>
            </a:extLst>
          </p:cNvPr>
          <p:cNvSpPr/>
          <p:nvPr/>
        </p:nvSpPr>
        <p:spPr>
          <a:xfrm>
            <a:off x="5237896" y="3239651"/>
            <a:ext cx="1620957" cy="523220"/>
          </a:xfrm>
          <a:prstGeom prst="rect">
            <a:avLst/>
          </a:prstGeom>
        </p:spPr>
        <p:txBody>
          <a:bodyPr wrap="none">
            <a:spAutoFit/>
          </a:bodyPr>
          <a:lstStyle/>
          <a:p>
            <a:r>
              <a:rPr lang="zh-CN" altLang="en-US" sz="2800" b="1" dirty="0">
                <a:solidFill>
                  <a:srgbClr val="FDACAB"/>
                </a:solidFill>
                <a:latin typeface="微软雅黑" panose="020B0503020204020204" pitchFamily="34" charset="-122"/>
                <a:ea typeface="微软雅黑" panose="020B0503020204020204" pitchFamily="34" charset="-122"/>
              </a:rPr>
              <a:t>岗位认知</a:t>
            </a:r>
          </a:p>
        </p:txBody>
      </p:sp>
    </p:spTree>
    <p:extLst>
      <p:ext uri="{BB962C8B-B14F-4D97-AF65-F5344CB8AC3E}">
        <p14:creationId xmlns:p14="http://schemas.microsoft.com/office/powerpoint/2010/main" val="3817218368"/>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442">
      <a:dk1>
        <a:sysClr val="windowText" lastClr="000000"/>
      </a:dk1>
      <a:lt1>
        <a:sysClr val="window" lastClr="FFFFFF"/>
      </a:lt1>
      <a:dk2>
        <a:srgbClr val="44546A"/>
      </a:dk2>
      <a:lt2>
        <a:srgbClr val="E7E6E6"/>
      </a:lt2>
      <a:accent1>
        <a:srgbClr val="FDACAB"/>
      </a:accent1>
      <a:accent2>
        <a:srgbClr val="FDACAB"/>
      </a:accent2>
      <a:accent3>
        <a:srgbClr val="FDACAB"/>
      </a:accent3>
      <a:accent4>
        <a:srgbClr val="FDACAB"/>
      </a:accent4>
      <a:accent5>
        <a:srgbClr val="FDACAB"/>
      </a:accent5>
      <a:accent6>
        <a:srgbClr val="FDACAB"/>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TotalTime>
  <Words>1604</Words>
  <Application>Microsoft Office PowerPoint</Application>
  <PresentationFormat>宽屏</PresentationFormat>
  <Paragraphs>206</Paragraphs>
  <Slides>24</Slides>
  <Notes>15</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24</vt:i4>
      </vt:variant>
    </vt:vector>
  </HeadingPairs>
  <TitlesOfParts>
    <vt:vector size="41" baseType="lpstr">
      <vt:lpstr>FontAwesome</vt:lpstr>
      <vt:lpstr>Lora</vt:lpstr>
      <vt:lpstr>Open Sans</vt:lpstr>
      <vt:lpstr>Poppins SemiBold</vt:lpstr>
      <vt:lpstr>Shree Devanagari 714</vt:lpstr>
      <vt:lpstr>Simple-Line-Icons</vt:lpstr>
      <vt:lpstr>等线</vt:lpstr>
      <vt:lpstr>等线 Light</vt:lpstr>
      <vt:lpstr>方正兰亭细黑_GBK</vt:lpstr>
      <vt:lpstr>方正兰亭中黑_GBK</vt:lpstr>
      <vt:lpstr>华文细黑</vt:lpstr>
      <vt:lpstr>宋体</vt:lpstr>
      <vt:lpstr>微软雅黑</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15</cp:revision>
  <dcterms:created xsi:type="dcterms:W3CDTF">2018-06-13T01:16:51Z</dcterms:created>
  <dcterms:modified xsi:type="dcterms:W3CDTF">2018-07-14T13:06:02Z</dcterms:modified>
</cp:coreProperties>
</file>