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62" r:id="rId3"/>
    <p:sldId id="259" r:id="rId4"/>
    <p:sldId id="274" r:id="rId5"/>
    <p:sldId id="273" r:id="rId6"/>
    <p:sldId id="261" r:id="rId7"/>
    <p:sldId id="263" r:id="rId8"/>
    <p:sldId id="264" r:id="rId9"/>
    <p:sldId id="277" r:id="rId10"/>
    <p:sldId id="265" r:id="rId11"/>
    <p:sldId id="266" r:id="rId12"/>
    <p:sldId id="267" r:id="rId13"/>
    <p:sldId id="278" r:id="rId14"/>
    <p:sldId id="268" r:id="rId15"/>
    <p:sldId id="269" r:id="rId16"/>
    <p:sldId id="270" r:id="rId17"/>
    <p:sldId id="279" r:id="rId18"/>
    <p:sldId id="271" r:id="rId19"/>
    <p:sldId id="272" r:id="rId20"/>
    <p:sldId id="275" r:id="rId21"/>
    <p:sldId id="276" r:id="rId22"/>
  </p:sldIdLst>
  <p:sldSz cx="9144000" cy="5143500" type="screen16x9"/>
  <p:notesSz cx="6858000" cy="9144000"/>
  <p:embeddedFontLst>
    <p:embeddedFont>
      <p:font typeface="云书法手书建刚心之蝉语简" panose="02010604000101010101" pitchFamily="2" charset="-122"/>
      <p:regular r:id="rId28"/>
    </p:embeddedFont>
    <p:embeddedFont>
      <p:font typeface="Eras Medium ITC" panose="020B0602030504020804" pitchFamily="34" charset="0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  <p:embeddedFont>
      <p:font typeface="方正平凡的一天" panose="02010600010101010101" charset="-122"/>
      <p:regular r:id="rId34"/>
    </p:embeddedFont>
    <p:embeddedFont>
      <p:font typeface="幼圆" panose="02010509060101010101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9BB3"/>
    <a:srgbClr val="3172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523" y="-379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幼圆" panose="020105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幼圆" panose="020105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幼圆" panose="02010509060101010101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幼圆" panose="02010509060101010101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幼圆" panose="02010509060101010101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幼圆" panose="02010509060101010101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幼圆" panose="02010509060101010101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幼圆" panose="02010509060101010101" charset="-122"/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幼圆" panose="02010509060101010101" charset="-122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幼圆" panose="02010509060101010101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幼圆" panose="02010509060101010101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幼圆" panose="02010509060101010101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幼圆" panose="02010509060101010101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幼圆" panose="02010509060101010101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幼圆" panose="02010509060101010101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4.png"/><Relationship Id="rId7" Type="http://schemas.openxmlformats.org/officeDocument/2006/relationships/image" Target="../media/image26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4.png"/><Relationship Id="rId3" Type="http://schemas.openxmlformats.org/officeDocument/2006/relationships/image" Target="../media/image31.png"/><Relationship Id="rId2" Type="http://schemas.microsoft.com/office/2007/relationships/hdphoto" Target="../media/image20.wdp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microsoft.com/office/2007/relationships/hdphoto" Target="../media/image10.wdp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0.png"/><Relationship Id="rId3" Type="http://schemas.openxmlformats.org/officeDocument/2006/relationships/image" Target="../media/image26.png"/><Relationship Id="rId2" Type="http://schemas.microsoft.com/office/2007/relationships/hdphoto" Target="../media/image39.wdp"/><Relationship Id="rId1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microsoft.com/office/2007/relationships/hdphoto" Target="../media/image42.wdp"/><Relationship Id="rId1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microsoft.com/office/2007/relationships/hdphoto" Target="../media/image10.wdp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6.png"/><Relationship Id="rId3" Type="http://schemas.openxmlformats.org/officeDocument/2006/relationships/image" Target="../media/image26.png"/><Relationship Id="rId2" Type="http://schemas.openxmlformats.org/officeDocument/2006/relationships/image" Target="../media/image45.png"/><Relationship Id="rId1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47.png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49.wdp"/><Relationship Id="rId3" Type="http://schemas.openxmlformats.org/officeDocument/2006/relationships/image" Target="../media/image48.png"/><Relationship Id="rId2" Type="http://schemas.microsoft.com/office/2007/relationships/hdphoto" Target="../media/image17.wdp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0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microsoft.com/office/2007/relationships/hdphoto" Target="../media/image10.wdp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8.png"/><Relationship Id="rId2" Type="http://schemas.microsoft.com/office/2007/relationships/hdphoto" Target="../media/image17.wdp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15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microsoft.com/office/2007/relationships/hdphoto" Target="../media/image20.wdp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microsoft.com/office/2007/relationships/hdphoto" Target="../media/image10.wdp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741" r="1914" b="1158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620795" y="411510"/>
            <a:ext cx="1628894" cy="3528392"/>
            <a:chOff x="3620795" y="411510"/>
            <a:chExt cx="1628894" cy="3528392"/>
          </a:xfrm>
        </p:grpSpPr>
        <p:sp>
          <p:nvSpPr>
            <p:cNvPr id="3" name="TextBox 2"/>
            <p:cNvSpPr txBox="1"/>
            <p:nvPr/>
          </p:nvSpPr>
          <p:spPr>
            <a:xfrm>
              <a:off x="3909140" y="411510"/>
              <a:ext cx="921385" cy="25298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smtClean="0">
                  <a:solidFill>
                    <a:schemeClr val="bg1"/>
                  </a:solidFill>
                  <a:latin typeface="方正平凡的一天" panose="02010600010101010101" charset="-122"/>
                  <a:ea typeface="方正平凡的一天" panose="02010600010101010101" charset="-122"/>
                </a:rPr>
                <a:t>天空游鱼</a:t>
              </a:r>
              <a:endParaRPr lang="zh-CN" altLang="en-US" sz="4800" smtClean="0">
                <a:solidFill>
                  <a:schemeClr val="bg1"/>
                </a:solidFill>
                <a:latin typeface="方正平凡的一天" panose="02010600010101010101" charset="-122"/>
                <a:ea typeface="方正平凡的一天" panose="02010600010101010101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788024" y="1189077"/>
              <a:ext cx="461665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pc="600" smtClean="0">
                  <a:solidFill>
                    <a:schemeClr val="bg1"/>
                  </a:solidFill>
                  <a:latin typeface="云书法手书建刚心之蝉语简" panose="02010604000101010101" pitchFamily="2" charset="-122"/>
                  <a:ea typeface="云书法手书建刚心之蝉语简" panose="02010604000101010101" pitchFamily="2" charset="-122"/>
                </a:rPr>
                <a:t>治愈系绘本</a:t>
              </a:r>
              <a:r>
                <a:rPr lang="zh-CN" altLang="en-US" spc="600">
                  <a:solidFill>
                    <a:schemeClr val="bg1"/>
                  </a:solidFill>
                  <a:latin typeface="云书法手书建刚心之蝉语简" panose="02010604000101010101" pitchFamily="2" charset="-122"/>
                  <a:ea typeface="云书法手书建刚心之蝉语简" panose="02010604000101010101" pitchFamily="2" charset="-122"/>
                </a:rPr>
                <a:t>模版</a:t>
              </a:r>
              <a:endParaRPr lang="zh-CN" altLang="en-US" spc="600">
                <a:solidFill>
                  <a:schemeClr val="bg1"/>
                </a:solidFill>
                <a:latin typeface="云书法手书建刚心之蝉语简" panose="02010604000101010101" pitchFamily="2" charset="-122"/>
                <a:ea typeface="云书法手书建刚心之蝉语简" panose="02010604000101010101" pitchFamily="2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795" y="2689848"/>
              <a:ext cx="1209730" cy="1250054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3405655" y="4309814"/>
            <a:ext cx="23326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spc="300" smtClean="0">
                <a:solidFill>
                  <a:schemeClr val="bg1"/>
                </a:solidFill>
                <a:latin typeface="Eras Medium ITC" panose="020B0602030504020804" pitchFamily="34" charset="0"/>
                <a:ea typeface="幼圆" panose="02010509060101010101" charset="-122"/>
              </a:rPr>
              <a:t>PICTURE BOOK VERSION </a:t>
            </a:r>
            <a:endParaRPr lang="en-US" altLang="zh-CN" sz="800" spc="300" smtClean="0">
              <a:solidFill>
                <a:schemeClr val="bg1"/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  <a:p>
            <a:pPr algn="ctr"/>
            <a:r>
              <a:rPr lang="en-US" altLang="zh-CN" sz="800" spc="300" smtClean="0">
                <a:solidFill>
                  <a:schemeClr val="bg1"/>
                </a:solidFill>
                <a:latin typeface="Eras Medium ITC" panose="020B0602030504020804" pitchFamily="34" charset="0"/>
                <a:ea typeface="幼圆" panose="02010509060101010101" charset="-122"/>
              </a:rPr>
              <a:t>OF THE CURE DEPARTMENT</a:t>
            </a:r>
            <a:endParaRPr lang="zh-CN" altLang="en-US" sz="800" spc="300">
              <a:solidFill>
                <a:schemeClr val="bg1"/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323" y="988802"/>
            <a:ext cx="281944" cy="2084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" t="4323" r="8949" b="169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662" y="-20538"/>
            <a:ext cx="3722338" cy="53080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8121" y="-82277"/>
            <a:ext cx="3722338" cy="53080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23187" y="163564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标题</a:t>
            </a:r>
            <a:endParaRPr lang="zh-CN" altLang="en-US" sz="2000">
              <a:solidFill>
                <a:schemeClr val="tx2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74295" y="1878092"/>
            <a:ext cx="7954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smtClean="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  <a:ea typeface="幼圆" panose="02010509060101010101" charset="-122"/>
              </a:rPr>
              <a:t>Insert title</a:t>
            </a:r>
            <a:endParaRPr lang="zh-CN" altLang="en-US" sz="1100">
              <a:solidFill>
                <a:schemeClr val="tx2">
                  <a:lumMod val="50000"/>
                </a:schemeClr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71891" y="265479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200">
              <a:solidFill>
                <a:schemeClr val="tx2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9" t="2761" r="1159" b="10908"/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flipH="1">
            <a:off x="7330757" y="77155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标题</a:t>
            </a:r>
            <a:endParaRPr lang="zh-CN" altLang="en-US" sz="200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7281865" y="1013996"/>
            <a:ext cx="7954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smtClean="0">
                <a:solidFill>
                  <a:schemeClr val="bg1"/>
                </a:solidFill>
                <a:latin typeface="Eras Medium ITC" panose="020B0602030504020804" pitchFamily="34" charset="0"/>
                <a:ea typeface="幼圆" panose="02010509060101010101" charset="-122"/>
              </a:rPr>
              <a:t>Insert title</a:t>
            </a:r>
            <a:endParaRPr lang="zh-CN" altLang="en-US" sz="1100">
              <a:solidFill>
                <a:schemeClr val="bg1"/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6156176" y="1707654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20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flipH="1">
            <a:off x="2059627" y="767128"/>
            <a:ext cx="2460152" cy="3028758"/>
            <a:chOff x="4624221" y="767128"/>
            <a:chExt cx="2460152" cy="302875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07713" y="767128"/>
              <a:ext cx="176660" cy="17496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296" y="1594125"/>
              <a:ext cx="254475" cy="25202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296" y="2823778"/>
              <a:ext cx="327182" cy="32403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8763" y="2144432"/>
              <a:ext cx="508950" cy="50405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4221" y="2563924"/>
              <a:ext cx="1243923" cy="1231962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34561" y="727720"/>
            <a:ext cx="1524003" cy="19598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6" t="3007" r="1376" b="300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475" y="-555526"/>
            <a:ext cx="6438901" cy="514350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014085" y="1204178"/>
            <a:ext cx="65822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spc="600" smtClean="0">
                <a:solidFill>
                  <a:schemeClr val="bg1"/>
                </a:solidFill>
                <a:latin typeface="Eras Medium ITC" panose="020B0602030504020804" pitchFamily="34" charset="0"/>
                <a:ea typeface="幼圆" panose="02010509060101010101" charset="-122"/>
              </a:rPr>
              <a:t>PICTURE BOOK VERSION OF THE       CURE DEPARTMENT</a:t>
            </a:r>
            <a:endParaRPr lang="zh-CN" altLang="en-US" sz="800" spc="600">
              <a:solidFill>
                <a:schemeClr val="bg1"/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646" y="2715766"/>
            <a:ext cx="2409418" cy="240941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572000" y="608270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方正平凡的一天" panose="02010600010101010101" charset="-122"/>
                <a:ea typeface="方正平凡的一天" panose="02010600010101010101" charset="-122"/>
              </a:rPr>
              <a:t>天空游鱼</a:t>
            </a:r>
            <a:endParaRPr lang="zh-CN" altLang="en-US" sz="3200">
              <a:solidFill>
                <a:schemeClr val="bg1"/>
              </a:solidFill>
              <a:latin typeface="方正平凡的一天" panose="02010600010101010101" charset="-122"/>
              <a:ea typeface="方正平凡的一天" panose="02010600010101010101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53190" y="1772111"/>
            <a:ext cx="400110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spc="600">
                <a:solidFill>
                  <a:schemeClr val="bg1"/>
                </a:solidFill>
                <a:latin typeface="方正平凡的一天" panose="02010600010101010101" charset="-122"/>
                <a:ea typeface="方正平凡的一天" panose="02010600010101010101" charset="-122"/>
              </a:rPr>
              <a:t>插入文本</a:t>
            </a:r>
            <a:endParaRPr lang="zh-CN" altLang="en-US" sz="1400" spc="600">
              <a:solidFill>
                <a:schemeClr val="bg1"/>
              </a:solidFill>
              <a:latin typeface="方正平凡的一天" panose="02010600010101010101" charset="-122"/>
              <a:ea typeface="方正平凡的一天" panose="02010600010101010101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479263" y="915566"/>
            <a:ext cx="11737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600" smtClean="0">
                <a:solidFill>
                  <a:schemeClr val="bg1"/>
                </a:solidFill>
                <a:latin typeface="Eras Medium ITC" panose="020B0602030504020804" pitchFamily="34" charset="0"/>
                <a:ea typeface="幼圆" panose="02010509060101010101" charset="-122"/>
              </a:rPr>
              <a:t>THREE</a:t>
            </a:r>
            <a:endParaRPr lang="en-US" altLang="zh-CN" sz="1600" spc="600" smtClean="0">
              <a:solidFill>
                <a:schemeClr val="bg1"/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4" grpId="0"/>
      <p:bldP spid="26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1" t="5023" r="3640" b="2629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140" y="2597747"/>
            <a:ext cx="792088" cy="2803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35" y="2915424"/>
            <a:ext cx="1279610" cy="4529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075805"/>
            <a:ext cx="2417201" cy="85568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775405" y="85874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标题</a:t>
            </a:r>
            <a:endParaRPr lang="zh-CN" altLang="en-US" sz="200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26513" y="1101194"/>
            <a:ext cx="7954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smtClean="0">
                <a:solidFill>
                  <a:schemeClr val="bg1"/>
                </a:solidFill>
                <a:latin typeface="Eras Medium ITC" panose="020B0602030504020804" pitchFamily="34" charset="0"/>
                <a:ea typeface="幼圆" panose="02010509060101010101" charset="-122"/>
              </a:rPr>
              <a:t>Insert title</a:t>
            </a:r>
            <a:endParaRPr lang="zh-CN" altLang="en-US" sz="1100">
              <a:solidFill>
                <a:schemeClr val="bg1"/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24109" y="1877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20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40819" y="13675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20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13" t="3007" r="17637" b="300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-6734"/>
            <a:ext cx="9144000" cy="280554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23187" y="100404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标题</a:t>
            </a:r>
            <a:endParaRPr lang="zh-CN" altLang="en-US" sz="2000">
              <a:solidFill>
                <a:schemeClr val="tx2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74295" y="1246492"/>
            <a:ext cx="7954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smtClean="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  <a:ea typeface="幼圆" panose="02010509060101010101" charset="-122"/>
              </a:rPr>
              <a:t>Insert title</a:t>
            </a:r>
            <a:endParaRPr lang="zh-CN" altLang="en-US" sz="1100">
              <a:solidFill>
                <a:schemeClr val="tx2">
                  <a:lumMod val="50000"/>
                </a:schemeClr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71891" y="2067694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200">
              <a:solidFill>
                <a:schemeClr val="tx2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" y="1635646"/>
            <a:ext cx="9144001" cy="0"/>
          </a:xfrm>
          <a:prstGeom prst="line">
            <a:avLst/>
          </a:prstGeom>
          <a:ln>
            <a:solidFill>
              <a:srgbClr val="839B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3699514" y="3219822"/>
            <a:ext cx="1744972" cy="1728191"/>
            <a:chOff x="3699514" y="3219822"/>
            <a:chExt cx="1744972" cy="172819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4" y="3219822"/>
              <a:ext cx="1744972" cy="172819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8485" y="3795886"/>
              <a:ext cx="1147031" cy="64807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69" t="4323" r="8949" b="169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-36079"/>
            <a:ext cx="4392488" cy="620822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71600" y="987574"/>
            <a:ext cx="461665" cy="5539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33265" y="1478951"/>
            <a:ext cx="36933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200" spc="60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200" spc="60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52320" y="1478951"/>
            <a:ext cx="36933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200" spc="60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200" spc="60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6" t="3007" r="1376" b="300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475" y="-555526"/>
            <a:ext cx="6438901" cy="514350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014085" y="1204178"/>
            <a:ext cx="65822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spc="600" smtClean="0">
                <a:solidFill>
                  <a:schemeClr val="bg1"/>
                </a:solidFill>
                <a:latin typeface="Eras Medium ITC" panose="020B0602030504020804" pitchFamily="34" charset="0"/>
                <a:ea typeface="幼圆" panose="02010509060101010101" charset="-122"/>
              </a:rPr>
              <a:t>PICTURE BOOK VERSION OF THE       CURE DEPARTMENT</a:t>
            </a:r>
            <a:endParaRPr lang="zh-CN" altLang="en-US" sz="800" spc="600">
              <a:solidFill>
                <a:schemeClr val="bg1"/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646" y="2715766"/>
            <a:ext cx="2409418" cy="240941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572000" y="608270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方正平凡的一天" panose="02010600010101010101" charset="-122"/>
                <a:ea typeface="方正平凡的一天" panose="02010600010101010101" charset="-122"/>
              </a:rPr>
              <a:t>天空游鱼</a:t>
            </a:r>
            <a:endParaRPr lang="zh-CN" altLang="en-US" sz="3200">
              <a:solidFill>
                <a:schemeClr val="bg1"/>
              </a:solidFill>
              <a:latin typeface="方正平凡的一天" panose="02010600010101010101" charset="-122"/>
              <a:ea typeface="方正平凡的一天" panose="02010600010101010101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53190" y="1772111"/>
            <a:ext cx="400110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spc="600">
                <a:solidFill>
                  <a:schemeClr val="bg1"/>
                </a:solidFill>
                <a:latin typeface="方正平凡的一天" panose="02010600010101010101" charset="-122"/>
                <a:ea typeface="方正平凡的一天" panose="02010600010101010101" charset="-122"/>
              </a:rPr>
              <a:t>插入文本</a:t>
            </a:r>
            <a:endParaRPr lang="zh-CN" altLang="en-US" sz="1400" spc="600">
              <a:solidFill>
                <a:schemeClr val="bg1"/>
              </a:solidFill>
              <a:latin typeface="方正平凡的一天" panose="02010600010101010101" charset="-122"/>
              <a:ea typeface="方正平凡的一天" panose="02010600010101010101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50597" y="915566"/>
            <a:ext cx="10310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600" smtClean="0">
                <a:solidFill>
                  <a:schemeClr val="bg1"/>
                </a:solidFill>
                <a:latin typeface="Eras Medium ITC" panose="020B0602030504020804" pitchFamily="34" charset="0"/>
                <a:ea typeface="幼圆" panose="02010509060101010101" charset="-122"/>
              </a:rPr>
              <a:t>FOUR</a:t>
            </a:r>
            <a:endParaRPr lang="en-US" altLang="zh-CN" sz="1600" spc="600" smtClean="0">
              <a:solidFill>
                <a:schemeClr val="bg1"/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4" grpId="0"/>
      <p:bldP spid="26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8" t="2968" r="15914" b="426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1066484"/>
            <a:ext cx="9144000" cy="301743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99514" y="2222744"/>
            <a:ext cx="1744972" cy="1728191"/>
            <a:chOff x="5796136" y="1851670"/>
            <a:chExt cx="1744972" cy="17281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995026" flipH="1">
              <a:off x="5898072" y="2297360"/>
              <a:ext cx="1614430" cy="83681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851670"/>
              <a:ext cx="1744972" cy="1728191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4223187" y="127560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标题</a:t>
            </a:r>
            <a:endParaRPr lang="zh-CN" altLang="en-US" sz="2000">
              <a:solidFill>
                <a:schemeClr val="tx2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74295" y="1518052"/>
            <a:ext cx="7954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smtClean="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  <a:ea typeface="幼圆" panose="02010509060101010101" charset="-122"/>
              </a:rPr>
              <a:t>Insert title</a:t>
            </a:r>
            <a:endParaRPr lang="zh-CN" altLang="en-US" sz="1100">
              <a:solidFill>
                <a:schemeClr val="tx2">
                  <a:lumMod val="50000"/>
                </a:schemeClr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12193" y="2623054"/>
            <a:ext cx="800219" cy="853063"/>
            <a:chOff x="1074159" y="2211710"/>
            <a:chExt cx="800219" cy="85306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632" y="2211710"/>
              <a:ext cx="429275" cy="425147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074159" y="2787774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mtClean="0">
                  <a:solidFill>
                    <a:schemeClr val="tx2">
                      <a:lumMod val="50000"/>
                    </a:schemeClr>
                  </a:solidFill>
                  <a:latin typeface="幼圆" panose="02010509060101010101" charset="-122"/>
                  <a:ea typeface="幼圆" panose="02010509060101010101" charset="-122"/>
                </a:rPr>
                <a:t>插入文本</a:t>
              </a:r>
              <a:endParaRPr lang="zh-CN" altLang="en-US" sz="120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584580" y="2623054"/>
            <a:ext cx="800219" cy="853063"/>
            <a:chOff x="1074159" y="2211710"/>
            <a:chExt cx="800219" cy="85306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632" y="2211710"/>
              <a:ext cx="429275" cy="42514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1074159" y="2787774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mtClean="0">
                  <a:solidFill>
                    <a:schemeClr val="tx2">
                      <a:lumMod val="50000"/>
                    </a:schemeClr>
                  </a:solidFill>
                  <a:latin typeface="幼圆" panose="02010509060101010101" charset="-122"/>
                  <a:ea typeface="幼圆" panose="02010509060101010101" charset="-122"/>
                </a:rPr>
                <a:t>插入文本</a:t>
              </a:r>
              <a:endParaRPr lang="zh-CN" altLang="en-US" sz="120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56967" y="2623054"/>
            <a:ext cx="800219" cy="853063"/>
            <a:chOff x="1074159" y="2211710"/>
            <a:chExt cx="800219" cy="85306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632" y="2211710"/>
              <a:ext cx="429275" cy="425147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074159" y="2787774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mtClean="0">
                  <a:solidFill>
                    <a:schemeClr val="tx2">
                      <a:lumMod val="50000"/>
                    </a:schemeClr>
                  </a:solidFill>
                  <a:latin typeface="幼圆" panose="02010509060101010101" charset="-122"/>
                  <a:ea typeface="幼圆" panose="02010509060101010101" charset="-122"/>
                </a:rPr>
                <a:t>插入文本</a:t>
              </a:r>
              <a:endParaRPr lang="zh-CN" altLang="en-US" sz="120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886812" y="2623054"/>
            <a:ext cx="800219" cy="853063"/>
            <a:chOff x="1074159" y="2211710"/>
            <a:chExt cx="800219" cy="853063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632" y="2211710"/>
              <a:ext cx="429275" cy="425147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074159" y="2787774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mtClean="0">
                  <a:solidFill>
                    <a:schemeClr val="tx2">
                      <a:lumMod val="50000"/>
                    </a:schemeClr>
                  </a:solidFill>
                  <a:latin typeface="幼圆" panose="02010509060101010101" charset="-122"/>
                  <a:ea typeface="幼圆" panose="02010509060101010101" charset="-122"/>
                </a:rPr>
                <a:t>插入文本</a:t>
              </a:r>
              <a:endParaRPr lang="zh-CN" altLang="en-US" sz="120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59199" y="2623054"/>
            <a:ext cx="800219" cy="853063"/>
            <a:chOff x="1074159" y="2211710"/>
            <a:chExt cx="800219" cy="853063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632" y="2211710"/>
              <a:ext cx="429275" cy="425147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1074159" y="2787774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mtClean="0">
                  <a:solidFill>
                    <a:schemeClr val="tx2">
                      <a:lumMod val="50000"/>
                    </a:schemeClr>
                  </a:solidFill>
                  <a:latin typeface="幼圆" panose="02010509060101010101" charset="-122"/>
                  <a:ea typeface="幼圆" panose="02010509060101010101" charset="-122"/>
                </a:rPr>
                <a:t>插入文本</a:t>
              </a:r>
              <a:endParaRPr lang="zh-CN" altLang="en-US" sz="120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631588" y="2623054"/>
            <a:ext cx="800219" cy="853063"/>
            <a:chOff x="1074159" y="2211710"/>
            <a:chExt cx="800219" cy="85306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632" y="2211710"/>
              <a:ext cx="429275" cy="425147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1074159" y="2787774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mtClean="0">
                  <a:solidFill>
                    <a:schemeClr val="tx2">
                      <a:lumMod val="50000"/>
                    </a:schemeClr>
                  </a:solidFill>
                  <a:latin typeface="幼圆" panose="02010509060101010101" charset="-122"/>
                  <a:ea typeface="幼圆" panose="02010509060101010101" charset="-122"/>
                </a:rPr>
                <a:t>插入文本</a:t>
              </a:r>
              <a:endParaRPr lang="zh-CN" altLang="en-US" sz="120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" t="3252" r="31497" b="2603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995686"/>
            <a:ext cx="3787612" cy="27054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04699" y="915566"/>
            <a:ext cx="461665" cy="5539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66364" y="1364397"/>
            <a:ext cx="36933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200" spc="60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200" spc="60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44267" y="3464515"/>
            <a:ext cx="360432" cy="1105410"/>
            <a:chOff x="655206" y="3007738"/>
            <a:chExt cx="360432" cy="110541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206" y="3007738"/>
              <a:ext cx="360432" cy="356966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666145" y="3507854"/>
              <a:ext cx="338554" cy="60529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00">
                  <a:solidFill>
                    <a:schemeClr val="bg1"/>
                  </a:solidFill>
                  <a:latin typeface="幼圆" panose="02010509060101010101" charset="-122"/>
                  <a:ea typeface="幼圆" panose="02010509060101010101" charset="-122"/>
                </a:rPr>
                <a:t>插入文本</a:t>
              </a:r>
              <a:endParaRPr lang="zh-CN" altLang="en-US" sz="100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36527" y="3007738"/>
            <a:ext cx="360432" cy="1105410"/>
            <a:chOff x="655206" y="3007738"/>
            <a:chExt cx="360432" cy="110541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206" y="3007738"/>
              <a:ext cx="360432" cy="356966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666145" y="3507854"/>
              <a:ext cx="338554" cy="60529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00">
                  <a:solidFill>
                    <a:schemeClr val="bg1"/>
                  </a:solidFill>
                  <a:latin typeface="幼圆" panose="02010509060101010101" charset="-122"/>
                  <a:ea typeface="幼圆" panose="02010509060101010101" charset="-122"/>
                </a:rPr>
                <a:t>插入文本</a:t>
              </a:r>
              <a:endParaRPr lang="zh-CN" altLang="en-US" sz="100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79712" y="3660254"/>
            <a:ext cx="360432" cy="1105410"/>
            <a:chOff x="655206" y="3007738"/>
            <a:chExt cx="360432" cy="110541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206" y="3007738"/>
              <a:ext cx="360432" cy="356966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666145" y="3507854"/>
              <a:ext cx="338554" cy="60529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00">
                  <a:solidFill>
                    <a:schemeClr val="bg1"/>
                  </a:solidFill>
                  <a:latin typeface="幼圆" panose="02010509060101010101" charset="-122"/>
                  <a:ea typeface="幼圆" panose="02010509060101010101" charset="-122"/>
                </a:rPr>
                <a:t>插入文本</a:t>
              </a:r>
              <a:endParaRPr lang="zh-CN" altLang="en-US" sz="100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4" t="1847" r="32356" b="1782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2827228"/>
            <a:ext cx="9144000" cy="231627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857764"/>
            <a:ext cx="3810330" cy="381033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flipH="1">
            <a:off x="3563888" y="605983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标题</a:t>
            </a:r>
            <a:endParaRPr lang="zh-CN" altLang="en-US" sz="200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 flipH="1">
            <a:off x="3514996" y="848429"/>
            <a:ext cx="7954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smtClean="0">
                <a:solidFill>
                  <a:schemeClr val="bg1"/>
                </a:solidFill>
                <a:latin typeface="Eras Medium ITC" panose="020B0602030504020804" pitchFamily="34" charset="0"/>
                <a:ea typeface="幼圆" panose="02010509060101010101" charset="-122"/>
              </a:rPr>
              <a:t>Insert title</a:t>
            </a:r>
            <a:endParaRPr lang="zh-CN" altLang="en-US" sz="1100">
              <a:solidFill>
                <a:schemeClr val="bg1"/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 flipH="1">
            <a:off x="2389307" y="154208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20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6372200" y="3846864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200">
              <a:solidFill>
                <a:schemeClr val="tx2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" t="1691" r="2521" b="432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-1028650"/>
            <a:ext cx="9772512" cy="684076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899855" y="1537216"/>
            <a:ext cx="6431643" cy="5143500"/>
            <a:chOff x="-2772816" y="-25513"/>
            <a:chExt cx="6431643" cy="514350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772816" y="-25513"/>
              <a:ext cx="6431643" cy="514350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772816" y="-25513"/>
              <a:ext cx="6431643" cy="51435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-4116" y="2067694"/>
            <a:ext cx="9144000" cy="194421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7" t="4400"/>
          <a:stretch>
            <a:fillRect/>
          </a:stretch>
        </p:blipFill>
        <p:spPr>
          <a:xfrm>
            <a:off x="1871500" y="2363845"/>
            <a:ext cx="5545168" cy="39329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67775" y="271576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200">
              <a:solidFill>
                <a:schemeClr val="tx2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08609" y="1609224"/>
            <a:ext cx="14574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600" smtClean="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  <a:ea typeface="方正平凡的一天" panose="02010600010101010101" charset="-122"/>
              </a:rPr>
              <a:t>PREFACE</a:t>
            </a:r>
            <a:endParaRPr lang="zh-CN" altLang="en-US" sz="1400" spc="600">
              <a:solidFill>
                <a:schemeClr val="tx2">
                  <a:lumMod val="50000"/>
                </a:schemeClr>
              </a:solidFill>
              <a:latin typeface="Eras Medium ITC" panose="020B0602030504020804" pitchFamily="34" charset="0"/>
              <a:ea typeface="方正平凡的一天" panose="0201060001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15677" y="1275606"/>
            <a:ext cx="904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latin typeface="方正平凡的一天" panose="02010600010101010101" charset="-122"/>
                <a:ea typeface="方正平凡的一天" panose="02010600010101010101" charset="-122"/>
              </a:rPr>
              <a:t>前言</a:t>
            </a:r>
            <a:endParaRPr lang="zh-CN" altLang="en-US" sz="2800">
              <a:solidFill>
                <a:schemeClr val="tx2">
                  <a:lumMod val="50000"/>
                </a:schemeClr>
              </a:solidFill>
              <a:latin typeface="方正平凡的一天" panose="02010600010101010101" charset="-122"/>
              <a:ea typeface="方正平凡的一天" panose="0201060001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741" r="1914" b="1158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414483" y="411510"/>
            <a:ext cx="1835206" cy="3669573"/>
            <a:chOff x="3414483" y="411510"/>
            <a:chExt cx="1835206" cy="3669573"/>
          </a:xfrm>
        </p:grpSpPr>
        <p:sp>
          <p:nvSpPr>
            <p:cNvPr id="4" name="TextBox 3"/>
            <p:cNvSpPr txBox="1"/>
            <p:nvPr/>
          </p:nvSpPr>
          <p:spPr>
            <a:xfrm>
              <a:off x="3907195" y="411510"/>
              <a:ext cx="923330" cy="255454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smtClean="0">
                  <a:solidFill>
                    <a:schemeClr val="bg1"/>
                  </a:solidFill>
                  <a:latin typeface="方正平凡的一天" panose="02010600010101010101" charset="-122"/>
                  <a:ea typeface="方正平凡的一天" panose="02010600010101010101" charset="-122"/>
                </a:rPr>
                <a:t>感谢欣赏</a:t>
              </a:r>
              <a:endParaRPr lang="zh-CN" altLang="en-US" sz="4800">
                <a:solidFill>
                  <a:schemeClr val="bg1"/>
                </a:solidFill>
                <a:latin typeface="方正平凡的一天" panose="02010600010101010101" charset="-122"/>
                <a:ea typeface="方正平凡的一天" panose="02010600010101010101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788024" y="1189077"/>
              <a:ext cx="461665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pc="600" smtClean="0">
                  <a:solidFill>
                    <a:schemeClr val="bg1"/>
                  </a:solidFill>
                  <a:latin typeface="云书法手书建刚心之蝉语简" panose="02010604000101010101" pitchFamily="2" charset="-122"/>
                  <a:ea typeface="云书法手书建刚心之蝉语简" panose="02010604000101010101" pitchFamily="2" charset="-122"/>
                </a:rPr>
                <a:t>治愈系绘本</a:t>
              </a:r>
              <a:r>
                <a:rPr lang="zh-CN" altLang="en-US" spc="600">
                  <a:solidFill>
                    <a:schemeClr val="bg1"/>
                  </a:solidFill>
                  <a:latin typeface="云书法手书建刚心之蝉语简" panose="02010604000101010101" pitchFamily="2" charset="-122"/>
                  <a:ea typeface="云书法手书建刚心之蝉语简" panose="02010604000101010101" pitchFamily="2" charset="-122"/>
                </a:rPr>
                <a:t>模版</a:t>
              </a:r>
              <a:endParaRPr lang="zh-CN" altLang="en-US" spc="600">
                <a:solidFill>
                  <a:schemeClr val="bg1"/>
                </a:solidFill>
                <a:latin typeface="云书法手书建刚心之蝉语简" panose="02010604000101010101" pitchFamily="2" charset="-122"/>
                <a:ea typeface="云书法手书建刚心之蝉语简" panose="02010604000101010101" pitchFamily="2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4483" y="2617840"/>
              <a:ext cx="1416042" cy="1463243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3405655" y="4309814"/>
            <a:ext cx="23326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spc="300" smtClean="0">
                <a:solidFill>
                  <a:schemeClr val="bg1"/>
                </a:solidFill>
                <a:latin typeface="Eras Medium ITC" panose="020B0602030504020804" pitchFamily="34" charset="0"/>
                <a:ea typeface="幼圆" panose="02010509060101010101" charset="-122"/>
              </a:rPr>
              <a:t>PICTURE BOOK VERSION </a:t>
            </a:r>
            <a:endParaRPr lang="en-US" altLang="zh-CN" sz="800" spc="300" smtClean="0">
              <a:solidFill>
                <a:schemeClr val="bg1"/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  <a:p>
            <a:pPr algn="ctr"/>
            <a:r>
              <a:rPr lang="en-US" altLang="zh-CN" sz="800" spc="300" smtClean="0">
                <a:solidFill>
                  <a:schemeClr val="bg1"/>
                </a:solidFill>
                <a:latin typeface="Eras Medium ITC" panose="020B0602030504020804" pitchFamily="34" charset="0"/>
                <a:ea typeface="幼圆" panose="02010509060101010101" charset="-122"/>
              </a:rPr>
              <a:t>OF THE CURE DEPARTMENT</a:t>
            </a:r>
            <a:endParaRPr lang="zh-CN" altLang="en-US" sz="800" spc="300">
              <a:solidFill>
                <a:schemeClr val="bg1"/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323" y="988802"/>
            <a:ext cx="281944" cy="2084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" t="1691" r="2521" b="432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-1028650"/>
            <a:ext cx="9772512" cy="6840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4116" y="2067694"/>
            <a:ext cx="9144000" cy="194421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99855" y="1537216"/>
            <a:ext cx="6431643" cy="5143500"/>
            <a:chOff x="-2772816" y="-25513"/>
            <a:chExt cx="6431643" cy="51435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772816" y="-25513"/>
              <a:ext cx="6431643" cy="51435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772816" y="-25513"/>
              <a:ext cx="6431643" cy="5143500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7" t="4400"/>
          <a:stretch>
            <a:fillRect/>
          </a:stretch>
        </p:blipFill>
        <p:spPr>
          <a:xfrm>
            <a:off x="1871500" y="2363845"/>
            <a:ext cx="5545168" cy="39329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06997" y="1609224"/>
            <a:ext cx="17011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600" smtClean="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  <a:ea typeface="方正平凡的一天" panose="02010600010101010101" charset="-122"/>
              </a:rPr>
              <a:t>CONTENTS</a:t>
            </a:r>
            <a:endParaRPr lang="zh-CN" altLang="en-US" sz="1400" spc="600">
              <a:solidFill>
                <a:schemeClr val="tx2">
                  <a:lumMod val="50000"/>
                </a:schemeClr>
              </a:solidFill>
              <a:latin typeface="Eras Medium ITC" panose="020B0602030504020804" pitchFamily="34" charset="0"/>
              <a:ea typeface="方正平凡的一天" panose="0201060001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16479" y="127560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2">
                    <a:lumMod val="50000"/>
                  </a:schemeClr>
                </a:solidFill>
                <a:latin typeface="方正平凡的一天" panose="02010600010101010101" charset="-122"/>
                <a:ea typeface="方正平凡的一天" panose="02010600010101010101" charset="-122"/>
              </a:rPr>
              <a:t>目录</a:t>
            </a:r>
            <a:endParaRPr lang="zh-CN" altLang="en-US" sz="2800">
              <a:solidFill>
                <a:schemeClr val="tx2">
                  <a:lumMod val="50000"/>
                </a:schemeClr>
              </a:solidFill>
              <a:latin typeface="方正平凡的一天" panose="02010600010101010101" charset="-122"/>
              <a:ea typeface="方正平凡的一天" panose="0201060001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02215" y="2715766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标题</a:t>
            </a:r>
            <a:endParaRPr lang="zh-CN" altLang="en-US" sz="1600">
              <a:solidFill>
                <a:schemeClr val="tx2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4316" y="2715766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标题</a:t>
            </a:r>
            <a:endParaRPr lang="zh-CN" altLang="en-US" sz="1600">
              <a:solidFill>
                <a:schemeClr val="tx2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26417" y="2715766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标题</a:t>
            </a:r>
            <a:endParaRPr lang="zh-CN" altLang="en-US" sz="1600">
              <a:solidFill>
                <a:schemeClr val="tx2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38519" y="2715766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标题</a:t>
            </a:r>
            <a:endParaRPr lang="zh-CN" altLang="en-US" sz="1600">
              <a:solidFill>
                <a:schemeClr val="tx2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30079" y="2931790"/>
            <a:ext cx="7393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smtClean="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  <a:ea typeface="幼圆" panose="02010509060101010101" charset="-122"/>
              </a:rPr>
              <a:t>Insert title</a:t>
            </a:r>
            <a:endParaRPr lang="zh-CN" altLang="en-US" sz="1000">
              <a:solidFill>
                <a:schemeClr val="tx2">
                  <a:lumMod val="50000"/>
                </a:schemeClr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42180" y="2931790"/>
            <a:ext cx="7393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smtClean="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  <a:ea typeface="幼圆" panose="02010509060101010101" charset="-122"/>
              </a:rPr>
              <a:t>Insert title</a:t>
            </a:r>
            <a:endParaRPr lang="zh-CN" altLang="en-US" sz="1000">
              <a:solidFill>
                <a:schemeClr val="tx2">
                  <a:lumMod val="50000"/>
                </a:schemeClr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54281" y="2931790"/>
            <a:ext cx="7393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smtClean="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  <a:ea typeface="幼圆" panose="02010509060101010101" charset="-122"/>
              </a:rPr>
              <a:t>Insert title</a:t>
            </a:r>
            <a:endParaRPr lang="zh-CN" altLang="en-US" sz="1000">
              <a:solidFill>
                <a:schemeClr val="tx2">
                  <a:lumMod val="50000"/>
                </a:schemeClr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66383" y="2931790"/>
            <a:ext cx="7393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smtClean="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  <a:ea typeface="幼圆" panose="02010509060101010101" charset="-122"/>
              </a:rPr>
              <a:t>Insert title</a:t>
            </a:r>
            <a:endParaRPr lang="zh-CN" altLang="en-US" sz="1000">
              <a:solidFill>
                <a:schemeClr val="tx2">
                  <a:lumMod val="50000"/>
                </a:schemeClr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4" grpId="0"/>
      <p:bldP spid="8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6" t="3007" r="1376" b="300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475" y="-555526"/>
            <a:ext cx="6438901" cy="514350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014085" y="1204178"/>
            <a:ext cx="65822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spc="600" smtClean="0">
                <a:solidFill>
                  <a:schemeClr val="bg1"/>
                </a:solidFill>
                <a:latin typeface="Eras Medium ITC" panose="020B0602030504020804" pitchFamily="34" charset="0"/>
                <a:ea typeface="幼圆" panose="02010509060101010101" charset="-122"/>
              </a:rPr>
              <a:t>PICTURE BOOK VERSION OF THE       CURE DEPARTMENT</a:t>
            </a:r>
            <a:endParaRPr lang="zh-CN" altLang="en-US" sz="800" spc="600">
              <a:solidFill>
                <a:schemeClr val="bg1"/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646" y="2715766"/>
            <a:ext cx="2409418" cy="240941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572000" y="608270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方正平凡的一天" panose="02010600010101010101" charset="-122"/>
                <a:ea typeface="方正平凡的一天" panose="02010600010101010101" charset="-122"/>
              </a:rPr>
              <a:t>天空游鱼</a:t>
            </a:r>
            <a:endParaRPr lang="zh-CN" altLang="en-US" sz="3200">
              <a:solidFill>
                <a:schemeClr val="bg1"/>
              </a:solidFill>
              <a:latin typeface="方正平凡的一天" panose="02010600010101010101" charset="-122"/>
              <a:ea typeface="方正平凡的一天" panose="02010600010101010101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53190" y="1772111"/>
            <a:ext cx="400110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spc="600">
                <a:solidFill>
                  <a:schemeClr val="bg1"/>
                </a:solidFill>
                <a:latin typeface="方正平凡的一天" panose="02010600010101010101" charset="-122"/>
                <a:ea typeface="方正平凡的一天" panose="02010600010101010101" charset="-122"/>
              </a:rPr>
              <a:t>插入文本</a:t>
            </a:r>
            <a:endParaRPr lang="zh-CN" altLang="en-US" sz="1400" spc="600">
              <a:solidFill>
                <a:schemeClr val="bg1"/>
              </a:solidFill>
              <a:latin typeface="方正平凡的一天" panose="02010600010101010101" charset="-122"/>
              <a:ea typeface="方正平凡的一天" panose="02010600010101010101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640364" y="915566"/>
            <a:ext cx="8515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600" smtClean="0">
                <a:solidFill>
                  <a:schemeClr val="bg1"/>
                </a:solidFill>
                <a:latin typeface="Eras Medium ITC" panose="020B0602030504020804" pitchFamily="34" charset="0"/>
                <a:ea typeface="幼圆" panose="02010509060101010101" charset="-122"/>
              </a:rPr>
              <a:t>ONE</a:t>
            </a:r>
            <a:endParaRPr lang="en-US" altLang="zh-CN" sz="1600" spc="600" smtClean="0">
              <a:solidFill>
                <a:schemeClr val="bg1"/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4" grpId="0"/>
      <p:bldP spid="26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8" t="2777" r="1226" b="3574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757710"/>
            <a:ext cx="2802690" cy="23857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62066" y="77155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标题</a:t>
            </a:r>
            <a:endParaRPr lang="zh-CN" altLang="en-US" sz="200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13174" y="1013996"/>
            <a:ext cx="7954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smtClean="0">
                <a:solidFill>
                  <a:schemeClr val="bg1"/>
                </a:solidFill>
                <a:latin typeface="Eras Medium ITC" panose="020B0602030504020804" pitchFamily="34" charset="0"/>
                <a:ea typeface="幼圆" panose="02010509060101010101" charset="-122"/>
              </a:rPr>
              <a:t>Insert title</a:t>
            </a:r>
            <a:endParaRPr lang="zh-CN" altLang="en-US" sz="1100">
              <a:solidFill>
                <a:schemeClr val="bg1"/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25372" y="1774145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20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10203" y="243324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20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734161"/>
            <a:ext cx="360432" cy="35696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390431"/>
            <a:ext cx="360432" cy="35696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2211710"/>
            <a:ext cx="9144000" cy="7200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796136" y="771550"/>
            <a:ext cx="0" cy="26642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84" t="4300" r="39384" b="2755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0" y="2931790"/>
            <a:ext cx="9144000" cy="221171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32040" y="0"/>
            <a:ext cx="1440160" cy="51435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374" y="1570538"/>
            <a:ext cx="2285714" cy="380952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303306" y="64979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标题</a:t>
            </a:r>
            <a:endParaRPr lang="zh-CN" altLang="en-US" sz="2000">
              <a:solidFill>
                <a:schemeClr val="tx2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54414" y="892240"/>
            <a:ext cx="7954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smtClean="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  <a:ea typeface="幼圆" panose="02010509060101010101" charset="-122"/>
              </a:rPr>
              <a:t>Insert title</a:t>
            </a:r>
            <a:endParaRPr lang="zh-CN" altLang="en-US" sz="1100">
              <a:solidFill>
                <a:schemeClr val="tx2">
                  <a:lumMod val="50000"/>
                </a:schemeClr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43808" y="115385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20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781" y="1111032"/>
            <a:ext cx="360432" cy="35696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197575" y="16615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20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548" y="1618709"/>
            <a:ext cx="360432" cy="356966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869887" y="3899145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200">
              <a:solidFill>
                <a:schemeClr val="tx2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5" grpId="0" animBg="1"/>
      <p:bldP spid="16" grpId="0"/>
      <p:bldP spid="17" grpId="0"/>
      <p:bldP spid="18" grpId="0"/>
      <p:bldP spid="21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8" t="2283" r="18296" b="2635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578086"/>
            <a:ext cx="1645845" cy="94087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71600" y="987574"/>
            <a:ext cx="461665" cy="5539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33265" y="1436405"/>
            <a:ext cx="36933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200" spc="60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200" spc="60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256514"/>
            <a:ext cx="1566496" cy="8850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667" y="2914518"/>
            <a:ext cx="360432" cy="35696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362826"/>
            <a:ext cx="180216" cy="17848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568" y="1541571"/>
            <a:ext cx="254244" cy="25179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873014" y="1364823"/>
            <a:ext cx="338554" cy="6052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00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00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85374" y="2790354"/>
            <a:ext cx="338554" cy="6052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00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00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24700" y="2149421"/>
            <a:ext cx="338554" cy="6052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00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00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 rot="5400000" flipV="1">
            <a:off x="224625" y="2547177"/>
            <a:ext cx="5143500" cy="4914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/>
      <p:bldP spid="22" grpId="0"/>
      <p:bldP spid="23" grpId="0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6" t="3007" r="1376" b="300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475" y="-555526"/>
            <a:ext cx="6438901" cy="514350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014085" y="1204178"/>
            <a:ext cx="65822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spc="600" smtClean="0">
                <a:solidFill>
                  <a:schemeClr val="bg1"/>
                </a:solidFill>
                <a:latin typeface="Eras Medium ITC" panose="020B0602030504020804" pitchFamily="34" charset="0"/>
                <a:ea typeface="幼圆" panose="02010509060101010101" charset="-122"/>
              </a:rPr>
              <a:t>PICTURE BOOK VERSION OF THE       CURE DEPARTMENT</a:t>
            </a:r>
            <a:endParaRPr lang="zh-CN" altLang="en-US" sz="800" spc="600">
              <a:solidFill>
                <a:schemeClr val="bg1"/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646" y="2715766"/>
            <a:ext cx="2409418" cy="240941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572000" y="608270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方正平凡的一天" panose="02010600010101010101" charset="-122"/>
                <a:ea typeface="方正平凡的一天" panose="02010600010101010101" charset="-122"/>
              </a:rPr>
              <a:t>天空游鱼</a:t>
            </a:r>
            <a:endParaRPr lang="zh-CN" altLang="en-US" sz="3200">
              <a:solidFill>
                <a:schemeClr val="bg1"/>
              </a:solidFill>
              <a:latin typeface="方正平凡的一天" panose="02010600010101010101" charset="-122"/>
              <a:ea typeface="方正平凡的一天" panose="02010600010101010101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53190" y="1772111"/>
            <a:ext cx="400110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spc="600">
                <a:solidFill>
                  <a:schemeClr val="bg1"/>
                </a:solidFill>
                <a:latin typeface="方正平凡的一天" panose="02010600010101010101" charset="-122"/>
                <a:ea typeface="方正平凡的一天" panose="02010600010101010101" charset="-122"/>
              </a:rPr>
              <a:t>插入文本</a:t>
            </a:r>
            <a:endParaRPr lang="zh-CN" altLang="en-US" sz="1400" spc="600">
              <a:solidFill>
                <a:schemeClr val="bg1"/>
              </a:solidFill>
              <a:latin typeface="方正平凡的一天" panose="02010600010101010101" charset="-122"/>
              <a:ea typeface="方正平凡的一天" panose="02010600010101010101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622732" y="915566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600" smtClean="0">
                <a:solidFill>
                  <a:schemeClr val="bg1"/>
                </a:solidFill>
                <a:latin typeface="Eras Medium ITC" panose="020B0602030504020804" pitchFamily="34" charset="0"/>
                <a:ea typeface="幼圆" panose="02010509060101010101" charset="-122"/>
              </a:rPr>
              <a:t>TWO</a:t>
            </a:r>
            <a:endParaRPr lang="en-US" altLang="zh-CN" sz="1600" spc="600" smtClean="0">
              <a:solidFill>
                <a:schemeClr val="bg1"/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4" grpId="0"/>
      <p:bldP spid="26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26" t="2691" r="21897" b="5732"/>
          <a:stretch>
            <a:fillRect/>
          </a:stretch>
        </p:blipFill>
        <p:spPr>
          <a:xfrm>
            <a:off x="1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93274" y="0"/>
            <a:ext cx="5364088" cy="51435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26505" y="692185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标题</a:t>
            </a:r>
            <a:endParaRPr lang="zh-CN" altLang="en-US" sz="2000">
              <a:solidFill>
                <a:schemeClr val="tx2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77613" y="934631"/>
            <a:ext cx="7954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smtClean="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  <a:ea typeface="幼圆" panose="02010509060101010101" charset="-122"/>
              </a:rPr>
              <a:t>Insert title</a:t>
            </a:r>
            <a:endParaRPr lang="zh-CN" altLang="en-US" sz="1100">
              <a:solidFill>
                <a:schemeClr val="tx2">
                  <a:lumMod val="50000"/>
                </a:schemeClr>
              </a:solidFill>
              <a:latin typeface="Eras Medium ITC" panose="020B0602030504020804" pitchFamily="34" charset="0"/>
              <a:ea typeface="幼圆" panose="020105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5209" y="229475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tx2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插入文本</a:t>
            </a:r>
            <a:endParaRPr lang="zh-CN" altLang="en-US" sz="1200">
              <a:solidFill>
                <a:schemeClr val="tx2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88" y="3003798"/>
            <a:ext cx="1765730" cy="174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57" y="3435846"/>
            <a:ext cx="1453522" cy="9956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873" y="2630134"/>
            <a:ext cx="754583" cy="74732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24191" flipH="1">
            <a:off x="390026" y="2238423"/>
            <a:ext cx="1094144" cy="625486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3793274" y="1275606"/>
            <a:ext cx="5364088" cy="0"/>
          </a:xfrm>
          <a:prstGeom prst="line">
            <a:avLst/>
          </a:prstGeom>
          <a:ln>
            <a:solidFill>
              <a:srgbClr val="839B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678</Words>
  <Application>WPS 演示</Application>
  <PresentationFormat>全屏显示(16:9)</PresentationFormat>
  <Paragraphs>172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53" baseType="lpstr">
      <vt:lpstr>Arial</vt:lpstr>
      <vt:lpstr>宋体</vt:lpstr>
      <vt:lpstr>Wingdings</vt:lpstr>
      <vt:lpstr>小豆岛默陌秀丽简</vt:lpstr>
      <vt:lpstr>云书法手书建刚心之蝉语简</vt:lpstr>
      <vt:lpstr>Eras Medium ITC</vt:lpstr>
      <vt:lpstr>造字工房悦圆（非商用）常规体</vt:lpstr>
      <vt:lpstr>微软雅黑</vt:lpstr>
      <vt:lpstr>Arial Unicode MS</vt:lpstr>
      <vt:lpstr>Calibri</vt:lpstr>
      <vt:lpstr>一只喵的碎碎念</vt:lpstr>
      <vt:lpstr>兰米欣喜相逢</vt:lpstr>
      <vt:lpstr>兰米一夜爆红</vt:lpstr>
      <vt:lpstr>兰米以富行楷</vt:lpstr>
      <vt:lpstr>兰米旺你牛奶体</vt:lpstr>
      <vt:lpstr>兰米完美邂逅</vt:lpstr>
      <vt:lpstr>兰米邻家女孩</vt:lpstr>
      <vt:lpstr>华康娃娃空心体W5</vt:lpstr>
      <vt:lpstr>华康少女文字W3</vt:lpstr>
      <vt:lpstr>方正可爱得可爱</vt:lpstr>
      <vt:lpstr>华康皮皮体 W5</vt:lpstr>
      <vt:lpstr>方正静蕾简体</vt:lpstr>
      <vt:lpstr>方正送你星星鸭</vt:lpstr>
      <vt:lpstr>方正平凡的一天</vt:lpstr>
      <vt:lpstr>米开锦瑟年华拼音体</vt:lpstr>
      <vt:lpstr>中山行书百年纪念版</vt:lpstr>
      <vt:lpstr>腾祥纤潮黑简</vt:lpstr>
      <vt:lpstr>义启书院体</vt:lpstr>
      <vt:lpstr>今昔豪龙</vt:lpstr>
      <vt:lpstr>书体坊邓小平字体</vt:lpstr>
      <vt:lpstr>仿宋</vt:lpstr>
      <vt:lpstr>幼圆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凡</cp:lastModifiedBy>
  <cp:revision>25</cp:revision>
  <dcterms:created xsi:type="dcterms:W3CDTF">2016-11-28T11:05:00Z</dcterms:created>
  <dcterms:modified xsi:type="dcterms:W3CDTF">2019-04-23T07:36:41Z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