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7"/>
  </p:notesMasterIdLst>
  <p:sldIdLst>
    <p:sldId id="256" r:id="rId2"/>
    <p:sldId id="282" r:id="rId3"/>
    <p:sldId id="283" r:id="rId4"/>
    <p:sldId id="257" r:id="rId5"/>
    <p:sldId id="259" r:id="rId6"/>
    <p:sldId id="261" r:id="rId7"/>
    <p:sldId id="262" r:id="rId8"/>
    <p:sldId id="284" r:id="rId9"/>
    <p:sldId id="264" r:id="rId10"/>
    <p:sldId id="263" r:id="rId11"/>
    <p:sldId id="265" r:id="rId12"/>
    <p:sldId id="267" r:id="rId13"/>
    <p:sldId id="285" r:id="rId14"/>
    <p:sldId id="268" r:id="rId15"/>
    <p:sldId id="270" r:id="rId16"/>
    <p:sldId id="271" r:id="rId17"/>
    <p:sldId id="272" r:id="rId18"/>
    <p:sldId id="286" r:id="rId19"/>
    <p:sldId id="273" r:id="rId20"/>
    <p:sldId id="274" r:id="rId21"/>
    <p:sldId id="275" r:id="rId22"/>
    <p:sldId id="276" r:id="rId23"/>
    <p:sldId id="277" r:id="rId24"/>
    <p:sldId id="287" r:id="rId25"/>
    <p:sldId id="28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668A"/>
    <a:srgbClr val="748BC0"/>
    <a:srgbClr val="BEE4EE"/>
    <a:srgbClr val="578D45"/>
    <a:srgbClr val="276C18"/>
    <a:srgbClr val="5CB9F1"/>
    <a:srgbClr val="F5D2D1"/>
    <a:srgbClr val="FDDADA"/>
    <a:srgbClr val="F8ACC4"/>
    <a:srgbClr val="7081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53"/>
    <p:restoredTop sz="94667"/>
  </p:normalViewPr>
  <p:slideViewPr>
    <p:cSldViewPr snapToGrid="0" snapToObjects="1">
      <p:cViewPr varScale="1">
        <p:scale>
          <a:sx n="93" d="100"/>
          <a:sy n="93" d="100"/>
        </p:scale>
        <p:origin x="8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748B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6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7668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6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6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-136613616"/>
        <c:axId val="-136624496"/>
      </c:barChart>
      <c:catAx>
        <c:axId val="-1366136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65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36624496"/>
        <c:crosses val="autoZero"/>
        <c:auto val="1"/>
        <c:lblAlgn val="ctr"/>
        <c:lblOffset val="100"/>
        <c:noMultiLvlLbl val="0"/>
      </c:catAx>
      <c:valAx>
        <c:axId val="-1366244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36613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5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5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3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AC5D98-D043-DA4A-826D-2FCA61F63590}" type="datetimeFigureOut">
              <a:rPr kumimoji="1" lang="zh-CN" altLang="en-US" smtClean="0"/>
              <a:t>2021/6/24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01B5DD-F947-0B4B-A9CD-8759B53EADF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8397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0" name="组合 19"/>
          <p:cNvGrpSpPr/>
          <p:nvPr userDrawn="1"/>
        </p:nvGrpSpPr>
        <p:grpSpPr>
          <a:xfrm>
            <a:off x="2666107" y="214083"/>
            <a:ext cx="6859786" cy="548640"/>
            <a:chOff x="2095891" y="214083"/>
            <a:chExt cx="6859786" cy="548640"/>
          </a:xfrm>
        </p:grpSpPr>
        <p:sp>
          <p:nvSpPr>
            <p:cNvPr id="15" name="Freeform 7">
              <a:extLst>
                <a:ext uri="{FF2B5EF4-FFF2-40B4-BE49-F238E27FC236}">
                  <a16:creationId xmlns="" xmlns:a16="http://schemas.microsoft.com/office/drawing/2014/main" id="{9645167A-12A0-4373-A319-5C046DEEF5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95891" y="214083"/>
              <a:ext cx="1582420" cy="548640"/>
            </a:xfrm>
            <a:custGeom>
              <a:avLst/>
              <a:gdLst>
                <a:gd name="T0" fmla="*/ 865 w 3328"/>
                <a:gd name="T1" fmla="*/ 568 h 1153"/>
                <a:gd name="T2" fmla="*/ 940 w 3328"/>
                <a:gd name="T3" fmla="*/ 891 h 1153"/>
                <a:gd name="T4" fmla="*/ 618 w 3328"/>
                <a:gd name="T5" fmla="*/ 1112 h 1153"/>
                <a:gd name="T6" fmla="*/ 19 w 3328"/>
                <a:gd name="T7" fmla="*/ 619 h 1153"/>
                <a:gd name="T8" fmla="*/ 730 w 3328"/>
                <a:gd name="T9" fmla="*/ 141 h 1153"/>
                <a:gd name="T10" fmla="*/ 1956 w 3328"/>
                <a:gd name="T11" fmla="*/ 595 h 1153"/>
                <a:gd name="T12" fmla="*/ 2684 w 3328"/>
                <a:gd name="T13" fmla="*/ 770 h 1153"/>
                <a:gd name="T14" fmla="*/ 3054 w 3328"/>
                <a:gd name="T15" fmla="*/ 705 h 1153"/>
                <a:gd name="T16" fmla="*/ 3042 w 3328"/>
                <a:gd name="T17" fmla="*/ 345 h 1153"/>
                <a:gd name="T18" fmla="*/ 3072 w 3328"/>
                <a:gd name="T19" fmla="*/ 236 h 1153"/>
                <a:gd name="T20" fmla="*/ 3297 w 3328"/>
                <a:gd name="T21" fmla="*/ 564 h 1153"/>
                <a:gd name="T22" fmla="*/ 2931 w 3328"/>
                <a:gd name="T23" fmla="*/ 876 h 1153"/>
                <a:gd name="T24" fmla="*/ 1654 w 3328"/>
                <a:gd name="T25" fmla="*/ 602 h 1153"/>
                <a:gd name="T26" fmla="*/ 214 w 3328"/>
                <a:gd name="T27" fmla="*/ 403 h 1153"/>
                <a:gd name="T28" fmla="*/ 373 w 3328"/>
                <a:gd name="T29" fmla="*/ 1010 h 1153"/>
                <a:gd name="T30" fmla="*/ 779 w 3328"/>
                <a:gd name="T31" fmla="*/ 985 h 1153"/>
                <a:gd name="T32" fmla="*/ 822 w 3328"/>
                <a:gd name="T33" fmla="*/ 611 h 1153"/>
                <a:gd name="T34" fmla="*/ 865 w 3328"/>
                <a:gd name="T35" fmla="*/ 568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8" h="1153">
                  <a:moveTo>
                    <a:pt x="865" y="568"/>
                  </a:moveTo>
                  <a:cubicBezTo>
                    <a:pt x="960" y="647"/>
                    <a:pt x="986" y="777"/>
                    <a:pt x="940" y="891"/>
                  </a:cubicBezTo>
                  <a:cubicBezTo>
                    <a:pt x="888" y="1022"/>
                    <a:pt x="751" y="1093"/>
                    <a:pt x="618" y="1112"/>
                  </a:cubicBezTo>
                  <a:cubicBezTo>
                    <a:pt x="330" y="1153"/>
                    <a:pt x="0" y="931"/>
                    <a:pt x="19" y="619"/>
                  </a:cubicBezTo>
                  <a:cubicBezTo>
                    <a:pt x="40" y="275"/>
                    <a:pt x="433" y="115"/>
                    <a:pt x="730" y="141"/>
                  </a:cubicBezTo>
                  <a:cubicBezTo>
                    <a:pt x="1162" y="178"/>
                    <a:pt x="1560" y="441"/>
                    <a:pt x="1956" y="595"/>
                  </a:cubicBezTo>
                  <a:cubicBezTo>
                    <a:pt x="2189" y="686"/>
                    <a:pt x="2433" y="759"/>
                    <a:pt x="2684" y="770"/>
                  </a:cubicBezTo>
                  <a:cubicBezTo>
                    <a:pt x="2808" y="775"/>
                    <a:pt x="2945" y="772"/>
                    <a:pt x="3054" y="705"/>
                  </a:cubicBezTo>
                  <a:cubicBezTo>
                    <a:pt x="3191" y="621"/>
                    <a:pt x="3257" y="383"/>
                    <a:pt x="3042" y="345"/>
                  </a:cubicBezTo>
                  <a:cubicBezTo>
                    <a:pt x="2969" y="333"/>
                    <a:pt x="3001" y="225"/>
                    <a:pt x="3072" y="236"/>
                  </a:cubicBezTo>
                  <a:cubicBezTo>
                    <a:pt x="3226" y="259"/>
                    <a:pt x="3328" y="411"/>
                    <a:pt x="3297" y="564"/>
                  </a:cubicBezTo>
                  <a:cubicBezTo>
                    <a:pt x="3261" y="738"/>
                    <a:pt x="3095" y="843"/>
                    <a:pt x="2931" y="876"/>
                  </a:cubicBezTo>
                  <a:cubicBezTo>
                    <a:pt x="2495" y="963"/>
                    <a:pt x="2044" y="777"/>
                    <a:pt x="1654" y="602"/>
                  </a:cubicBezTo>
                  <a:cubicBezTo>
                    <a:pt x="1261" y="425"/>
                    <a:pt x="598" y="0"/>
                    <a:pt x="214" y="403"/>
                  </a:cubicBezTo>
                  <a:cubicBezTo>
                    <a:pt x="14" y="612"/>
                    <a:pt x="132" y="898"/>
                    <a:pt x="373" y="1010"/>
                  </a:cubicBezTo>
                  <a:cubicBezTo>
                    <a:pt x="499" y="1069"/>
                    <a:pt x="662" y="1066"/>
                    <a:pt x="779" y="985"/>
                  </a:cubicBezTo>
                  <a:cubicBezTo>
                    <a:pt x="908" y="897"/>
                    <a:pt x="939" y="722"/>
                    <a:pt x="822" y="611"/>
                  </a:cubicBezTo>
                  <a:cubicBezTo>
                    <a:pt x="793" y="584"/>
                    <a:pt x="835" y="544"/>
                    <a:pt x="865" y="5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8BC0">
                    <a:alpha val="0"/>
                  </a:srgbClr>
                </a:gs>
                <a:gs pos="100000">
                  <a:srgbClr val="748BC0"/>
                </a:gs>
              </a:gsLst>
              <a:lin ang="10800000" scaled="1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="" xmlns:a16="http://schemas.microsoft.com/office/drawing/2014/main" id="{9645167A-12A0-4373-A319-5C046DEEF57D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7373257" y="214083"/>
              <a:ext cx="1582420" cy="548640"/>
            </a:xfrm>
            <a:custGeom>
              <a:avLst/>
              <a:gdLst>
                <a:gd name="T0" fmla="*/ 865 w 3328"/>
                <a:gd name="T1" fmla="*/ 568 h 1153"/>
                <a:gd name="T2" fmla="*/ 940 w 3328"/>
                <a:gd name="T3" fmla="*/ 891 h 1153"/>
                <a:gd name="T4" fmla="*/ 618 w 3328"/>
                <a:gd name="T5" fmla="*/ 1112 h 1153"/>
                <a:gd name="T6" fmla="*/ 19 w 3328"/>
                <a:gd name="T7" fmla="*/ 619 h 1153"/>
                <a:gd name="T8" fmla="*/ 730 w 3328"/>
                <a:gd name="T9" fmla="*/ 141 h 1153"/>
                <a:gd name="T10" fmla="*/ 1956 w 3328"/>
                <a:gd name="T11" fmla="*/ 595 h 1153"/>
                <a:gd name="T12" fmla="*/ 2684 w 3328"/>
                <a:gd name="T13" fmla="*/ 770 h 1153"/>
                <a:gd name="T14" fmla="*/ 3054 w 3328"/>
                <a:gd name="T15" fmla="*/ 705 h 1153"/>
                <a:gd name="T16" fmla="*/ 3042 w 3328"/>
                <a:gd name="T17" fmla="*/ 345 h 1153"/>
                <a:gd name="T18" fmla="*/ 3072 w 3328"/>
                <a:gd name="T19" fmla="*/ 236 h 1153"/>
                <a:gd name="T20" fmla="*/ 3297 w 3328"/>
                <a:gd name="T21" fmla="*/ 564 h 1153"/>
                <a:gd name="T22" fmla="*/ 2931 w 3328"/>
                <a:gd name="T23" fmla="*/ 876 h 1153"/>
                <a:gd name="T24" fmla="*/ 1654 w 3328"/>
                <a:gd name="T25" fmla="*/ 602 h 1153"/>
                <a:gd name="T26" fmla="*/ 214 w 3328"/>
                <a:gd name="T27" fmla="*/ 403 h 1153"/>
                <a:gd name="T28" fmla="*/ 373 w 3328"/>
                <a:gd name="T29" fmla="*/ 1010 h 1153"/>
                <a:gd name="T30" fmla="*/ 779 w 3328"/>
                <a:gd name="T31" fmla="*/ 985 h 1153"/>
                <a:gd name="T32" fmla="*/ 822 w 3328"/>
                <a:gd name="T33" fmla="*/ 611 h 1153"/>
                <a:gd name="T34" fmla="*/ 865 w 3328"/>
                <a:gd name="T35" fmla="*/ 568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8" h="1153">
                  <a:moveTo>
                    <a:pt x="865" y="568"/>
                  </a:moveTo>
                  <a:cubicBezTo>
                    <a:pt x="960" y="647"/>
                    <a:pt x="986" y="777"/>
                    <a:pt x="940" y="891"/>
                  </a:cubicBezTo>
                  <a:cubicBezTo>
                    <a:pt x="888" y="1022"/>
                    <a:pt x="751" y="1093"/>
                    <a:pt x="618" y="1112"/>
                  </a:cubicBezTo>
                  <a:cubicBezTo>
                    <a:pt x="330" y="1153"/>
                    <a:pt x="0" y="931"/>
                    <a:pt x="19" y="619"/>
                  </a:cubicBezTo>
                  <a:cubicBezTo>
                    <a:pt x="40" y="275"/>
                    <a:pt x="433" y="115"/>
                    <a:pt x="730" y="141"/>
                  </a:cubicBezTo>
                  <a:cubicBezTo>
                    <a:pt x="1162" y="178"/>
                    <a:pt x="1560" y="441"/>
                    <a:pt x="1956" y="595"/>
                  </a:cubicBezTo>
                  <a:cubicBezTo>
                    <a:pt x="2189" y="686"/>
                    <a:pt x="2433" y="759"/>
                    <a:pt x="2684" y="770"/>
                  </a:cubicBezTo>
                  <a:cubicBezTo>
                    <a:pt x="2808" y="775"/>
                    <a:pt x="2945" y="772"/>
                    <a:pt x="3054" y="705"/>
                  </a:cubicBezTo>
                  <a:cubicBezTo>
                    <a:pt x="3191" y="621"/>
                    <a:pt x="3257" y="383"/>
                    <a:pt x="3042" y="345"/>
                  </a:cubicBezTo>
                  <a:cubicBezTo>
                    <a:pt x="2969" y="333"/>
                    <a:pt x="3001" y="225"/>
                    <a:pt x="3072" y="236"/>
                  </a:cubicBezTo>
                  <a:cubicBezTo>
                    <a:pt x="3226" y="259"/>
                    <a:pt x="3328" y="411"/>
                    <a:pt x="3297" y="564"/>
                  </a:cubicBezTo>
                  <a:cubicBezTo>
                    <a:pt x="3261" y="738"/>
                    <a:pt x="3095" y="843"/>
                    <a:pt x="2931" y="876"/>
                  </a:cubicBezTo>
                  <a:cubicBezTo>
                    <a:pt x="2495" y="963"/>
                    <a:pt x="2044" y="777"/>
                    <a:pt x="1654" y="602"/>
                  </a:cubicBezTo>
                  <a:cubicBezTo>
                    <a:pt x="1261" y="425"/>
                    <a:pt x="598" y="0"/>
                    <a:pt x="214" y="403"/>
                  </a:cubicBezTo>
                  <a:cubicBezTo>
                    <a:pt x="14" y="612"/>
                    <a:pt x="132" y="898"/>
                    <a:pt x="373" y="1010"/>
                  </a:cubicBezTo>
                  <a:cubicBezTo>
                    <a:pt x="499" y="1069"/>
                    <a:pt x="662" y="1066"/>
                    <a:pt x="779" y="985"/>
                  </a:cubicBezTo>
                  <a:cubicBezTo>
                    <a:pt x="908" y="897"/>
                    <a:pt x="939" y="722"/>
                    <a:pt x="822" y="611"/>
                  </a:cubicBezTo>
                  <a:cubicBezTo>
                    <a:pt x="793" y="584"/>
                    <a:pt x="835" y="544"/>
                    <a:pt x="865" y="5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8BC0">
                    <a:alpha val="0"/>
                  </a:srgbClr>
                </a:gs>
                <a:gs pos="100000">
                  <a:srgbClr val="748BC0"/>
                </a:gs>
              </a:gsLst>
              <a:lin ang="10800000" scaled="1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 userDrawn="1"/>
        </p:nvGrpSpPr>
        <p:grpSpPr>
          <a:xfrm>
            <a:off x="-29029" y="5541705"/>
            <a:ext cx="12843489" cy="1328749"/>
            <a:chOff x="-29029" y="5541705"/>
            <a:chExt cx="12843489" cy="1328749"/>
          </a:xfrm>
        </p:grpSpPr>
        <p:grpSp>
          <p:nvGrpSpPr>
            <p:cNvPr id="27" name="组合 26"/>
            <p:cNvGrpSpPr/>
            <p:nvPr userDrawn="1"/>
          </p:nvGrpSpPr>
          <p:grpSpPr>
            <a:xfrm>
              <a:off x="-29029" y="5541705"/>
              <a:ext cx="9409179" cy="1328748"/>
              <a:chOff x="-29029" y="4954571"/>
              <a:chExt cx="13566816" cy="1915882"/>
            </a:xfrm>
          </p:grpSpPr>
          <p:pic>
            <p:nvPicPr>
              <p:cNvPr id="24" name="图片 23"/>
              <p:cNvPicPr>
                <a:picLocks noChangeAspect="1"/>
              </p:cNvPicPr>
              <p:nvPr userDrawn="1"/>
            </p:nvPicPr>
            <p:blipFill rotWithShape="1">
              <a:blip r:embed="rId3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29029" y="5048909"/>
                <a:ext cx="6638258" cy="1816348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 userDrawn="1"/>
            </p:nvPicPr>
            <p:blipFill rotWithShape="1"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410"/>
              <a:stretch/>
            </p:blipFill>
            <p:spPr>
              <a:xfrm rot="16200000">
                <a:off x="5040287" y="2427274"/>
                <a:ext cx="1863023" cy="7023332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 userDrawn="1"/>
            </p:nvPicPr>
            <p:blipFill rotWithShape="1">
              <a:blip r:embed="rId5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-2979"/>
              <a:stretch/>
            </p:blipFill>
            <p:spPr>
              <a:xfrm rot="5400000">
                <a:off x="9723146" y="3055812"/>
                <a:ext cx="1915882" cy="5713400"/>
              </a:xfrm>
              <a:prstGeom prst="rect">
                <a:avLst/>
              </a:prstGeom>
            </p:spPr>
          </p:pic>
        </p:grpSp>
        <p:pic>
          <p:nvPicPr>
            <p:cNvPr id="30" name="图片 29"/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410"/>
            <a:stretch/>
          </p:blipFill>
          <p:spPr>
            <a:xfrm rot="16200000">
              <a:off x="9732923" y="3788916"/>
              <a:ext cx="1292088" cy="487098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F5106-9927-E045-948D-0E8A0C8CB833}" type="datetimeFigureOut">
              <a:rPr kumimoji="1" lang="zh-CN" altLang="en-US" smtClean="0"/>
              <a:t>2021/6/24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66D0-4E27-4C45-ABF1-ED319C6ECA5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F5106-9927-E045-948D-0E8A0C8CB833}" type="datetimeFigureOut">
              <a:rPr kumimoji="1" lang="zh-CN" altLang="en-US" smtClean="0"/>
              <a:t>2021/6/24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66D0-4E27-4C45-ABF1-ED319C6ECA5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F5106-9927-E045-948D-0E8A0C8CB833}" type="datetimeFigureOut">
              <a:rPr kumimoji="1" lang="zh-CN" altLang="en-US" smtClean="0"/>
              <a:t>2021/6/24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66D0-4E27-4C45-ABF1-ED319C6ECA5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F5106-9927-E045-948D-0E8A0C8CB833}" type="datetimeFigureOut">
              <a:rPr kumimoji="1" lang="zh-CN" altLang="en-US" smtClean="0"/>
              <a:t>2021/6/24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66D0-4E27-4C45-ABF1-ED319C6ECA5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F5106-9927-E045-948D-0E8A0C8CB833}" type="datetimeFigureOut">
              <a:rPr kumimoji="1" lang="zh-CN" altLang="en-US" smtClean="0"/>
              <a:t>2021/6/24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66D0-4E27-4C45-ABF1-ED319C6ECA5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F5106-9927-E045-948D-0E8A0C8CB833}" type="datetimeFigureOut">
              <a:rPr kumimoji="1" lang="zh-CN" altLang="en-US" smtClean="0"/>
              <a:t>2021/6/24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66D0-4E27-4C45-ABF1-ED319C6ECA5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F5106-9927-E045-948D-0E8A0C8CB833}" type="datetimeFigureOut">
              <a:rPr kumimoji="1" lang="zh-CN" altLang="en-US" smtClean="0"/>
              <a:t>2021/6/24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66D0-4E27-4C45-ABF1-ED319C6ECA5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F5106-9927-E045-948D-0E8A0C8CB833}" type="datetimeFigureOut">
              <a:rPr kumimoji="1" lang="zh-CN" altLang="en-US" smtClean="0"/>
              <a:t>2021/6/24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66D0-4E27-4C45-ABF1-ED319C6ECA5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F5106-9927-E045-948D-0E8A0C8CB833}" type="datetimeFigureOut">
              <a:rPr kumimoji="1" lang="zh-CN" altLang="en-US" smtClean="0"/>
              <a:t>2021/6/24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66D0-4E27-4C45-ABF1-ED319C6ECA5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F5106-9927-E045-948D-0E8A0C8CB833}" type="datetimeFigureOut">
              <a:rPr kumimoji="1" lang="zh-CN" altLang="en-US" smtClean="0"/>
              <a:t>2021/6/24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66D0-4E27-4C45-ABF1-ED319C6ECA5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F5106-9927-E045-948D-0E8A0C8CB833}" type="datetimeFigureOut">
              <a:rPr kumimoji="1" lang="zh-CN" altLang="en-US" smtClean="0"/>
              <a:t>2021/6/24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866D0-4E27-4C45-ABF1-ED319C6ECA5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4083" y="265125"/>
            <a:ext cx="8875058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430214" y="1314730"/>
            <a:ext cx="35022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8800" dirty="0" smtClean="0">
                <a:solidFill>
                  <a:srgbClr val="748BC0"/>
                </a:solidFill>
                <a:cs typeface="+mn-ea"/>
                <a:sym typeface="+mn-lt"/>
              </a:rPr>
              <a:t>2021</a:t>
            </a:r>
            <a:endParaRPr kumimoji="1" lang="zh-CN" altLang="en-US" sz="8800" dirty="0">
              <a:solidFill>
                <a:srgbClr val="748BC0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45551" y="4452676"/>
            <a:ext cx="290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 smtClean="0">
                <a:solidFill>
                  <a:srgbClr val="57668A"/>
                </a:solidFill>
                <a:cs typeface="+mn-ea"/>
                <a:sym typeface="+mn-lt"/>
              </a:rPr>
              <a:t>汇报人：</a:t>
            </a:r>
            <a:r>
              <a:rPr kumimoji="1" lang="en-US" altLang="zh-CN" dirty="0" smtClean="0">
                <a:solidFill>
                  <a:srgbClr val="57668A"/>
                </a:solidFill>
                <a:cs typeface="+mn-ea"/>
                <a:sym typeface="+mn-lt"/>
              </a:rPr>
              <a:t>51PPT</a:t>
            </a:r>
            <a:r>
              <a:rPr kumimoji="1" lang="zh-CN" altLang="en-US" dirty="0" smtClean="0">
                <a:solidFill>
                  <a:srgbClr val="57668A"/>
                </a:solidFill>
                <a:cs typeface="+mn-ea"/>
                <a:sym typeface="+mn-lt"/>
              </a:rPr>
              <a:t>模板网</a:t>
            </a:r>
            <a:endParaRPr kumimoji="1" lang="zh-CN" altLang="en-US" dirty="0">
              <a:solidFill>
                <a:srgbClr val="57668A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499" y="2514600"/>
            <a:ext cx="3887071" cy="4343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3121099" cy="3518907"/>
          </a:xfrm>
          <a:prstGeom prst="rect">
            <a:avLst/>
          </a:prstGeom>
        </p:spPr>
      </p:pic>
      <p:sp>
        <p:nvSpPr>
          <p:cNvPr id="21" name="Freeform 6">
            <a:extLst>
              <a:ext uri="{FF2B5EF4-FFF2-40B4-BE49-F238E27FC236}">
                <a16:creationId xmlns="" xmlns:a16="http://schemas.microsoft.com/office/drawing/2014/main" id="{FC5CEC06-4A09-4FC6-A629-635BCCAE5043}"/>
              </a:ext>
            </a:extLst>
          </p:cNvPr>
          <p:cNvSpPr>
            <a:spLocks/>
          </p:cNvSpPr>
          <p:nvPr/>
        </p:nvSpPr>
        <p:spPr bwMode="auto">
          <a:xfrm>
            <a:off x="7847130" y="1838897"/>
            <a:ext cx="1582420" cy="548640"/>
          </a:xfrm>
          <a:custGeom>
            <a:avLst/>
            <a:gdLst>
              <a:gd name="T0" fmla="*/ 2463 w 3327"/>
              <a:gd name="T1" fmla="*/ 568 h 1153"/>
              <a:gd name="T2" fmla="*/ 2387 w 3327"/>
              <a:gd name="T3" fmla="*/ 891 h 1153"/>
              <a:gd name="T4" fmla="*/ 2710 w 3327"/>
              <a:gd name="T5" fmla="*/ 1112 h 1153"/>
              <a:gd name="T6" fmla="*/ 3309 w 3327"/>
              <a:gd name="T7" fmla="*/ 619 h 1153"/>
              <a:gd name="T8" fmla="*/ 2598 w 3327"/>
              <a:gd name="T9" fmla="*/ 141 h 1153"/>
              <a:gd name="T10" fmla="*/ 1371 w 3327"/>
              <a:gd name="T11" fmla="*/ 595 h 1153"/>
              <a:gd name="T12" fmla="*/ 643 w 3327"/>
              <a:gd name="T13" fmla="*/ 770 h 1153"/>
              <a:gd name="T14" fmla="*/ 274 w 3327"/>
              <a:gd name="T15" fmla="*/ 705 h 1153"/>
              <a:gd name="T16" fmla="*/ 286 w 3327"/>
              <a:gd name="T17" fmla="*/ 345 h 1153"/>
              <a:gd name="T18" fmla="*/ 256 w 3327"/>
              <a:gd name="T19" fmla="*/ 236 h 1153"/>
              <a:gd name="T20" fmla="*/ 31 w 3327"/>
              <a:gd name="T21" fmla="*/ 564 h 1153"/>
              <a:gd name="T22" fmla="*/ 396 w 3327"/>
              <a:gd name="T23" fmla="*/ 876 h 1153"/>
              <a:gd name="T24" fmla="*/ 1673 w 3327"/>
              <a:gd name="T25" fmla="*/ 602 h 1153"/>
              <a:gd name="T26" fmla="*/ 3114 w 3327"/>
              <a:gd name="T27" fmla="*/ 403 h 1153"/>
              <a:gd name="T28" fmla="*/ 2955 w 3327"/>
              <a:gd name="T29" fmla="*/ 1010 h 1153"/>
              <a:gd name="T30" fmla="*/ 2548 w 3327"/>
              <a:gd name="T31" fmla="*/ 985 h 1153"/>
              <a:gd name="T32" fmla="*/ 2505 w 3327"/>
              <a:gd name="T33" fmla="*/ 611 h 1153"/>
              <a:gd name="T34" fmla="*/ 2463 w 3327"/>
              <a:gd name="T35" fmla="*/ 568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7" h="1153">
                <a:moveTo>
                  <a:pt x="2463" y="568"/>
                </a:moveTo>
                <a:cubicBezTo>
                  <a:pt x="2367" y="647"/>
                  <a:pt x="2341" y="777"/>
                  <a:pt x="2387" y="891"/>
                </a:cubicBezTo>
                <a:cubicBezTo>
                  <a:pt x="2440" y="1022"/>
                  <a:pt x="2576" y="1093"/>
                  <a:pt x="2710" y="1112"/>
                </a:cubicBezTo>
                <a:cubicBezTo>
                  <a:pt x="2997" y="1153"/>
                  <a:pt x="3327" y="931"/>
                  <a:pt x="3309" y="619"/>
                </a:cubicBezTo>
                <a:cubicBezTo>
                  <a:pt x="3288" y="275"/>
                  <a:pt x="2894" y="115"/>
                  <a:pt x="2598" y="141"/>
                </a:cubicBezTo>
                <a:cubicBezTo>
                  <a:pt x="2166" y="178"/>
                  <a:pt x="1768" y="441"/>
                  <a:pt x="1371" y="595"/>
                </a:cubicBezTo>
                <a:cubicBezTo>
                  <a:pt x="1139" y="686"/>
                  <a:pt x="894" y="759"/>
                  <a:pt x="643" y="770"/>
                </a:cubicBezTo>
                <a:cubicBezTo>
                  <a:pt x="520" y="775"/>
                  <a:pt x="383" y="772"/>
                  <a:pt x="274" y="705"/>
                </a:cubicBezTo>
                <a:cubicBezTo>
                  <a:pt x="137" y="621"/>
                  <a:pt x="70" y="383"/>
                  <a:pt x="286" y="345"/>
                </a:cubicBezTo>
                <a:cubicBezTo>
                  <a:pt x="358" y="333"/>
                  <a:pt x="327" y="225"/>
                  <a:pt x="256" y="236"/>
                </a:cubicBezTo>
                <a:cubicBezTo>
                  <a:pt x="101" y="259"/>
                  <a:pt x="0" y="411"/>
                  <a:pt x="31" y="564"/>
                </a:cubicBezTo>
                <a:cubicBezTo>
                  <a:pt x="66" y="738"/>
                  <a:pt x="233" y="843"/>
                  <a:pt x="396" y="876"/>
                </a:cubicBezTo>
                <a:cubicBezTo>
                  <a:pt x="833" y="963"/>
                  <a:pt x="1284" y="777"/>
                  <a:pt x="1673" y="602"/>
                </a:cubicBezTo>
                <a:cubicBezTo>
                  <a:pt x="2067" y="425"/>
                  <a:pt x="2729" y="0"/>
                  <a:pt x="3114" y="403"/>
                </a:cubicBezTo>
                <a:cubicBezTo>
                  <a:pt x="3313" y="612"/>
                  <a:pt x="3196" y="898"/>
                  <a:pt x="2955" y="1010"/>
                </a:cubicBezTo>
                <a:cubicBezTo>
                  <a:pt x="2828" y="1069"/>
                  <a:pt x="2665" y="1066"/>
                  <a:pt x="2548" y="985"/>
                </a:cubicBezTo>
                <a:cubicBezTo>
                  <a:pt x="2420" y="897"/>
                  <a:pt x="2389" y="722"/>
                  <a:pt x="2505" y="611"/>
                </a:cubicBezTo>
                <a:cubicBezTo>
                  <a:pt x="2534" y="584"/>
                  <a:pt x="2492" y="544"/>
                  <a:pt x="2463" y="568"/>
                </a:cubicBezTo>
                <a:close/>
              </a:path>
            </a:pathLst>
          </a:custGeom>
          <a:gradFill flip="none" rotWithShape="1">
            <a:gsLst>
              <a:gs pos="0">
                <a:srgbClr val="748BC0">
                  <a:alpha val="0"/>
                </a:srgbClr>
              </a:gs>
              <a:gs pos="100000">
                <a:srgbClr val="748BC0"/>
              </a:gs>
            </a:gsLst>
            <a:lin ang="108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">
            <a:extLst>
              <a:ext uri="{FF2B5EF4-FFF2-40B4-BE49-F238E27FC236}">
                <a16:creationId xmlns="" xmlns:a16="http://schemas.microsoft.com/office/drawing/2014/main" id="{9645167A-12A0-4373-A319-5C046DEEF57D}"/>
              </a:ext>
            </a:extLst>
          </p:cNvPr>
          <p:cNvSpPr>
            <a:spLocks/>
          </p:cNvSpPr>
          <p:nvPr/>
        </p:nvSpPr>
        <p:spPr bwMode="auto">
          <a:xfrm>
            <a:off x="2786580" y="1838897"/>
            <a:ext cx="1582420" cy="548640"/>
          </a:xfrm>
          <a:custGeom>
            <a:avLst/>
            <a:gdLst>
              <a:gd name="T0" fmla="*/ 865 w 3328"/>
              <a:gd name="T1" fmla="*/ 568 h 1153"/>
              <a:gd name="T2" fmla="*/ 940 w 3328"/>
              <a:gd name="T3" fmla="*/ 891 h 1153"/>
              <a:gd name="T4" fmla="*/ 618 w 3328"/>
              <a:gd name="T5" fmla="*/ 1112 h 1153"/>
              <a:gd name="T6" fmla="*/ 19 w 3328"/>
              <a:gd name="T7" fmla="*/ 619 h 1153"/>
              <a:gd name="T8" fmla="*/ 730 w 3328"/>
              <a:gd name="T9" fmla="*/ 141 h 1153"/>
              <a:gd name="T10" fmla="*/ 1956 w 3328"/>
              <a:gd name="T11" fmla="*/ 595 h 1153"/>
              <a:gd name="T12" fmla="*/ 2684 w 3328"/>
              <a:gd name="T13" fmla="*/ 770 h 1153"/>
              <a:gd name="T14" fmla="*/ 3054 w 3328"/>
              <a:gd name="T15" fmla="*/ 705 h 1153"/>
              <a:gd name="T16" fmla="*/ 3042 w 3328"/>
              <a:gd name="T17" fmla="*/ 345 h 1153"/>
              <a:gd name="T18" fmla="*/ 3072 w 3328"/>
              <a:gd name="T19" fmla="*/ 236 h 1153"/>
              <a:gd name="T20" fmla="*/ 3297 w 3328"/>
              <a:gd name="T21" fmla="*/ 564 h 1153"/>
              <a:gd name="T22" fmla="*/ 2931 w 3328"/>
              <a:gd name="T23" fmla="*/ 876 h 1153"/>
              <a:gd name="T24" fmla="*/ 1654 w 3328"/>
              <a:gd name="T25" fmla="*/ 602 h 1153"/>
              <a:gd name="T26" fmla="*/ 214 w 3328"/>
              <a:gd name="T27" fmla="*/ 403 h 1153"/>
              <a:gd name="T28" fmla="*/ 373 w 3328"/>
              <a:gd name="T29" fmla="*/ 1010 h 1153"/>
              <a:gd name="T30" fmla="*/ 779 w 3328"/>
              <a:gd name="T31" fmla="*/ 985 h 1153"/>
              <a:gd name="T32" fmla="*/ 822 w 3328"/>
              <a:gd name="T33" fmla="*/ 611 h 1153"/>
              <a:gd name="T34" fmla="*/ 865 w 3328"/>
              <a:gd name="T35" fmla="*/ 568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8" h="1153">
                <a:moveTo>
                  <a:pt x="865" y="568"/>
                </a:moveTo>
                <a:cubicBezTo>
                  <a:pt x="960" y="647"/>
                  <a:pt x="986" y="777"/>
                  <a:pt x="940" y="891"/>
                </a:cubicBezTo>
                <a:cubicBezTo>
                  <a:pt x="888" y="1022"/>
                  <a:pt x="751" y="1093"/>
                  <a:pt x="618" y="1112"/>
                </a:cubicBezTo>
                <a:cubicBezTo>
                  <a:pt x="330" y="1153"/>
                  <a:pt x="0" y="931"/>
                  <a:pt x="19" y="619"/>
                </a:cubicBezTo>
                <a:cubicBezTo>
                  <a:pt x="40" y="275"/>
                  <a:pt x="433" y="115"/>
                  <a:pt x="730" y="141"/>
                </a:cubicBezTo>
                <a:cubicBezTo>
                  <a:pt x="1162" y="178"/>
                  <a:pt x="1560" y="441"/>
                  <a:pt x="1956" y="595"/>
                </a:cubicBezTo>
                <a:cubicBezTo>
                  <a:pt x="2189" y="686"/>
                  <a:pt x="2433" y="759"/>
                  <a:pt x="2684" y="770"/>
                </a:cubicBezTo>
                <a:cubicBezTo>
                  <a:pt x="2808" y="775"/>
                  <a:pt x="2945" y="772"/>
                  <a:pt x="3054" y="705"/>
                </a:cubicBezTo>
                <a:cubicBezTo>
                  <a:pt x="3191" y="621"/>
                  <a:pt x="3257" y="383"/>
                  <a:pt x="3042" y="345"/>
                </a:cubicBezTo>
                <a:cubicBezTo>
                  <a:pt x="2969" y="333"/>
                  <a:pt x="3001" y="225"/>
                  <a:pt x="3072" y="236"/>
                </a:cubicBezTo>
                <a:cubicBezTo>
                  <a:pt x="3226" y="259"/>
                  <a:pt x="3328" y="411"/>
                  <a:pt x="3297" y="564"/>
                </a:cubicBezTo>
                <a:cubicBezTo>
                  <a:pt x="3261" y="738"/>
                  <a:pt x="3095" y="843"/>
                  <a:pt x="2931" y="876"/>
                </a:cubicBezTo>
                <a:cubicBezTo>
                  <a:pt x="2495" y="963"/>
                  <a:pt x="2044" y="777"/>
                  <a:pt x="1654" y="602"/>
                </a:cubicBezTo>
                <a:cubicBezTo>
                  <a:pt x="1261" y="425"/>
                  <a:pt x="598" y="0"/>
                  <a:pt x="214" y="403"/>
                </a:cubicBezTo>
                <a:cubicBezTo>
                  <a:pt x="14" y="612"/>
                  <a:pt x="132" y="898"/>
                  <a:pt x="373" y="1010"/>
                </a:cubicBezTo>
                <a:cubicBezTo>
                  <a:pt x="499" y="1069"/>
                  <a:pt x="662" y="1066"/>
                  <a:pt x="779" y="985"/>
                </a:cubicBezTo>
                <a:cubicBezTo>
                  <a:pt x="908" y="897"/>
                  <a:pt x="939" y="722"/>
                  <a:pt x="822" y="611"/>
                </a:cubicBezTo>
                <a:cubicBezTo>
                  <a:pt x="793" y="584"/>
                  <a:pt x="835" y="544"/>
                  <a:pt x="865" y="568"/>
                </a:cubicBezTo>
                <a:close/>
              </a:path>
            </a:pathLst>
          </a:custGeom>
          <a:gradFill flip="none" rotWithShape="1">
            <a:gsLst>
              <a:gs pos="0">
                <a:srgbClr val="748BC0">
                  <a:alpha val="0"/>
                </a:srgbClr>
              </a:gs>
              <a:gs pos="100000">
                <a:srgbClr val="748BC0"/>
              </a:gs>
            </a:gsLst>
            <a:lin ang="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1887835" y="2836165"/>
            <a:ext cx="8416330" cy="1272825"/>
            <a:chOff x="1887835" y="2749466"/>
            <a:chExt cx="8416330" cy="1272825"/>
          </a:xfrm>
        </p:grpSpPr>
        <p:sp>
          <p:nvSpPr>
            <p:cNvPr id="19" name="文本框 18"/>
            <p:cNvSpPr txBox="1"/>
            <p:nvPr/>
          </p:nvSpPr>
          <p:spPr>
            <a:xfrm>
              <a:off x="1887835" y="2749466"/>
              <a:ext cx="84163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5400" dirty="0" smtClean="0">
                  <a:solidFill>
                    <a:srgbClr val="57668A"/>
                  </a:solidFill>
                  <a:cs typeface="+mn-ea"/>
                  <a:sym typeface="+mn-lt"/>
                </a:rPr>
                <a:t>文艺小清新总结汇报通用</a:t>
              </a:r>
              <a:endParaRPr kumimoji="1" lang="zh-CN" altLang="en-US" sz="5400" dirty="0">
                <a:solidFill>
                  <a:srgbClr val="57668A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430398" y="3652959"/>
              <a:ext cx="550189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Literature and art small fresh summary report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05265" y="509891"/>
            <a:ext cx="3952156" cy="1211573"/>
            <a:chOff x="5727638" y="5274342"/>
            <a:chExt cx="3952156" cy="1211573"/>
          </a:xfrm>
          <a:gradFill flip="none" rotWithShape="1">
            <a:gsLst>
              <a:gs pos="0">
                <a:srgbClr val="748BC0">
                  <a:alpha val="0"/>
                </a:srgbClr>
              </a:gs>
              <a:gs pos="100000">
                <a:srgbClr val="57668A"/>
              </a:gs>
            </a:gsLst>
            <a:lin ang="16200000" scaled="1"/>
            <a:tileRect/>
          </a:gradFill>
        </p:grpSpPr>
        <p:sp>
          <p:nvSpPr>
            <p:cNvPr id="23" name="Freeform 108">
              <a:extLst>
                <a:ext uri="{FF2B5EF4-FFF2-40B4-BE49-F238E27FC236}">
                  <a16:creationId xmlns="" xmlns:a16="http://schemas.microsoft.com/office/drawing/2014/main" id="{E37AE666-F1CA-4A39-BEB4-9F0F27E2D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0705" y="5274342"/>
              <a:ext cx="619698" cy="456553"/>
            </a:xfrm>
            <a:custGeom>
              <a:avLst/>
              <a:gdLst>
                <a:gd name="T0" fmla="*/ 479 w 967"/>
                <a:gd name="T1" fmla="*/ 711 h 711"/>
                <a:gd name="T2" fmla="*/ 489 w 967"/>
                <a:gd name="T3" fmla="*/ 711 h 711"/>
                <a:gd name="T4" fmla="*/ 966 w 967"/>
                <a:gd name="T5" fmla="*/ 276 h 711"/>
                <a:gd name="T6" fmla="*/ 967 w 967"/>
                <a:gd name="T7" fmla="*/ 260 h 711"/>
                <a:gd name="T8" fmla="*/ 951 w 967"/>
                <a:gd name="T9" fmla="*/ 260 h 711"/>
                <a:gd name="T10" fmla="*/ 618 w 967"/>
                <a:gd name="T11" fmla="*/ 375 h 711"/>
                <a:gd name="T12" fmla="*/ 487 w 967"/>
                <a:gd name="T13" fmla="*/ 13 h 711"/>
                <a:gd name="T14" fmla="*/ 477 w 967"/>
                <a:gd name="T15" fmla="*/ 0 h 711"/>
                <a:gd name="T16" fmla="*/ 466 w 967"/>
                <a:gd name="T17" fmla="*/ 11 h 711"/>
                <a:gd name="T18" fmla="*/ 349 w 967"/>
                <a:gd name="T19" fmla="*/ 374 h 711"/>
                <a:gd name="T20" fmla="*/ 16 w 967"/>
                <a:gd name="T21" fmla="*/ 260 h 711"/>
                <a:gd name="T22" fmla="*/ 0 w 967"/>
                <a:gd name="T23" fmla="*/ 260 h 711"/>
                <a:gd name="T24" fmla="*/ 1 w 967"/>
                <a:gd name="T25" fmla="*/ 276 h 711"/>
                <a:gd name="T26" fmla="*/ 479 w 967"/>
                <a:gd name="T27" fmla="*/ 711 h 711"/>
                <a:gd name="T28" fmla="*/ 501 w 967"/>
                <a:gd name="T29" fmla="*/ 681 h 711"/>
                <a:gd name="T30" fmla="*/ 501 w 967"/>
                <a:gd name="T31" fmla="*/ 670 h 711"/>
                <a:gd name="T32" fmla="*/ 623 w 967"/>
                <a:gd name="T33" fmla="*/ 566 h 711"/>
                <a:gd name="T34" fmla="*/ 749 w 967"/>
                <a:gd name="T35" fmla="*/ 434 h 711"/>
                <a:gd name="T36" fmla="*/ 502 w 967"/>
                <a:gd name="T37" fmla="*/ 665 h 711"/>
                <a:gd name="T38" fmla="*/ 508 w 967"/>
                <a:gd name="T39" fmla="*/ 627 h 711"/>
                <a:gd name="T40" fmla="*/ 532 w 967"/>
                <a:gd name="T41" fmla="*/ 546 h 711"/>
                <a:gd name="T42" fmla="*/ 562 w 967"/>
                <a:gd name="T43" fmla="*/ 487 h 711"/>
                <a:gd name="T44" fmla="*/ 597 w 967"/>
                <a:gd name="T45" fmla="*/ 438 h 711"/>
                <a:gd name="T46" fmla="*/ 611 w 967"/>
                <a:gd name="T47" fmla="*/ 422 h 711"/>
                <a:gd name="T48" fmla="*/ 935 w 967"/>
                <a:gd name="T49" fmla="*/ 290 h 711"/>
                <a:gd name="T50" fmla="*/ 501 w 967"/>
                <a:gd name="T51" fmla="*/ 681 h 711"/>
                <a:gd name="T52" fmla="*/ 371 w 967"/>
                <a:gd name="T53" fmla="*/ 438 h 711"/>
                <a:gd name="T54" fmla="*/ 460 w 967"/>
                <a:gd name="T55" fmla="*/ 625 h 711"/>
                <a:gd name="T56" fmla="*/ 466 w 967"/>
                <a:gd name="T57" fmla="*/ 665 h 711"/>
                <a:gd name="T58" fmla="*/ 219 w 967"/>
                <a:gd name="T59" fmla="*/ 434 h 711"/>
                <a:gd name="T60" fmla="*/ 344 w 967"/>
                <a:gd name="T61" fmla="*/ 566 h 711"/>
                <a:gd name="T62" fmla="*/ 466 w 967"/>
                <a:gd name="T63" fmla="*/ 670 h 711"/>
                <a:gd name="T64" fmla="*/ 467 w 967"/>
                <a:gd name="T65" fmla="*/ 681 h 711"/>
                <a:gd name="T66" fmla="*/ 32 w 967"/>
                <a:gd name="T67" fmla="*/ 290 h 711"/>
                <a:gd name="T68" fmla="*/ 359 w 967"/>
                <a:gd name="T69" fmla="*/ 425 h 711"/>
                <a:gd name="T70" fmla="*/ 371 w 967"/>
                <a:gd name="T71" fmla="*/ 438 h 711"/>
                <a:gd name="T72" fmla="*/ 475 w 967"/>
                <a:gd name="T73" fmla="*/ 44 h 711"/>
                <a:gd name="T74" fmla="*/ 586 w 967"/>
                <a:gd name="T75" fmla="*/ 403 h 711"/>
                <a:gd name="T76" fmla="*/ 585 w 967"/>
                <a:gd name="T77" fmla="*/ 407 h 711"/>
                <a:gd name="T78" fmla="*/ 527 w 967"/>
                <a:gd name="T79" fmla="*/ 488 h 711"/>
                <a:gd name="T80" fmla="*/ 487 w 967"/>
                <a:gd name="T81" fmla="*/ 589 h 711"/>
                <a:gd name="T82" fmla="*/ 497 w 967"/>
                <a:gd name="T83" fmla="*/ 448 h 711"/>
                <a:gd name="T84" fmla="*/ 492 w 967"/>
                <a:gd name="T85" fmla="*/ 266 h 711"/>
                <a:gd name="T86" fmla="*/ 481 w 967"/>
                <a:gd name="T87" fmla="*/ 589 h 711"/>
                <a:gd name="T88" fmla="*/ 440 w 967"/>
                <a:gd name="T89" fmla="*/ 488 h 711"/>
                <a:gd name="T90" fmla="*/ 384 w 967"/>
                <a:gd name="T91" fmla="*/ 409 h 711"/>
                <a:gd name="T92" fmla="*/ 475 w 967"/>
                <a:gd name="T93" fmla="*/ 4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7" h="711">
                  <a:moveTo>
                    <a:pt x="479" y="711"/>
                  </a:moveTo>
                  <a:cubicBezTo>
                    <a:pt x="489" y="711"/>
                    <a:pt x="489" y="711"/>
                    <a:pt x="489" y="711"/>
                  </a:cubicBezTo>
                  <a:cubicBezTo>
                    <a:pt x="940" y="698"/>
                    <a:pt x="966" y="280"/>
                    <a:pt x="966" y="276"/>
                  </a:cubicBezTo>
                  <a:cubicBezTo>
                    <a:pt x="967" y="260"/>
                    <a:pt x="967" y="260"/>
                    <a:pt x="967" y="260"/>
                  </a:cubicBezTo>
                  <a:cubicBezTo>
                    <a:pt x="951" y="260"/>
                    <a:pt x="951" y="260"/>
                    <a:pt x="951" y="260"/>
                  </a:cubicBezTo>
                  <a:cubicBezTo>
                    <a:pt x="793" y="264"/>
                    <a:pt x="688" y="313"/>
                    <a:pt x="618" y="375"/>
                  </a:cubicBezTo>
                  <a:cubicBezTo>
                    <a:pt x="626" y="276"/>
                    <a:pt x="599" y="152"/>
                    <a:pt x="487" y="13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66" y="11"/>
                    <a:pt x="466" y="11"/>
                    <a:pt x="466" y="11"/>
                  </a:cubicBezTo>
                  <a:cubicBezTo>
                    <a:pt x="463" y="13"/>
                    <a:pt x="320" y="160"/>
                    <a:pt x="349" y="374"/>
                  </a:cubicBezTo>
                  <a:cubicBezTo>
                    <a:pt x="279" y="313"/>
                    <a:pt x="174" y="264"/>
                    <a:pt x="16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1" y="276"/>
                    <a:pt x="1" y="276"/>
                    <a:pt x="1" y="276"/>
                  </a:cubicBezTo>
                  <a:cubicBezTo>
                    <a:pt x="2" y="280"/>
                    <a:pt x="27" y="699"/>
                    <a:pt x="479" y="711"/>
                  </a:cubicBezTo>
                  <a:close/>
                  <a:moveTo>
                    <a:pt x="501" y="681"/>
                  </a:moveTo>
                  <a:cubicBezTo>
                    <a:pt x="501" y="678"/>
                    <a:pt x="501" y="674"/>
                    <a:pt x="501" y="670"/>
                  </a:cubicBezTo>
                  <a:cubicBezTo>
                    <a:pt x="545" y="638"/>
                    <a:pt x="584" y="602"/>
                    <a:pt x="623" y="566"/>
                  </a:cubicBezTo>
                  <a:cubicBezTo>
                    <a:pt x="666" y="523"/>
                    <a:pt x="710" y="481"/>
                    <a:pt x="749" y="434"/>
                  </a:cubicBezTo>
                  <a:cubicBezTo>
                    <a:pt x="661" y="506"/>
                    <a:pt x="582" y="585"/>
                    <a:pt x="502" y="665"/>
                  </a:cubicBezTo>
                  <a:cubicBezTo>
                    <a:pt x="503" y="654"/>
                    <a:pt x="505" y="641"/>
                    <a:pt x="508" y="627"/>
                  </a:cubicBezTo>
                  <a:cubicBezTo>
                    <a:pt x="513" y="603"/>
                    <a:pt x="521" y="575"/>
                    <a:pt x="532" y="546"/>
                  </a:cubicBezTo>
                  <a:cubicBezTo>
                    <a:pt x="543" y="529"/>
                    <a:pt x="553" y="509"/>
                    <a:pt x="562" y="487"/>
                  </a:cubicBezTo>
                  <a:cubicBezTo>
                    <a:pt x="572" y="470"/>
                    <a:pt x="583" y="454"/>
                    <a:pt x="597" y="438"/>
                  </a:cubicBezTo>
                  <a:cubicBezTo>
                    <a:pt x="601" y="433"/>
                    <a:pt x="606" y="427"/>
                    <a:pt x="611" y="422"/>
                  </a:cubicBezTo>
                  <a:cubicBezTo>
                    <a:pt x="687" y="340"/>
                    <a:pt x="796" y="296"/>
                    <a:pt x="935" y="290"/>
                  </a:cubicBezTo>
                  <a:cubicBezTo>
                    <a:pt x="927" y="364"/>
                    <a:pt x="870" y="664"/>
                    <a:pt x="501" y="681"/>
                  </a:cubicBezTo>
                  <a:close/>
                  <a:moveTo>
                    <a:pt x="371" y="438"/>
                  </a:moveTo>
                  <a:cubicBezTo>
                    <a:pt x="424" y="502"/>
                    <a:pt x="449" y="574"/>
                    <a:pt x="460" y="625"/>
                  </a:cubicBezTo>
                  <a:cubicBezTo>
                    <a:pt x="463" y="641"/>
                    <a:pt x="464" y="654"/>
                    <a:pt x="466" y="665"/>
                  </a:cubicBezTo>
                  <a:cubicBezTo>
                    <a:pt x="386" y="585"/>
                    <a:pt x="306" y="506"/>
                    <a:pt x="219" y="434"/>
                  </a:cubicBezTo>
                  <a:cubicBezTo>
                    <a:pt x="258" y="481"/>
                    <a:pt x="301" y="523"/>
                    <a:pt x="344" y="566"/>
                  </a:cubicBezTo>
                  <a:cubicBezTo>
                    <a:pt x="384" y="602"/>
                    <a:pt x="423" y="638"/>
                    <a:pt x="466" y="670"/>
                  </a:cubicBezTo>
                  <a:cubicBezTo>
                    <a:pt x="466" y="674"/>
                    <a:pt x="467" y="678"/>
                    <a:pt x="467" y="681"/>
                  </a:cubicBezTo>
                  <a:cubicBezTo>
                    <a:pt x="98" y="664"/>
                    <a:pt x="40" y="364"/>
                    <a:pt x="32" y="290"/>
                  </a:cubicBezTo>
                  <a:cubicBezTo>
                    <a:pt x="173" y="296"/>
                    <a:pt x="283" y="341"/>
                    <a:pt x="359" y="425"/>
                  </a:cubicBezTo>
                  <a:cubicBezTo>
                    <a:pt x="363" y="429"/>
                    <a:pt x="367" y="434"/>
                    <a:pt x="371" y="438"/>
                  </a:cubicBezTo>
                  <a:close/>
                  <a:moveTo>
                    <a:pt x="475" y="44"/>
                  </a:moveTo>
                  <a:cubicBezTo>
                    <a:pt x="568" y="165"/>
                    <a:pt x="605" y="286"/>
                    <a:pt x="586" y="403"/>
                  </a:cubicBezTo>
                  <a:cubicBezTo>
                    <a:pt x="586" y="405"/>
                    <a:pt x="585" y="406"/>
                    <a:pt x="585" y="407"/>
                  </a:cubicBezTo>
                  <a:cubicBezTo>
                    <a:pt x="560" y="434"/>
                    <a:pt x="542" y="461"/>
                    <a:pt x="527" y="488"/>
                  </a:cubicBezTo>
                  <a:cubicBezTo>
                    <a:pt x="508" y="523"/>
                    <a:pt x="495" y="557"/>
                    <a:pt x="487" y="589"/>
                  </a:cubicBezTo>
                  <a:cubicBezTo>
                    <a:pt x="493" y="543"/>
                    <a:pt x="495" y="496"/>
                    <a:pt x="497" y="448"/>
                  </a:cubicBezTo>
                  <a:cubicBezTo>
                    <a:pt x="497" y="388"/>
                    <a:pt x="498" y="327"/>
                    <a:pt x="492" y="266"/>
                  </a:cubicBezTo>
                  <a:cubicBezTo>
                    <a:pt x="482" y="374"/>
                    <a:pt x="481" y="481"/>
                    <a:pt x="481" y="589"/>
                  </a:cubicBezTo>
                  <a:cubicBezTo>
                    <a:pt x="473" y="558"/>
                    <a:pt x="459" y="523"/>
                    <a:pt x="440" y="488"/>
                  </a:cubicBezTo>
                  <a:cubicBezTo>
                    <a:pt x="426" y="462"/>
                    <a:pt x="408" y="435"/>
                    <a:pt x="384" y="409"/>
                  </a:cubicBezTo>
                  <a:cubicBezTo>
                    <a:pt x="340" y="222"/>
                    <a:pt x="440" y="85"/>
                    <a:pt x="47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9">
              <a:extLst>
                <a:ext uri="{FF2B5EF4-FFF2-40B4-BE49-F238E27FC236}">
                  <a16:creationId xmlns="" xmlns:a16="http://schemas.microsoft.com/office/drawing/2014/main" id="{277F7D73-4939-4D11-BA9D-00D46E89D7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7638" y="5532339"/>
              <a:ext cx="1813565" cy="583022"/>
            </a:xfrm>
            <a:custGeom>
              <a:avLst/>
              <a:gdLst>
                <a:gd name="T0" fmla="*/ 318 w 2828"/>
                <a:gd name="T1" fmla="*/ 464 h 910"/>
                <a:gd name="T2" fmla="*/ 1410 w 2828"/>
                <a:gd name="T3" fmla="*/ 504 h 910"/>
                <a:gd name="T4" fmla="*/ 2828 w 2828"/>
                <a:gd name="T5" fmla="*/ 389 h 910"/>
                <a:gd name="T6" fmla="*/ 2649 w 2828"/>
                <a:gd name="T7" fmla="*/ 508 h 910"/>
                <a:gd name="T8" fmla="*/ 2353 w 2828"/>
                <a:gd name="T9" fmla="*/ 252 h 910"/>
                <a:gd name="T10" fmla="*/ 2253 w 2828"/>
                <a:gd name="T11" fmla="*/ 289 h 910"/>
                <a:gd name="T12" fmla="*/ 2602 w 2828"/>
                <a:gd name="T13" fmla="*/ 534 h 910"/>
                <a:gd name="T14" fmla="*/ 2145 w 2828"/>
                <a:gd name="T15" fmla="*/ 642 h 910"/>
                <a:gd name="T16" fmla="*/ 2018 w 2828"/>
                <a:gd name="T17" fmla="*/ 401 h 910"/>
                <a:gd name="T18" fmla="*/ 1821 w 2828"/>
                <a:gd name="T19" fmla="*/ 239 h 910"/>
                <a:gd name="T20" fmla="*/ 1784 w 2828"/>
                <a:gd name="T21" fmla="*/ 579 h 910"/>
                <a:gd name="T22" fmla="*/ 1378 w 2828"/>
                <a:gd name="T23" fmla="*/ 431 h 910"/>
                <a:gd name="T24" fmla="*/ 1218 w 2828"/>
                <a:gd name="T25" fmla="*/ 17 h 910"/>
                <a:gd name="T26" fmla="*/ 1258 w 2828"/>
                <a:gd name="T27" fmla="*/ 391 h 910"/>
                <a:gd name="T28" fmla="*/ 734 w 2828"/>
                <a:gd name="T29" fmla="*/ 299 h 910"/>
                <a:gd name="T30" fmla="*/ 616 w 2828"/>
                <a:gd name="T31" fmla="*/ 63 h 910"/>
                <a:gd name="T32" fmla="*/ 377 w 2828"/>
                <a:gd name="T33" fmla="*/ 3 h 910"/>
                <a:gd name="T34" fmla="*/ 630 w 2828"/>
                <a:gd name="T35" fmla="*/ 306 h 910"/>
                <a:gd name="T36" fmla="*/ 249 w 2828"/>
                <a:gd name="T37" fmla="*/ 490 h 910"/>
                <a:gd name="T38" fmla="*/ 234 w 2828"/>
                <a:gd name="T39" fmla="*/ 491 h 910"/>
                <a:gd name="T40" fmla="*/ 0 w 2828"/>
                <a:gd name="T41" fmla="*/ 780 h 910"/>
                <a:gd name="T42" fmla="*/ 35 w 2828"/>
                <a:gd name="T43" fmla="*/ 910 h 910"/>
                <a:gd name="T44" fmla="*/ 256 w 2828"/>
                <a:gd name="T45" fmla="*/ 521 h 910"/>
                <a:gd name="T46" fmla="*/ 2282 w 2828"/>
                <a:gd name="T47" fmla="*/ 288 h 910"/>
                <a:gd name="T48" fmla="*/ 2618 w 2828"/>
                <a:gd name="T49" fmla="*/ 503 h 910"/>
                <a:gd name="T50" fmla="*/ 2507 w 2828"/>
                <a:gd name="T51" fmla="*/ 418 h 910"/>
                <a:gd name="T52" fmla="*/ 2498 w 2828"/>
                <a:gd name="T53" fmla="*/ 430 h 910"/>
                <a:gd name="T54" fmla="*/ 2377 w 2828"/>
                <a:gd name="T55" fmla="*/ 442 h 910"/>
                <a:gd name="T56" fmla="*/ 1824 w 2828"/>
                <a:gd name="T57" fmla="*/ 436 h 910"/>
                <a:gd name="T58" fmla="*/ 1990 w 2828"/>
                <a:gd name="T59" fmla="*/ 410 h 910"/>
                <a:gd name="T60" fmla="*/ 1940 w 2828"/>
                <a:gd name="T61" fmla="*/ 489 h 910"/>
                <a:gd name="T62" fmla="*/ 1926 w 2828"/>
                <a:gd name="T63" fmla="*/ 493 h 910"/>
                <a:gd name="T64" fmla="*/ 1962 w 2828"/>
                <a:gd name="T65" fmla="*/ 622 h 910"/>
                <a:gd name="T66" fmla="*/ 1363 w 2828"/>
                <a:gd name="T67" fmla="*/ 202 h 910"/>
                <a:gd name="T68" fmla="*/ 1342 w 2828"/>
                <a:gd name="T69" fmla="*/ 418 h 910"/>
                <a:gd name="T70" fmla="*/ 1259 w 2828"/>
                <a:gd name="T71" fmla="*/ 168 h 910"/>
                <a:gd name="T72" fmla="*/ 1336 w 2828"/>
                <a:gd name="T73" fmla="*/ 415 h 910"/>
                <a:gd name="T74" fmla="*/ 1217 w 2828"/>
                <a:gd name="T75" fmla="*/ 49 h 910"/>
                <a:gd name="T76" fmla="*/ 598 w 2828"/>
                <a:gd name="T77" fmla="*/ 85 h 910"/>
                <a:gd name="T78" fmla="*/ 610 w 2828"/>
                <a:gd name="T79" fmla="*/ 199 h 910"/>
                <a:gd name="T80" fmla="*/ 601 w 2828"/>
                <a:gd name="T81" fmla="*/ 210 h 910"/>
                <a:gd name="T82" fmla="*/ 470 w 2828"/>
                <a:gd name="T83" fmla="*/ 194 h 910"/>
                <a:gd name="T84" fmla="*/ 189 w 2828"/>
                <a:gd name="T85" fmla="*/ 769 h 910"/>
                <a:gd name="T86" fmla="*/ 56 w 2828"/>
                <a:gd name="T87" fmla="*/ 666 h 910"/>
                <a:gd name="T88" fmla="*/ 114 w 2828"/>
                <a:gd name="T89" fmla="*/ 776 h 910"/>
                <a:gd name="T90" fmla="*/ 231 w 2828"/>
                <a:gd name="T91" fmla="*/ 549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28" h="910">
                  <a:moveTo>
                    <a:pt x="256" y="521"/>
                  </a:moveTo>
                  <a:cubicBezTo>
                    <a:pt x="275" y="500"/>
                    <a:pt x="296" y="481"/>
                    <a:pt x="318" y="464"/>
                  </a:cubicBezTo>
                  <a:cubicBezTo>
                    <a:pt x="420" y="388"/>
                    <a:pt x="547" y="353"/>
                    <a:pt x="672" y="346"/>
                  </a:cubicBezTo>
                  <a:cubicBezTo>
                    <a:pt x="927" y="334"/>
                    <a:pt x="1173" y="416"/>
                    <a:pt x="1410" y="504"/>
                  </a:cubicBezTo>
                  <a:cubicBezTo>
                    <a:pt x="1646" y="592"/>
                    <a:pt x="1887" y="692"/>
                    <a:pt x="2145" y="687"/>
                  </a:cubicBezTo>
                  <a:cubicBezTo>
                    <a:pt x="2401" y="683"/>
                    <a:pt x="2652" y="573"/>
                    <a:pt x="2828" y="389"/>
                  </a:cubicBezTo>
                  <a:cubicBezTo>
                    <a:pt x="2823" y="385"/>
                    <a:pt x="2823" y="385"/>
                    <a:pt x="2823" y="385"/>
                  </a:cubicBezTo>
                  <a:cubicBezTo>
                    <a:pt x="2769" y="432"/>
                    <a:pt x="2711" y="473"/>
                    <a:pt x="2649" y="508"/>
                  </a:cubicBezTo>
                  <a:cubicBezTo>
                    <a:pt x="2644" y="484"/>
                    <a:pt x="2612" y="363"/>
                    <a:pt x="2508" y="295"/>
                  </a:cubicBezTo>
                  <a:cubicBezTo>
                    <a:pt x="2463" y="267"/>
                    <a:pt x="2411" y="252"/>
                    <a:pt x="2353" y="252"/>
                  </a:cubicBezTo>
                  <a:cubicBezTo>
                    <a:pt x="2325" y="252"/>
                    <a:pt x="2295" y="256"/>
                    <a:pt x="2263" y="263"/>
                  </a:cubicBezTo>
                  <a:cubicBezTo>
                    <a:pt x="2248" y="266"/>
                    <a:pt x="2251" y="282"/>
                    <a:pt x="2253" y="289"/>
                  </a:cubicBezTo>
                  <a:cubicBezTo>
                    <a:pt x="2270" y="380"/>
                    <a:pt x="2357" y="535"/>
                    <a:pt x="2569" y="535"/>
                  </a:cubicBezTo>
                  <a:cubicBezTo>
                    <a:pt x="2580" y="535"/>
                    <a:pt x="2591" y="534"/>
                    <a:pt x="2602" y="534"/>
                  </a:cubicBezTo>
                  <a:cubicBezTo>
                    <a:pt x="2570" y="550"/>
                    <a:pt x="2538" y="565"/>
                    <a:pt x="2504" y="577"/>
                  </a:cubicBezTo>
                  <a:cubicBezTo>
                    <a:pt x="2389" y="622"/>
                    <a:pt x="2266" y="645"/>
                    <a:pt x="2145" y="642"/>
                  </a:cubicBezTo>
                  <a:cubicBezTo>
                    <a:pt x="2099" y="640"/>
                    <a:pt x="2054" y="635"/>
                    <a:pt x="2009" y="629"/>
                  </a:cubicBezTo>
                  <a:cubicBezTo>
                    <a:pt x="2026" y="583"/>
                    <a:pt x="2050" y="492"/>
                    <a:pt x="2018" y="401"/>
                  </a:cubicBezTo>
                  <a:cubicBezTo>
                    <a:pt x="1992" y="325"/>
                    <a:pt x="1934" y="266"/>
                    <a:pt x="1845" y="225"/>
                  </a:cubicBezTo>
                  <a:cubicBezTo>
                    <a:pt x="1831" y="218"/>
                    <a:pt x="1824" y="232"/>
                    <a:pt x="1821" y="239"/>
                  </a:cubicBezTo>
                  <a:cubicBezTo>
                    <a:pt x="1780" y="317"/>
                    <a:pt x="1754" y="481"/>
                    <a:pt x="1897" y="609"/>
                  </a:cubicBezTo>
                  <a:cubicBezTo>
                    <a:pt x="1859" y="601"/>
                    <a:pt x="1821" y="591"/>
                    <a:pt x="1784" y="579"/>
                  </a:cubicBezTo>
                  <a:cubicBezTo>
                    <a:pt x="1666" y="543"/>
                    <a:pt x="1549" y="494"/>
                    <a:pt x="1430" y="449"/>
                  </a:cubicBezTo>
                  <a:cubicBezTo>
                    <a:pt x="1413" y="443"/>
                    <a:pt x="1396" y="437"/>
                    <a:pt x="1378" y="431"/>
                  </a:cubicBezTo>
                  <a:cubicBezTo>
                    <a:pt x="1395" y="389"/>
                    <a:pt x="1425" y="291"/>
                    <a:pt x="1391" y="193"/>
                  </a:cubicBezTo>
                  <a:cubicBezTo>
                    <a:pt x="1365" y="117"/>
                    <a:pt x="1306" y="58"/>
                    <a:pt x="1218" y="17"/>
                  </a:cubicBezTo>
                  <a:cubicBezTo>
                    <a:pt x="1205" y="10"/>
                    <a:pt x="1197" y="24"/>
                    <a:pt x="1194" y="31"/>
                  </a:cubicBezTo>
                  <a:cubicBezTo>
                    <a:pt x="1155" y="107"/>
                    <a:pt x="1128" y="264"/>
                    <a:pt x="1258" y="391"/>
                  </a:cubicBezTo>
                  <a:cubicBezTo>
                    <a:pt x="1193" y="370"/>
                    <a:pt x="1128" y="351"/>
                    <a:pt x="1060" y="336"/>
                  </a:cubicBezTo>
                  <a:cubicBezTo>
                    <a:pt x="954" y="312"/>
                    <a:pt x="844" y="296"/>
                    <a:pt x="734" y="299"/>
                  </a:cubicBezTo>
                  <a:cubicBezTo>
                    <a:pt x="734" y="298"/>
                    <a:pt x="733" y="295"/>
                    <a:pt x="733" y="295"/>
                  </a:cubicBezTo>
                  <a:cubicBezTo>
                    <a:pt x="733" y="289"/>
                    <a:pt x="721" y="148"/>
                    <a:pt x="616" y="63"/>
                  </a:cubicBezTo>
                  <a:cubicBezTo>
                    <a:pt x="566" y="21"/>
                    <a:pt x="502" y="0"/>
                    <a:pt x="427" y="0"/>
                  </a:cubicBezTo>
                  <a:cubicBezTo>
                    <a:pt x="411" y="0"/>
                    <a:pt x="394" y="1"/>
                    <a:pt x="377" y="3"/>
                  </a:cubicBezTo>
                  <a:cubicBezTo>
                    <a:pt x="362" y="4"/>
                    <a:pt x="363" y="20"/>
                    <a:pt x="363" y="27"/>
                  </a:cubicBezTo>
                  <a:cubicBezTo>
                    <a:pt x="364" y="29"/>
                    <a:pt x="383" y="266"/>
                    <a:pt x="630" y="306"/>
                  </a:cubicBezTo>
                  <a:cubicBezTo>
                    <a:pt x="512" y="322"/>
                    <a:pt x="394" y="363"/>
                    <a:pt x="300" y="440"/>
                  </a:cubicBezTo>
                  <a:cubicBezTo>
                    <a:pt x="282" y="455"/>
                    <a:pt x="265" y="472"/>
                    <a:pt x="249" y="490"/>
                  </a:cubicBezTo>
                  <a:cubicBezTo>
                    <a:pt x="249" y="486"/>
                    <a:pt x="249" y="486"/>
                    <a:pt x="249" y="486"/>
                  </a:cubicBezTo>
                  <a:cubicBezTo>
                    <a:pt x="234" y="491"/>
                    <a:pt x="234" y="491"/>
                    <a:pt x="234" y="491"/>
                  </a:cubicBezTo>
                  <a:cubicBezTo>
                    <a:pt x="228" y="493"/>
                    <a:pt x="93" y="533"/>
                    <a:pt x="30" y="653"/>
                  </a:cubicBezTo>
                  <a:cubicBezTo>
                    <a:pt x="10" y="691"/>
                    <a:pt x="0" y="734"/>
                    <a:pt x="0" y="780"/>
                  </a:cubicBezTo>
                  <a:cubicBezTo>
                    <a:pt x="0" y="818"/>
                    <a:pt x="6" y="858"/>
                    <a:pt x="20" y="900"/>
                  </a:cubicBezTo>
                  <a:cubicBezTo>
                    <a:pt x="22" y="908"/>
                    <a:pt x="29" y="910"/>
                    <a:pt x="35" y="910"/>
                  </a:cubicBezTo>
                  <a:cubicBezTo>
                    <a:pt x="39" y="910"/>
                    <a:pt x="44" y="908"/>
                    <a:pt x="47" y="908"/>
                  </a:cubicBezTo>
                  <a:cubicBezTo>
                    <a:pt x="49" y="907"/>
                    <a:pt x="317" y="828"/>
                    <a:pt x="256" y="521"/>
                  </a:cubicBezTo>
                  <a:close/>
                  <a:moveTo>
                    <a:pt x="2377" y="442"/>
                  </a:moveTo>
                  <a:cubicBezTo>
                    <a:pt x="2313" y="389"/>
                    <a:pt x="2289" y="317"/>
                    <a:pt x="2282" y="288"/>
                  </a:cubicBezTo>
                  <a:cubicBezTo>
                    <a:pt x="2364" y="273"/>
                    <a:pt x="2435" y="283"/>
                    <a:pt x="2492" y="319"/>
                  </a:cubicBezTo>
                  <a:cubicBezTo>
                    <a:pt x="2574" y="373"/>
                    <a:pt x="2608" y="466"/>
                    <a:pt x="2618" y="503"/>
                  </a:cubicBezTo>
                  <a:cubicBezTo>
                    <a:pt x="2615" y="503"/>
                    <a:pt x="2615" y="503"/>
                    <a:pt x="2615" y="503"/>
                  </a:cubicBezTo>
                  <a:cubicBezTo>
                    <a:pt x="2581" y="472"/>
                    <a:pt x="2544" y="445"/>
                    <a:pt x="2507" y="418"/>
                  </a:cubicBezTo>
                  <a:cubicBezTo>
                    <a:pt x="2467" y="391"/>
                    <a:pt x="2427" y="363"/>
                    <a:pt x="2384" y="340"/>
                  </a:cubicBezTo>
                  <a:cubicBezTo>
                    <a:pt x="2420" y="373"/>
                    <a:pt x="2459" y="402"/>
                    <a:pt x="2498" y="430"/>
                  </a:cubicBezTo>
                  <a:cubicBezTo>
                    <a:pt x="2536" y="456"/>
                    <a:pt x="2573" y="481"/>
                    <a:pt x="2613" y="503"/>
                  </a:cubicBezTo>
                  <a:cubicBezTo>
                    <a:pt x="2516" y="513"/>
                    <a:pt x="2437" y="492"/>
                    <a:pt x="2377" y="442"/>
                  </a:cubicBezTo>
                  <a:close/>
                  <a:moveTo>
                    <a:pt x="1962" y="622"/>
                  </a:moveTo>
                  <a:cubicBezTo>
                    <a:pt x="1886" y="572"/>
                    <a:pt x="1840" y="510"/>
                    <a:pt x="1824" y="436"/>
                  </a:cubicBezTo>
                  <a:cubicBezTo>
                    <a:pt x="1807" y="354"/>
                    <a:pt x="1833" y="283"/>
                    <a:pt x="1844" y="257"/>
                  </a:cubicBezTo>
                  <a:cubicBezTo>
                    <a:pt x="1919" y="294"/>
                    <a:pt x="1968" y="346"/>
                    <a:pt x="1990" y="410"/>
                  </a:cubicBezTo>
                  <a:cubicBezTo>
                    <a:pt x="2020" y="496"/>
                    <a:pt x="1995" y="585"/>
                    <a:pt x="1979" y="625"/>
                  </a:cubicBezTo>
                  <a:cubicBezTo>
                    <a:pt x="1967" y="578"/>
                    <a:pt x="1954" y="533"/>
                    <a:pt x="1940" y="489"/>
                  </a:cubicBezTo>
                  <a:cubicBezTo>
                    <a:pt x="1925" y="443"/>
                    <a:pt x="1909" y="396"/>
                    <a:pt x="1889" y="352"/>
                  </a:cubicBezTo>
                  <a:cubicBezTo>
                    <a:pt x="1898" y="400"/>
                    <a:pt x="1912" y="446"/>
                    <a:pt x="1926" y="493"/>
                  </a:cubicBezTo>
                  <a:cubicBezTo>
                    <a:pt x="1941" y="537"/>
                    <a:pt x="1956" y="582"/>
                    <a:pt x="1976" y="624"/>
                  </a:cubicBezTo>
                  <a:cubicBezTo>
                    <a:pt x="1971" y="624"/>
                    <a:pt x="1967" y="623"/>
                    <a:pt x="1962" y="622"/>
                  </a:cubicBezTo>
                  <a:close/>
                  <a:moveTo>
                    <a:pt x="1217" y="49"/>
                  </a:moveTo>
                  <a:cubicBezTo>
                    <a:pt x="1292" y="86"/>
                    <a:pt x="1341" y="138"/>
                    <a:pt x="1363" y="202"/>
                  </a:cubicBezTo>
                  <a:cubicBezTo>
                    <a:pt x="1394" y="292"/>
                    <a:pt x="1366" y="384"/>
                    <a:pt x="1351" y="422"/>
                  </a:cubicBezTo>
                  <a:cubicBezTo>
                    <a:pt x="1348" y="420"/>
                    <a:pt x="1345" y="419"/>
                    <a:pt x="1342" y="418"/>
                  </a:cubicBezTo>
                  <a:cubicBezTo>
                    <a:pt x="1333" y="380"/>
                    <a:pt x="1322" y="342"/>
                    <a:pt x="1311" y="305"/>
                  </a:cubicBezTo>
                  <a:cubicBezTo>
                    <a:pt x="1295" y="259"/>
                    <a:pt x="1280" y="212"/>
                    <a:pt x="1259" y="168"/>
                  </a:cubicBezTo>
                  <a:cubicBezTo>
                    <a:pt x="1268" y="216"/>
                    <a:pt x="1283" y="262"/>
                    <a:pt x="1297" y="309"/>
                  </a:cubicBezTo>
                  <a:cubicBezTo>
                    <a:pt x="1309" y="345"/>
                    <a:pt x="1322" y="380"/>
                    <a:pt x="1336" y="415"/>
                  </a:cubicBezTo>
                  <a:cubicBezTo>
                    <a:pt x="1259" y="364"/>
                    <a:pt x="1213" y="301"/>
                    <a:pt x="1197" y="228"/>
                  </a:cubicBezTo>
                  <a:cubicBezTo>
                    <a:pt x="1180" y="147"/>
                    <a:pt x="1205" y="75"/>
                    <a:pt x="1217" y="49"/>
                  </a:cubicBezTo>
                  <a:close/>
                  <a:moveTo>
                    <a:pt x="393" y="30"/>
                  </a:moveTo>
                  <a:cubicBezTo>
                    <a:pt x="476" y="24"/>
                    <a:pt x="545" y="42"/>
                    <a:pt x="598" y="85"/>
                  </a:cubicBezTo>
                  <a:cubicBezTo>
                    <a:pt x="670" y="145"/>
                    <a:pt x="694" y="239"/>
                    <a:pt x="701" y="278"/>
                  </a:cubicBezTo>
                  <a:cubicBezTo>
                    <a:pt x="672" y="252"/>
                    <a:pt x="641" y="225"/>
                    <a:pt x="610" y="199"/>
                  </a:cubicBezTo>
                  <a:cubicBezTo>
                    <a:pt x="572" y="169"/>
                    <a:pt x="534" y="139"/>
                    <a:pt x="492" y="113"/>
                  </a:cubicBezTo>
                  <a:cubicBezTo>
                    <a:pt x="526" y="148"/>
                    <a:pt x="563" y="179"/>
                    <a:pt x="601" y="210"/>
                  </a:cubicBezTo>
                  <a:cubicBezTo>
                    <a:pt x="632" y="235"/>
                    <a:pt x="664" y="259"/>
                    <a:pt x="698" y="282"/>
                  </a:cubicBezTo>
                  <a:cubicBezTo>
                    <a:pt x="601" y="280"/>
                    <a:pt x="524" y="251"/>
                    <a:pt x="470" y="194"/>
                  </a:cubicBezTo>
                  <a:cubicBezTo>
                    <a:pt x="412" y="133"/>
                    <a:pt x="396" y="59"/>
                    <a:pt x="393" y="30"/>
                  </a:cubicBezTo>
                  <a:close/>
                  <a:moveTo>
                    <a:pt x="189" y="769"/>
                  </a:moveTo>
                  <a:cubicBezTo>
                    <a:pt x="141" y="838"/>
                    <a:pt x="71" y="870"/>
                    <a:pt x="44" y="878"/>
                  </a:cubicBezTo>
                  <a:cubicBezTo>
                    <a:pt x="20" y="798"/>
                    <a:pt x="24" y="727"/>
                    <a:pt x="56" y="666"/>
                  </a:cubicBezTo>
                  <a:cubicBezTo>
                    <a:pt x="97" y="587"/>
                    <a:pt x="177" y="546"/>
                    <a:pt x="217" y="528"/>
                  </a:cubicBezTo>
                  <a:cubicBezTo>
                    <a:pt x="162" y="602"/>
                    <a:pt x="125" y="687"/>
                    <a:pt x="114" y="776"/>
                  </a:cubicBezTo>
                  <a:cubicBezTo>
                    <a:pt x="120" y="777"/>
                    <a:pt x="120" y="777"/>
                    <a:pt x="120" y="777"/>
                  </a:cubicBezTo>
                  <a:cubicBezTo>
                    <a:pt x="138" y="693"/>
                    <a:pt x="177" y="615"/>
                    <a:pt x="231" y="549"/>
                  </a:cubicBezTo>
                  <a:cubicBezTo>
                    <a:pt x="244" y="635"/>
                    <a:pt x="230" y="709"/>
                    <a:pt x="189" y="7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10">
              <a:extLst>
                <a:ext uri="{FF2B5EF4-FFF2-40B4-BE49-F238E27FC236}">
                  <a16:creationId xmlns="" xmlns:a16="http://schemas.microsoft.com/office/drawing/2014/main" id="{5F4FA95C-19CE-456E-84B6-1CF64BA2F0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6346" y="5562691"/>
              <a:ext cx="1803448" cy="553934"/>
            </a:xfrm>
            <a:custGeom>
              <a:avLst/>
              <a:gdLst>
                <a:gd name="T0" fmla="*/ 2569 w 2814"/>
                <a:gd name="T1" fmla="*/ 447 h 864"/>
                <a:gd name="T2" fmla="*/ 2514 w 2814"/>
                <a:gd name="T3" fmla="*/ 410 h 864"/>
                <a:gd name="T4" fmla="*/ 2419 w 2814"/>
                <a:gd name="T5" fmla="*/ 35 h 864"/>
                <a:gd name="T6" fmla="*/ 2166 w 2814"/>
                <a:gd name="T7" fmla="*/ 71 h 864"/>
                <a:gd name="T8" fmla="*/ 1561 w 2814"/>
                <a:gd name="T9" fmla="*/ 393 h 864"/>
                <a:gd name="T10" fmla="*/ 1610 w 2814"/>
                <a:gd name="T11" fmla="*/ 11 h 864"/>
                <a:gd name="T12" fmla="*/ 1451 w 2814"/>
                <a:gd name="T13" fmla="*/ 432 h 864"/>
                <a:gd name="T14" fmla="*/ 852 w 2814"/>
                <a:gd name="T15" fmla="*/ 618 h 864"/>
                <a:gd name="T16" fmla="*/ 989 w 2814"/>
                <a:gd name="T17" fmla="*/ 175 h 864"/>
                <a:gd name="T18" fmla="*/ 809 w 2814"/>
                <a:gd name="T19" fmla="*/ 353 h 864"/>
                <a:gd name="T20" fmla="*/ 836 w 2814"/>
                <a:gd name="T21" fmla="*/ 620 h 864"/>
                <a:gd name="T22" fmla="*/ 184 w 2814"/>
                <a:gd name="T23" fmla="*/ 481 h 864"/>
                <a:gd name="T24" fmla="*/ 258 w 2814"/>
                <a:gd name="T25" fmla="*/ 487 h 864"/>
                <a:gd name="T26" fmla="*/ 576 w 2814"/>
                <a:gd name="T27" fmla="*/ 231 h 864"/>
                <a:gd name="T28" fmla="*/ 320 w 2814"/>
                <a:gd name="T29" fmla="*/ 247 h 864"/>
                <a:gd name="T30" fmla="*/ 175 w 2814"/>
                <a:gd name="T31" fmla="*/ 475 h 864"/>
                <a:gd name="T32" fmla="*/ 0 w 2814"/>
                <a:gd name="T33" fmla="*/ 341 h 864"/>
                <a:gd name="T34" fmla="*/ 682 w 2814"/>
                <a:gd name="T35" fmla="*/ 676 h 864"/>
                <a:gd name="T36" fmla="*/ 1434 w 2814"/>
                <a:gd name="T37" fmla="*/ 500 h 864"/>
                <a:gd name="T38" fmla="*/ 2495 w 2814"/>
                <a:gd name="T39" fmla="*/ 435 h 864"/>
                <a:gd name="T40" fmla="*/ 2757 w 2814"/>
                <a:gd name="T41" fmla="*/ 862 h 864"/>
                <a:gd name="T42" fmla="*/ 2784 w 2814"/>
                <a:gd name="T43" fmla="*/ 854 h 864"/>
                <a:gd name="T44" fmla="*/ 838 w 2814"/>
                <a:gd name="T45" fmla="*/ 362 h 864"/>
                <a:gd name="T46" fmla="*/ 1003 w 2814"/>
                <a:gd name="T47" fmla="*/ 388 h 864"/>
                <a:gd name="T48" fmla="*/ 901 w 2814"/>
                <a:gd name="T49" fmla="*/ 463 h 864"/>
                <a:gd name="T50" fmla="*/ 887 w 2814"/>
                <a:gd name="T51" fmla="*/ 458 h 864"/>
                <a:gd name="T52" fmla="*/ 851 w 2814"/>
                <a:gd name="T53" fmla="*/ 584 h 864"/>
                <a:gd name="T54" fmla="*/ 336 w 2814"/>
                <a:gd name="T55" fmla="*/ 272 h 864"/>
                <a:gd name="T56" fmla="*/ 450 w 2814"/>
                <a:gd name="T57" fmla="*/ 394 h 864"/>
                <a:gd name="T58" fmla="*/ 329 w 2814"/>
                <a:gd name="T59" fmla="*/ 382 h 864"/>
                <a:gd name="T60" fmla="*/ 321 w 2814"/>
                <a:gd name="T61" fmla="*/ 370 h 864"/>
                <a:gd name="T62" fmla="*/ 210 w 2814"/>
                <a:gd name="T63" fmla="*/ 455 h 864"/>
                <a:gd name="T64" fmla="*/ 2185 w 2814"/>
                <a:gd name="T65" fmla="*/ 93 h 864"/>
                <a:gd name="T66" fmla="*/ 2389 w 2814"/>
                <a:gd name="T67" fmla="*/ 38 h 864"/>
                <a:gd name="T68" fmla="*/ 2104 w 2814"/>
                <a:gd name="T69" fmla="*/ 288 h 864"/>
                <a:gd name="T70" fmla="*/ 2182 w 2814"/>
                <a:gd name="T71" fmla="*/ 218 h 864"/>
                <a:gd name="T72" fmla="*/ 2173 w 2814"/>
                <a:gd name="T73" fmla="*/ 207 h 864"/>
                <a:gd name="T74" fmla="*/ 2185 w 2814"/>
                <a:gd name="T75" fmla="*/ 93 h 864"/>
                <a:gd name="T76" fmla="*/ 1610 w 2814"/>
                <a:gd name="T77" fmla="*/ 44 h 864"/>
                <a:gd name="T78" fmla="*/ 1493 w 2814"/>
                <a:gd name="T79" fmla="*/ 410 h 864"/>
                <a:gd name="T80" fmla="*/ 1569 w 2814"/>
                <a:gd name="T81" fmla="*/ 163 h 864"/>
                <a:gd name="T82" fmla="*/ 1486 w 2814"/>
                <a:gd name="T83" fmla="*/ 415 h 864"/>
                <a:gd name="T84" fmla="*/ 1464 w 2814"/>
                <a:gd name="T85" fmla="*/ 198 h 864"/>
                <a:gd name="T86" fmla="*/ 2615 w 2814"/>
                <a:gd name="T87" fmla="*/ 725 h 864"/>
                <a:gd name="T88" fmla="*/ 2708 w 2814"/>
                <a:gd name="T89" fmla="*/ 729 h 864"/>
                <a:gd name="T90" fmla="*/ 2595 w 2814"/>
                <a:gd name="T91" fmla="*/ 488 h 864"/>
                <a:gd name="T92" fmla="*/ 2760 w 2814"/>
                <a:gd name="T93" fmla="*/ 833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14" h="864">
                  <a:moveTo>
                    <a:pt x="2773" y="607"/>
                  </a:moveTo>
                  <a:cubicBezTo>
                    <a:pt x="2710" y="488"/>
                    <a:pt x="2574" y="448"/>
                    <a:pt x="2569" y="447"/>
                  </a:cubicBezTo>
                  <a:cubicBezTo>
                    <a:pt x="2554" y="442"/>
                    <a:pt x="2554" y="442"/>
                    <a:pt x="2554" y="442"/>
                  </a:cubicBezTo>
                  <a:cubicBezTo>
                    <a:pt x="2541" y="432"/>
                    <a:pt x="2527" y="421"/>
                    <a:pt x="2514" y="410"/>
                  </a:cubicBezTo>
                  <a:cubicBezTo>
                    <a:pt x="2428" y="346"/>
                    <a:pt x="2325" y="310"/>
                    <a:pt x="2220" y="296"/>
                  </a:cubicBezTo>
                  <a:cubicBezTo>
                    <a:pt x="2403" y="229"/>
                    <a:pt x="2419" y="37"/>
                    <a:pt x="2419" y="35"/>
                  </a:cubicBezTo>
                  <a:cubicBezTo>
                    <a:pt x="2420" y="28"/>
                    <a:pt x="2420" y="12"/>
                    <a:pt x="2406" y="10"/>
                  </a:cubicBezTo>
                  <a:cubicBezTo>
                    <a:pt x="2309" y="0"/>
                    <a:pt x="2228" y="20"/>
                    <a:pt x="2166" y="71"/>
                  </a:cubicBezTo>
                  <a:cubicBezTo>
                    <a:pt x="2080" y="142"/>
                    <a:pt x="2057" y="252"/>
                    <a:pt x="2051" y="290"/>
                  </a:cubicBezTo>
                  <a:cubicBezTo>
                    <a:pt x="1884" y="297"/>
                    <a:pt x="1720" y="340"/>
                    <a:pt x="1561" y="393"/>
                  </a:cubicBezTo>
                  <a:cubicBezTo>
                    <a:pt x="1738" y="232"/>
                    <a:pt x="1635" y="28"/>
                    <a:pt x="1634" y="25"/>
                  </a:cubicBezTo>
                  <a:cubicBezTo>
                    <a:pt x="1631" y="20"/>
                    <a:pt x="1623" y="6"/>
                    <a:pt x="1610" y="11"/>
                  </a:cubicBezTo>
                  <a:cubicBezTo>
                    <a:pt x="1521" y="53"/>
                    <a:pt x="1463" y="113"/>
                    <a:pt x="1437" y="188"/>
                  </a:cubicBezTo>
                  <a:cubicBezTo>
                    <a:pt x="1401" y="291"/>
                    <a:pt x="1435" y="393"/>
                    <a:pt x="1451" y="432"/>
                  </a:cubicBezTo>
                  <a:cubicBezTo>
                    <a:pt x="1439" y="436"/>
                    <a:pt x="1426" y="440"/>
                    <a:pt x="1414" y="445"/>
                  </a:cubicBezTo>
                  <a:cubicBezTo>
                    <a:pt x="1231" y="514"/>
                    <a:pt x="1045" y="589"/>
                    <a:pt x="852" y="618"/>
                  </a:cubicBezTo>
                  <a:cubicBezTo>
                    <a:pt x="1081" y="486"/>
                    <a:pt x="1054" y="281"/>
                    <a:pt x="1007" y="191"/>
                  </a:cubicBezTo>
                  <a:cubicBezTo>
                    <a:pt x="1004" y="185"/>
                    <a:pt x="999" y="175"/>
                    <a:pt x="989" y="175"/>
                  </a:cubicBezTo>
                  <a:cubicBezTo>
                    <a:pt x="988" y="175"/>
                    <a:pt x="985" y="175"/>
                    <a:pt x="983" y="177"/>
                  </a:cubicBezTo>
                  <a:cubicBezTo>
                    <a:pt x="894" y="218"/>
                    <a:pt x="836" y="277"/>
                    <a:pt x="809" y="353"/>
                  </a:cubicBezTo>
                  <a:cubicBezTo>
                    <a:pt x="766" y="480"/>
                    <a:pt x="828" y="607"/>
                    <a:pt x="831" y="612"/>
                  </a:cubicBezTo>
                  <a:cubicBezTo>
                    <a:pt x="836" y="620"/>
                    <a:pt x="836" y="620"/>
                    <a:pt x="836" y="620"/>
                  </a:cubicBezTo>
                  <a:cubicBezTo>
                    <a:pt x="785" y="627"/>
                    <a:pt x="734" y="631"/>
                    <a:pt x="682" y="631"/>
                  </a:cubicBezTo>
                  <a:cubicBezTo>
                    <a:pt x="507" y="628"/>
                    <a:pt x="333" y="574"/>
                    <a:pt x="184" y="481"/>
                  </a:cubicBezTo>
                  <a:cubicBezTo>
                    <a:pt x="190" y="482"/>
                    <a:pt x="190" y="482"/>
                    <a:pt x="190" y="482"/>
                  </a:cubicBezTo>
                  <a:cubicBezTo>
                    <a:pt x="214" y="485"/>
                    <a:pt x="237" y="487"/>
                    <a:pt x="258" y="487"/>
                  </a:cubicBezTo>
                  <a:cubicBezTo>
                    <a:pt x="470" y="487"/>
                    <a:pt x="558" y="332"/>
                    <a:pt x="575" y="241"/>
                  </a:cubicBezTo>
                  <a:cubicBezTo>
                    <a:pt x="576" y="239"/>
                    <a:pt x="576" y="235"/>
                    <a:pt x="576" y="231"/>
                  </a:cubicBezTo>
                  <a:cubicBezTo>
                    <a:pt x="576" y="225"/>
                    <a:pt x="574" y="217"/>
                    <a:pt x="565" y="215"/>
                  </a:cubicBezTo>
                  <a:cubicBezTo>
                    <a:pt x="469" y="193"/>
                    <a:pt x="387" y="203"/>
                    <a:pt x="320" y="247"/>
                  </a:cubicBezTo>
                  <a:cubicBezTo>
                    <a:pt x="207" y="321"/>
                    <a:pt x="179" y="459"/>
                    <a:pt x="177" y="465"/>
                  </a:cubicBezTo>
                  <a:cubicBezTo>
                    <a:pt x="175" y="475"/>
                    <a:pt x="175" y="475"/>
                    <a:pt x="175" y="475"/>
                  </a:cubicBezTo>
                  <a:cubicBezTo>
                    <a:pt x="113" y="436"/>
                    <a:pt x="55" y="390"/>
                    <a:pt x="4" y="337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80" y="441"/>
                    <a:pt x="186" y="520"/>
                    <a:pt x="302" y="579"/>
                  </a:cubicBezTo>
                  <a:cubicBezTo>
                    <a:pt x="420" y="636"/>
                    <a:pt x="549" y="670"/>
                    <a:pt x="682" y="676"/>
                  </a:cubicBezTo>
                  <a:cubicBezTo>
                    <a:pt x="815" y="684"/>
                    <a:pt x="946" y="658"/>
                    <a:pt x="1071" y="624"/>
                  </a:cubicBezTo>
                  <a:cubicBezTo>
                    <a:pt x="1196" y="589"/>
                    <a:pt x="1316" y="543"/>
                    <a:pt x="1434" y="500"/>
                  </a:cubicBezTo>
                  <a:cubicBezTo>
                    <a:pt x="1668" y="408"/>
                    <a:pt x="1909" y="331"/>
                    <a:pt x="2153" y="335"/>
                  </a:cubicBezTo>
                  <a:cubicBezTo>
                    <a:pt x="2274" y="337"/>
                    <a:pt x="2396" y="366"/>
                    <a:pt x="2495" y="435"/>
                  </a:cubicBezTo>
                  <a:cubicBezTo>
                    <a:pt x="2513" y="447"/>
                    <a:pt x="2530" y="460"/>
                    <a:pt x="2547" y="475"/>
                  </a:cubicBezTo>
                  <a:cubicBezTo>
                    <a:pt x="2498" y="720"/>
                    <a:pt x="2662" y="836"/>
                    <a:pt x="2757" y="862"/>
                  </a:cubicBezTo>
                  <a:cubicBezTo>
                    <a:pt x="2760" y="863"/>
                    <a:pt x="2765" y="864"/>
                    <a:pt x="2770" y="864"/>
                  </a:cubicBezTo>
                  <a:cubicBezTo>
                    <a:pt x="2775" y="864"/>
                    <a:pt x="2781" y="862"/>
                    <a:pt x="2784" y="854"/>
                  </a:cubicBezTo>
                  <a:cubicBezTo>
                    <a:pt x="2814" y="761"/>
                    <a:pt x="2811" y="678"/>
                    <a:pt x="2773" y="607"/>
                  </a:cubicBezTo>
                  <a:close/>
                  <a:moveTo>
                    <a:pt x="838" y="362"/>
                  </a:moveTo>
                  <a:cubicBezTo>
                    <a:pt x="860" y="298"/>
                    <a:pt x="908" y="246"/>
                    <a:pt x="983" y="209"/>
                  </a:cubicBezTo>
                  <a:cubicBezTo>
                    <a:pt x="995" y="235"/>
                    <a:pt x="1021" y="306"/>
                    <a:pt x="1003" y="388"/>
                  </a:cubicBezTo>
                  <a:cubicBezTo>
                    <a:pt x="987" y="464"/>
                    <a:pt x="938" y="528"/>
                    <a:pt x="859" y="580"/>
                  </a:cubicBezTo>
                  <a:cubicBezTo>
                    <a:pt x="874" y="541"/>
                    <a:pt x="888" y="502"/>
                    <a:pt x="901" y="463"/>
                  </a:cubicBezTo>
                  <a:cubicBezTo>
                    <a:pt x="915" y="416"/>
                    <a:pt x="930" y="370"/>
                    <a:pt x="939" y="322"/>
                  </a:cubicBezTo>
                  <a:cubicBezTo>
                    <a:pt x="918" y="366"/>
                    <a:pt x="903" y="412"/>
                    <a:pt x="887" y="458"/>
                  </a:cubicBezTo>
                  <a:cubicBezTo>
                    <a:pt x="875" y="499"/>
                    <a:pt x="863" y="540"/>
                    <a:pt x="854" y="582"/>
                  </a:cubicBezTo>
                  <a:cubicBezTo>
                    <a:pt x="853" y="583"/>
                    <a:pt x="852" y="584"/>
                    <a:pt x="851" y="584"/>
                  </a:cubicBezTo>
                  <a:cubicBezTo>
                    <a:pt x="836" y="549"/>
                    <a:pt x="805" y="454"/>
                    <a:pt x="838" y="362"/>
                  </a:cubicBezTo>
                  <a:close/>
                  <a:moveTo>
                    <a:pt x="336" y="272"/>
                  </a:moveTo>
                  <a:cubicBezTo>
                    <a:pt x="393" y="235"/>
                    <a:pt x="463" y="225"/>
                    <a:pt x="545" y="240"/>
                  </a:cubicBezTo>
                  <a:cubicBezTo>
                    <a:pt x="539" y="269"/>
                    <a:pt x="515" y="341"/>
                    <a:pt x="450" y="394"/>
                  </a:cubicBezTo>
                  <a:cubicBezTo>
                    <a:pt x="390" y="445"/>
                    <a:pt x="312" y="465"/>
                    <a:pt x="215" y="455"/>
                  </a:cubicBezTo>
                  <a:cubicBezTo>
                    <a:pt x="254" y="433"/>
                    <a:pt x="292" y="408"/>
                    <a:pt x="329" y="382"/>
                  </a:cubicBezTo>
                  <a:cubicBezTo>
                    <a:pt x="368" y="354"/>
                    <a:pt x="408" y="325"/>
                    <a:pt x="444" y="292"/>
                  </a:cubicBezTo>
                  <a:cubicBezTo>
                    <a:pt x="401" y="315"/>
                    <a:pt x="361" y="343"/>
                    <a:pt x="321" y="370"/>
                  </a:cubicBezTo>
                  <a:cubicBezTo>
                    <a:pt x="284" y="397"/>
                    <a:pt x="247" y="424"/>
                    <a:pt x="213" y="455"/>
                  </a:cubicBezTo>
                  <a:cubicBezTo>
                    <a:pt x="210" y="455"/>
                    <a:pt x="210" y="455"/>
                    <a:pt x="210" y="455"/>
                  </a:cubicBezTo>
                  <a:cubicBezTo>
                    <a:pt x="220" y="418"/>
                    <a:pt x="254" y="325"/>
                    <a:pt x="336" y="272"/>
                  </a:cubicBezTo>
                  <a:close/>
                  <a:moveTo>
                    <a:pt x="2185" y="93"/>
                  </a:moveTo>
                  <a:cubicBezTo>
                    <a:pt x="2231" y="56"/>
                    <a:pt x="2288" y="37"/>
                    <a:pt x="2357" y="37"/>
                  </a:cubicBezTo>
                  <a:cubicBezTo>
                    <a:pt x="2367" y="37"/>
                    <a:pt x="2378" y="37"/>
                    <a:pt x="2389" y="38"/>
                  </a:cubicBezTo>
                  <a:cubicBezTo>
                    <a:pt x="2386" y="66"/>
                    <a:pt x="2371" y="141"/>
                    <a:pt x="2313" y="202"/>
                  </a:cubicBezTo>
                  <a:cubicBezTo>
                    <a:pt x="2262" y="255"/>
                    <a:pt x="2192" y="284"/>
                    <a:pt x="2104" y="288"/>
                  </a:cubicBezTo>
                  <a:cubicBezTo>
                    <a:pt x="2097" y="289"/>
                    <a:pt x="2093" y="290"/>
                    <a:pt x="2088" y="289"/>
                  </a:cubicBezTo>
                  <a:cubicBezTo>
                    <a:pt x="2119" y="267"/>
                    <a:pt x="2151" y="243"/>
                    <a:pt x="2182" y="218"/>
                  </a:cubicBezTo>
                  <a:cubicBezTo>
                    <a:pt x="2219" y="187"/>
                    <a:pt x="2257" y="156"/>
                    <a:pt x="2291" y="121"/>
                  </a:cubicBezTo>
                  <a:cubicBezTo>
                    <a:pt x="2249" y="147"/>
                    <a:pt x="2211" y="177"/>
                    <a:pt x="2173" y="207"/>
                  </a:cubicBezTo>
                  <a:cubicBezTo>
                    <a:pt x="2142" y="233"/>
                    <a:pt x="2111" y="259"/>
                    <a:pt x="2081" y="288"/>
                  </a:cubicBezTo>
                  <a:cubicBezTo>
                    <a:pt x="2088" y="249"/>
                    <a:pt x="2111" y="154"/>
                    <a:pt x="2185" y="93"/>
                  </a:cubicBezTo>
                  <a:close/>
                  <a:moveTo>
                    <a:pt x="1464" y="198"/>
                  </a:moveTo>
                  <a:cubicBezTo>
                    <a:pt x="1487" y="133"/>
                    <a:pt x="1536" y="82"/>
                    <a:pt x="1610" y="44"/>
                  </a:cubicBezTo>
                  <a:cubicBezTo>
                    <a:pt x="1623" y="70"/>
                    <a:pt x="1648" y="141"/>
                    <a:pt x="1630" y="223"/>
                  </a:cubicBezTo>
                  <a:cubicBezTo>
                    <a:pt x="1615" y="297"/>
                    <a:pt x="1569" y="359"/>
                    <a:pt x="1493" y="410"/>
                  </a:cubicBezTo>
                  <a:cubicBezTo>
                    <a:pt x="1506" y="376"/>
                    <a:pt x="1519" y="340"/>
                    <a:pt x="1531" y="304"/>
                  </a:cubicBezTo>
                  <a:cubicBezTo>
                    <a:pt x="1545" y="258"/>
                    <a:pt x="1560" y="211"/>
                    <a:pt x="1569" y="163"/>
                  </a:cubicBezTo>
                  <a:cubicBezTo>
                    <a:pt x="1548" y="208"/>
                    <a:pt x="1533" y="254"/>
                    <a:pt x="1517" y="300"/>
                  </a:cubicBezTo>
                  <a:cubicBezTo>
                    <a:pt x="1506" y="338"/>
                    <a:pt x="1494" y="376"/>
                    <a:pt x="1486" y="415"/>
                  </a:cubicBezTo>
                  <a:cubicBezTo>
                    <a:pt x="1483" y="417"/>
                    <a:pt x="1480" y="418"/>
                    <a:pt x="1478" y="420"/>
                  </a:cubicBezTo>
                  <a:cubicBezTo>
                    <a:pt x="1464" y="384"/>
                    <a:pt x="1433" y="290"/>
                    <a:pt x="1464" y="198"/>
                  </a:cubicBezTo>
                  <a:close/>
                  <a:moveTo>
                    <a:pt x="2760" y="833"/>
                  </a:moveTo>
                  <a:cubicBezTo>
                    <a:pt x="2733" y="824"/>
                    <a:pt x="2663" y="793"/>
                    <a:pt x="2615" y="725"/>
                  </a:cubicBezTo>
                  <a:cubicBezTo>
                    <a:pt x="2572" y="664"/>
                    <a:pt x="2558" y="588"/>
                    <a:pt x="2573" y="499"/>
                  </a:cubicBezTo>
                  <a:cubicBezTo>
                    <a:pt x="2634" y="562"/>
                    <a:pt x="2681" y="642"/>
                    <a:pt x="2708" y="729"/>
                  </a:cubicBezTo>
                  <a:cubicBezTo>
                    <a:pt x="2714" y="728"/>
                    <a:pt x="2714" y="728"/>
                    <a:pt x="2714" y="728"/>
                  </a:cubicBezTo>
                  <a:cubicBezTo>
                    <a:pt x="2695" y="640"/>
                    <a:pt x="2653" y="556"/>
                    <a:pt x="2595" y="488"/>
                  </a:cubicBezTo>
                  <a:cubicBezTo>
                    <a:pt x="2637" y="507"/>
                    <a:pt x="2708" y="548"/>
                    <a:pt x="2747" y="621"/>
                  </a:cubicBezTo>
                  <a:cubicBezTo>
                    <a:pt x="2779" y="682"/>
                    <a:pt x="2784" y="752"/>
                    <a:pt x="2760" y="8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1">
              <a:extLst>
                <a:ext uri="{FF2B5EF4-FFF2-40B4-BE49-F238E27FC236}">
                  <a16:creationId xmlns="" xmlns:a16="http://schemas.microsoft.com/office/drawing/2014/main" id="{4EFA7388-23CD-4645-A50E-7E73AEA3A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077" y="5784012"/>
              <a:ext cx="3662542" cy="701903"/>
            </a:xfrm>
            <a:custGeom>
              <a:avLst/>
              <a:gdLst>
                <a:gd name="T0" fmla="*/ 5057 w 5714"/>
                <a:gd name="T1" fmla="*/ 232 h 1095"/>
                <a:gd name="T2" fmla="*/ 4439 w 5714"/>
                <a:gd name="T3" fmla="*/ 398 h 1095"/>
                <a:gd name="T4" fmla="*/ 3206 w 5714"/>
                <a:gd name="T5" fmla="*/ 373 h 1095"/>
                <a:gd name="T6" fmla="*/ 3014 w 5714"/>
                <a:gd name="T7" fmla="*/ 3 h 1095"/>
                <a:gd name="T8" fmla="*/ 2857 w 5714"/>
                <a:gd name="T9" fmla="*/ 159 h 1095"/>
                <a:gd name="T10" fmla="*/ 2701 w 5714"/>
                <a:gd name="T11" fmla="*/ 3 h 1095"/>
                <a:gd name="T12" fmla="*/ 2509 w 5714"/>
                <a:gd name="T13" fmla="*/ 373 h 1095"/>
                <a:gd name="T14" fmla="*/ 1276 w 5714"/>
                <a:gd name="T15" fmla="*/ 398 h 1095"/>
                <a:gd name="T16" fmla="*/ 658 w 5714"/>
                <a:gd name="T17" fmla="*/ 232 h 1095"/>
                <a:gd name="T18" fmla="*/ 71 w 5714"/>
                <a:gd name="T19" fmla="*/ 427 h 1095"/>
                <a:gd name="T20" fmla="*/ 230 w 5714"/>
                <a:gd name="T21" fmla="*/ 1003 h 1095"/>
                <a:gd name="T22" fmla="*/ 858 w 5714"/>
                <a:gd name="T23" fmla="*/ 990 h 1095"/>
                <a:gd name="T24" fmla="*/ 817 w 5714"/>
                <a:gd name="T25" fmla="*/ 566 h 1095"/>
                <a:gd name="T26" fmla="*/ 662 w 5714"/>
                <a:gd name="T27" fmla="*/ 586 h 1095"/>
                <a:gd name="T28" fmla="*/ 828 w 5714"/>
                <a:gd name="T29" fmla="*/ 956 h 1095"/>
                <a:gd name="T30" fmla="*/ 256 w 5714"/>
                <a:gd name="T31" fmla="*/ 963 h 1095"/>
                <a:gd name="T32" fmla="*/ 37 w 5714"/>
                <a:gd name="T33" fmla="*/ 582 h 1095"/>
                <a:gd name="T34" fmla="*/ 342 w 5714"/>
                <a:gd name="T35" fmla="*/ 269 h 1095"/>
                <a:gd name="T36" fmla="*/ 958 w 5714"/>
                <a:gd name="T37" fmla="*/ 344 h 1095"/>
                <a:gd name="T38" fmla="*/ 1897 w 5714"/>
                <a:gd name="T39" fmla="*/ 551 h 1095"/>
                <a:gd name="T40" fmla="*/ 2801 w 5714"/>
                <a:gd name="T41" fmla="*/ 243 h 1095"/>
                <a:gd name="T42" fmla="*/ 2914 w 5714"/>
                <a:gd name="T43" fmla="*/ 243 h 1095"/>
                <a:gd name="T44" fmla="*/ 3818 w 5714"/>
                <a:gd name="T45" fmla="*/ 551 h 1095"/>
                <a:gd name="T46" fmla="*/ 4756 w 5714"/>
                <a:gd name="T47" fmla="*/ 344 h 1095"/>
                <a:gd name="T48" fmla="*/ 5373 w 5714"/>
                <a:gd name="T49" fmla="*/ 269 h 1095"/>
                <a:gd name="T50" fmla="*/ 5677 w 5714"/>
                <a:gd name="T51" fmla="*/ 582 h 1095"/>
                <a:gd name="T52" fmla="*/ 5459 w 5714"/>
                <a:gd name="T53" fmla="*/ 963 h 1095"/>
                <a:gd name="T54" fmla="*/ 4887 w 5714"/>
                <a:gd name="T55" fmla="*/ 956 h 1095"/>
                <a:gd name="T56" fmla="*/ 5053 w 5714"/>
                <a:gd name="T57" fmla="*/ 586 h 1095"/>
                <a:gd name="T58" fmla="*/ 4897 w 5714"/>
                <a:gd name="T59" fmla="*/ 566 h 1095"/>
                <a:gd name="T60" fmla="*/ 4857 w 5714"/>
                <a:gd name="T61" fmla="*/ 990 h 1095"/>
                <a:gd name="T62" fmla="*/ 5485 w 5714"/>
                <a:gd name="T63" fmla="*/ 1003 h 1095"/>
                <a:gd name="T64" fmla="*/ 5643 w 5714"/>
                <a:gd name="T65" fmla="*/ 427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14" h="1095">
                  <a:moveTo>
                    <a:pt x="5378" y="249"/>
                  </a:moveTo>
                  <a:cubicBezTo>
                    <a:pt x="5273" y="221"/>
                    <a:pt x="5163" y="219"/>
                    <a:pt x="5057" y="232"/>
                  </a:cubicBezTo>
                  <a:cubicBezTo>
                    <a:pt x="4950" y="244"/>
                    <a:pt x="4844" y="269"/>
                    <a:pt x="4742" y="301"/>
                  </a:cubicBezTo>
                  <a:cubicBezTo>
                    <a:pt x="4639" y="334"/>
                    <a:pt x="4541" y="370"/>
                    <a:pt x="4439" y="398"/>
                  </a:cubicBezTo>
                  <a:cubicBezTo>
                    <a:pt x="4236" y="455"/>
                    <a:pt x="4027" y="489"/>
                    <a:pt x="3818" y="490"/>
                  </a:cubicBezTo>
                  <a:cubicBezTo>
                    <a:pt x="3609" y="490"/>
                    <a:pt x="3399" y="455"/>
                    <a:pt x="3206" y="373"/>
                  </a:cubicBezTo>
                  <a:cubicBezTo>
                    <a:pt x="3087" y="324"/>
                    <a:pt x="2974" y="257"/>
                    <a:pt x="2875" y="174"/>
                  </a:cubicBezTo>
                  <a:cubicBezTo>
                    <a:pt x="2927" y="122"/>
                    <a:pt x="2973" y="64"/>
                    <a:pt x="3014" y="3"/>
                  </a:cubicBezTo>
                  <a:cubicBezTo>
                    <a:pt x="3009" y="0"/>
                    <a:pt x="3009" y="0"/>
                    <a:pt x="3009" y="0"/>
                  </a:cubicBezTo>
                  <a:cubicBezTo>
                    <a:pt x="2964" y="58"/>
                    <a:pt x="2912" y="111"/>
                    <a:pt x="2857" y="159"/>
                  </a:cubicBezTo>
                  <a:cubicBezTo>
                    <a:pt x="2802" y="111"/>
                    <a:pt x="2751" y="58"/>
                    <a:pt x="2706" y="0"/>
                  </a:cubicBezTo>
                  <a:cubicBezTo>
                    <a:pt x="2701" y="3"/>
                    <a:pt x="2701" y="3"/>
                    <a:pt x="2701" y="3"/>
                  </a:cubicBezTo>
                  <a:cubicBezTo>
                    <a:pt x="2741" y="64"/>
                    <a:pt x="2788" y="122"/>
                    <a:pt x="2840" y="174"/>
                  </a:cubicBezTo>
                  <a:cubicBezTo>
                    <a:pt x="2740" y="257"/>
                    <a:pt x="2628" y="324"/>
                    <a:pt x="2509" y="373"/>
                  </a:cubicBezTo>
                  <a:cubicBezTo>
                    <a:pt x="2315" y="455"/>
                    <a:pt x="2106" y="490"/>
                    <a:pt x="1897" y="490"/>
                  </a:cubicBezTo>
                  <a:cubicBezTo>
                    <a:pt x="1688" y="489"/>
                    <a:pt x="1479" y="455"/>
                    <a:pt x="1276" y="398"/>
                  </a:cubicBezTo>
                  <a:cubicBezTo>
                    <a:pt x="1174" y="370"/>
                    <a:pt x="1075" y="334"/>
                    <a:pt x="973" y="301"/>
                  </a:cubicBezTo>
                  <a:cubicBezTo>
                    <a:pt x="870" y="269"/>
                    <a:pt x="765" y="244"/>
                    <a:pt x="658" y="232"/>
                  </a:cubicBezTo>
                  <a:cubicBezTo>
                    <a:pt x="551" y="219"/>
                    <a:pt x="441" y="221"/>
                    <a:pt x="336" y="249"/>
                  </a:cubicBezTo>
                  <a:cubicBezTo>
                    <a:pt x="231" y="276"/>
                    <a:pt x="136" y="340"/>
                    <a:pt x="71" y="427"/>
                  </a:cubicBezTo>
                  <a:cubicBezTo>
                    <a:pt x="2" y="516"/>
                    <a:pt x="0" y="640"/>
                    <a:pt x="33" y="743"/>
                  </a:cubicBezTo>
                  <a:cubicBezTo>
                    <a:pt x="65" y="848"/>
                    <a:pt x="137" y="942"/>
                    <a:pt x="230" y="1003"/>
                  </a:cubicBezTo>
                  <a:cubicBezTo>
                    <a:pt x="324" y="1063"/>
                    <a:pt x="435" y="1095"/>
                    <a:pt x="546" y="1095"/>
                  </a:cubicBezTo>
                  <a:cubicBezTo>
                    <a:pt x="655" y="1095"/>
                    <a:pt x="771" y="1066"/>
                    <a:pt x="858" y="990"/>
                  </a:cubicBezTo>
                  <a:cubicBezTo>
                    <a:pt x="943" y="914"/>
                    <a:pt x="984" y="786"/>
                    <a:pt x="939" y="678"/>
                  </a:cubicBezTo>
                  <a:cubicBezTo>
                    <a:pt x="917" y="624"/>
                    <a:pt x="870" y="585"/>
                    <a:pt x="817" y="566"/>
                  </a:cubicBezTo>
                  <a:cubicBezTo>
                    <a:pt x="766" y="547"/>
                    <a:pt x="704" y="549"/>
                    <a:pt x="659" y="582"/>
                  </a:cubicBezTo>
                  <a:cubicBezTo>
                    <a:pt x="662" y="586"/>
                    <a:pt x="662" y="586"/>
                    <a:pt x="662" y="586"/>
                  </a:cubicBezTo>
                  <a:cubicBezTo>
                    <a:pt x="757" y="536"/>
                    <a:pt x="878" y="599"/>
                    <a:pt x="911" y="690"/>
                  </a:cubicBezTo>
                  <a:cubicBezTo>
                    <a:pt x="945" y="784"/>
                    <a:pt x="901" y="893"/>
                    <a:pt x="828" y="956"/>
                  </a:cubicBezTo>
                  <a:cubicBezTo>
                    <a:pt x="752" y="1021"/>
                    <a:pt x="647" y="1045"/>
                    <a:pt x="546" y="1043"/>
                  </a:cubicBezTo>
                  <a:cubicBezTo>
                    <a:pt x="444" y="1042"/>
                    <a:pt x="342" y="1016"/>
                    <a:pt x="256" y="963"/>
                  </a:cubicBezTo>
                  <a:cubicBezTo>
                    <a:pt x="168" y="911"/>
                    <a:pt x="99" y="830"/>
                    <a:pt x="63" y="733"/>
                  </a:cubicBezTo>
                  <a:cubicBezTo>
                    <a:pt x="45" y="685"/>
                    <a:pt x="36" y="633"/>
                    <a:pt x="37" y="582"/>
                  </a:cubicBezTo>
                  <a:cubicBezTo>
                    <a:pt x="41" y="531"/>
                    <a:pt x="56" y="480"/>
                    <a:pt x="87" y="439"/>
                  </a:cubicBezTo>
                  <a:cubicBezTo>
                    <a:pt x="147" y="352"/>
                    <a:pt x="240" y="294"/>
                    <a:pt x="342" y="269"/>
                  </a:cubicBezTo>
                  <a:cubicBezTo>
                    <a:pt x="443" y="242"/>
                    <a:pt x="550" y="248"/>
                    <a:pt x="654" y="263"/>
                  </a:cubicBezTo>
                  <a:cubicBezTo>
                    <a:pt x="758" y="280"/>
                    <a:pt x="859" y="310"/>
                    <a:pt x="958" y="344"/>
                  </a:cubicBezTo>
                  <a:cubicBezTo>
                    <a:pt x="1057" y="379"/>
                    <a:pt x="1157" y="421"/>
                    <a:pt x="1260" y="450"/>
                  </a:cubicBezTo>
                  <a:cubicBezTo>
                    <a:pt x="1466" y="512"/>
                    <a:pt x="1680" y="553"/>
                    <a:pt x="1897" y="551"/>
                  </a:cubicBezTo>
                  <a:cubicBezTo>
                    <a:pt x="2113" y="552"/>
                    <a:pt x="2331" y="507"/>
                    <a:pt x="2527" y="416"/>
                  </a:cubicBezTo>
                  <a:cubicBezTo>
                    <a:pt x="2625" y="370"/>
                    <a:pt x="2717" y="312"/>
                    <a:pt x="2801" y="243"/>
                  </a:cubicBezTo>
                  <a:cubicBezTo>
                    <a:pt x="2820" y="227"/>
                    <a:pt x="2839" y="210"/>
                    <a:pt x="2857" y="192"/>
                  </a:cubicBezTo>
                  <a:cubicBezTo>
                    <a:pt x="2876" y="210"/>
                    <a:pt x="2894" y="227"/>
                    <a:pt x="2914" y="243"/>
                  </a:cubicBezTo>
                  <a:cubicBezTo>
                    <a:pt x="2997" y="312"/>
                    <a:pt x="3089" y="370"/>
                    <a:pt x="3187" y="416"/>
                  </a:cubicBezTo>
                  <a:cubicBezTo>
                    <a:pt x="3383" y="507"/>
                    <a:pt x="3601" y="552"/>
                    <a:pt x="3818" y="551"/>
                  </a:cubicBezTo>
                  <a:cubicBezTo>
                    <a:pt x="4034" y="553"/>
                    <a:pt x="4249" y="512"/>
                    <a:pt x="4454" y="450"/>
                  </a:cubicBezTo>
                  <a:cubicBezTo>
                    <a:pt x="4557" y="421"/>
                    <a:pt x="4657" y="379"/>
                    <a:pt x="4756" y="344"/>
                  </a:cubicBezTo>
                  <a:cubicBezTo>
                    <a:pt x="4856" y="310"/>
                    <a:pt x="4957" y="280"/>
                    <a:pt x="5061" y="263"/>
                  </a:cubicBezTo>
                  <a:cubicBezTo>
                    <a:pt x="5164" y="248"/>
                    <a:pt x="5271" y="242"/>
                    <a:pt x="5373" y="269"/>
                  </a:cubicBezTo>
                  <a:cubicBezTo>
                    <a:pt x="5474" y="294"/>
                    <a:pt x="5568" y="352"/>
                    <a:pt x="5627" y="439"/>
                  </a:cubicBezTo>
                  <a:cubicBezTo>
                    <a:pt x="5659" y="480"/>
                    <a:pt x="5674" y="531"/>
                    <a:pt x="5677" y="582"/>
                  </a:cubicBezTo>
                  <a:cubicBezTo>
                    <a:pt x="5679" y="633"/>
                    <a:pt x="5670" y="685"/>
                    <a:pt x="5651" y="733"/>
                  </a:cubicBezTo>
                  <a:cubicBezTo>
                    <a:pt x="5616" y="830"/>
                    <a:pt x="5546" y="911"/>
                    <a:pt x="5459" y="963"/>
                  </a:cubicBezTo>
                  <a:cubicBezTo>
                    <a:pt x="5372" y="1016"/>
                    <a:pt x="5270" y="1042"/>
                    <a:pt x="5168" y="1043"/>
                  </a:cubicBezTo>
                  <a:cubicBezTo>
                    <a:pt x="5067" y="1045"/>
                    <a:pt x="4962" y="1021"/>
                    <a:pt x="4887" y="956"/>
                  </a:cubicBezTo>
                  <a:cubicBezTo>
                    <a:pt x="4813" y="893"/>
                    <a:pt x="4769" y="784"/>
                    <a:pt x="4804" y="690"/>
                  </a:cubicBezTo>
                  <a:cubicBezTo>
                    <a:pt x="4836" y="599"/>
                    <a:pt x="4958" y="536"/>
                    <a:pt x="5053" y="586"/>
                  </a:cubicBezTo>
                  <a:cubicBezTo>
                    <a:pt x="5056" y="582"/>
                    <a:pt x="5056" y="582"/>
                    <a:pt x="5056" y="582"/>
                  </a:cubicBezTo>
                  <a:cubicBezTo>
                    <a:pt x="5011" y="549"/>
                    <a:pt x="4949" y="547"/>
                    <a:pt x="4897" y="566"/>
                  </a:cubicBezTo>
                  <a:cubicBezTo>
                    <a:pt x="4845" y="585"/>
                    <a:pt x="4798" y="624"/>
                    <a:pt x="4775" y="678"/>
                  </a:cubicBezTo>
                  <a:cubicBezTo>
                    <a:pt x="4730" y="786"/>
                    <a:pt x="4772" y="914"/>
                    <a:pt x="4857" y="990"/>
                  </a:cubicBezTo>
                  <a:cubicBezTo>
                    <a:pt x="4943" y="1066"/>
                    <a:pt x="5059" y="1095"/>
                    <a:pt x="5169" y="1095"/>
                  </a:cubicBezTo>
                  <a:cubicBezTo>
                    <a:pt x="5280" y="1095"/>
                    <a:pt x="5391" y="1063"/>
                    <a:pt x="5485" y="1003"/>
                  </a:cubicBezTo>
                  <a:cubicBezTo>
                    <a:pt x="5578" y="942"/>
                    <a:pt x="5649" y="848"/>
                    <a:pt x="5681" y="743"/>
                  </a:cubicBezTo>
                  <a:cubicBezTo>
                    <a:pt x="5714" y="640"/>
                    <a:pt x="5712" y="516"/>
                    <a:pt x="5643" y="427"/>
                  </a:cubicBezTo>
                  <a:cubicBezTo>
                    <a:pt x="5579" y="340"/>
                    <a:pt x="5483" y="276"/>
                    <a:pt x="5378" y="2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rot="10800000">
            <a:off x="4205265" y="4659611"/>
            <a:ext cx="3952156" cy="1211573"/>
            <a:chOff x="5727638" y="5274342"/>
            <a:chExt cx="3952156" cy="1211573"/>
          </a:xfrm>
          <a:gradFill flip="none" rotWithShape="1">
            <a:gsLst>
              <a:gs pos="0">
                <a:srgbClr val="748BC0">
                  <a:alpha val="0"/>
                </a:srgbClr>
              </a:gs>
              <a:gs pos="100000">
                <a:srgbClr val="57668A"/>
              </a:gs>
            </a:gsLst>
            <a:lin ang="16200000" scaled="1"/>
            <a:tileRect/>
          </a:gradFill>
        </p:grpSpPr>
        <p:sp>
          <p:nvSpPr>
            <p:cNvPr id="44" name="Freeform 108">
              <a:extLst>
                <a:ext uri="{FF2B5EF4-FFF2-40B4-BE49-F238E27FC236}">
                  <a16:creationId xmlns="" xmlns:a16="http://schemas.microsoft.com/office/drawing/2014/main" id="{E37AE666-F1CA-4A39-BEB4-9F0F27E2D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0705" y="5274342"/>
              <a:ext cx="619698" cy="456553"/>
            </a:xfrm>
            <a:custGeom>
              <a:avLst/>
              <a:gdLst>
                <a:gd name="T0" fmla="*/ 479 w 967"/>
                <a:gd name="T1" fmla="*/ 711 h 711"/>
                <a:gd name="T2" fmla="*/ 489 w 967"/>
                <a:gd name="T3" fmla="*/ 711 h 711"/>
                <a:gd name="T4" fmla="*/ 966 w 967"/>
                <a:gd name="T5" fmla="*/ 276 h 711"/>
                <a:gd name="T6" fmla="*/ 967 w 967"/>
                <a:gd name="T7" fmla="*/ 260 h 711"/>
                <a:gd name="T8" fmla="*/ 951 w 967"/>
                <a:gd name="T9" fmla="*/ 260 h 711"/>
                <a:gd name="T10" fmla="*/ 618 w 967"/>
                <a:gd name="T11" fmla="*/ 375 h 711"/>
                <a:gd name="T12" fmla="*/ 487 w 967"/>
                <a:gd name="T13" fmla="*/ 13 h 711"/>
                <a:gd name="T14" fmla="*/ 477 w 967"/>
                <a:gd name="T15" fmla="*/ 0 h 711"/>
                <a:gd name="T16" fmla="*/ 466 w 967"/>
                <a:gd name="T17" fmla="*/ 11 h 711"/>
                <a:gd name="T18" fmla="*/ 349 w 967"/>
                <a:gd name="T19" fmla="*/ 374 h 711"/>
                <a:gd name="T20" fmla="*/ 16 w 967"/>
                <a:gd name="T21" fmla="*/ 260 h 711"/>
                <a:gd name="T22" fmla="*/ 0 w 967"/>
                <a:gd name="T23" fmla="*/ 260 h 711"/>
                <a:gd name="T24" fmla="*/ 1 w 967"/>
                <a:gd name="T25" fmla="*/ 276 h 711"/>
                <a:gd name="T26" fmla="*/ 479 w 967"/>
                <a:gd name="T27" fmla="*/ 711 h 711"/>
                <a:gd name="T28" fmla="*/ 501 w 967"/>
                <a:gd name="T29" fmla="*/ 681 h 711"/>
                <a:gd name="T30" fmla="*/ 501 w 967"/>
                <a:gd name="T31" fmla="*/ 670 h 711"/>
                <a:gd name="T32" fmla="*/ 623 w 967"/>
                <a:gd name="T33" fmla="*/ 566 h 711"/>
                <a:gd name="T34" fmla="*/ 749 w 967"/>
                <a:gd name="T35" fmla="*/ 434 h 711"/>
                <a:gd name="T36" fmla="*/ 502 w 967"/>
                <a:gd name="T37" fmla="*/ 665 h 711"/>
                <a:gd name="T38" fmla="*/ 508 w 967"/>
                <a:gd name="T39" fmla="*/ 627 h 711"/>
                <a:gd name="T40" fmla="*/ 532 w 967"/>
                <a:gd name="T41" fmla="*/ 546 h 711"/>
                <a:gd name="T42" fmla="*/ 562 w 967"/>
                <a:gd name="T43" fmla="*/ 487 h 711"/>
                <a:gd name="T44" fmla="*/ 597 w 967"/>
                <a:gd name="T45" fmla="*/ 438 h 711"/>
                <a:gd name="T46" fmla="*/ 611 w 967"/>
                <a:gd name="T47" fmla="*/ 422 h 711"/>
                <a:gd name="T48" fmla="*/ 935 w 967"/>
                <a:gd name="T49" fmla="*/ 290 h 711"/>
                <a:gd name="T50" fmla="*/ 501 w 967"/>
                <a:gd name="T51" fmla="*/ 681 h 711"/>
                <a:gd name="T52" fmla="*/ 371 w 967"/>
                <a:gd name="T53" fmla="*/ 438 h 711"/>
                <a:gd name="T54" fmla="*/ 460 w 967"/>
                <a:gd name="T55" fmla="*/ 625 h 711"/>
                <a:gd name="T56" fmla="*/ 466 w 967"/>
                <a:gd name="T57" fmla="*/ 665 h 711"/>
                <a:gd name="T58" fmla="*/ 219 w 967"/>
                <a:gd name="T59" fmla="*/ 434 h 711"/>
                <a:gd name="T60" fmla="*/ 344 w 967"/>
                <a:gd name="T61" fmla="*/ 566 h 711"/>
                <a:gd name="T62" fmla="*/ 466 w 967"/>
                <a:gd name="T63" fmla="*/ 670 h 711"/>
                <a:gd name="T64" fmla="*/ 467 w 967"/>
                <a:gd name="T65" fmla="*/ 681 h 711"/>
                <a:gd name="T66" fmla="*/ 32 w 967"/>
                <a:gd name="T67" fmla="*/ 290 h 711"/>
                <a:gd name="T68" fmla="*/ 359 w 967"/>
                <a:gd name="T69" fmla="*/ 425 h 711"/>
                <a:gd name="T70" fmla="*/ 371 w 967"/>
                <a:gd name="T71" fmla="*/ 438 h 711"/>
                <a:gd name="T72" fmla="*/ 475 w 967"/>
                <a:gd name="T73" fmla="*/ 44 h 711"/>
                <a:gd name="T74" fmla="*/ 586 w 967"/>
                <a:gd name="T75" fmla="*/ 403 h 711"/>
                <a:gd name="T76" fmla="*/ 585 w 967"/>
                <a:gd name="T77" fmla="*/ 407 h 711"/>
                <a:gd name="T78" fmla="*/ 527 w 967"/>
                <a:gd name="T79" fmla="*/ 488 h 711"/>
                <a:gd name="T80" fmla="*/ 487 w 967"/>
                <a:gd name="T81" fmla="*/ 589 h 711"/>
                <a:gd name="T82" fmla="*/ 497 w 967"/>
                <a:gd name="T83" fmla="*/ 448 h 711"/>
                <a:gd name="T84" fmla="*/ 492 w 967"/>
                <a:gd name="T85" fmla="*/ 266 h 711"/>
                <a:gd name="T86" fmla="*/ 481 w 967"/>
                <a:gd name="T87" fmla="*/ 589 h 711"/>
                <a:gd name="T88" fmla="*/ 440 w 967"/>
                <a:gd name="T89" fmla="*/ 488 h 711"/>
                <a:gd name="T90" fmla="*/ 384 w 967"/>
                <a:gd name="T91" fmla="*/ 409 h 711"/>
                <a:gd name="T92" fmla="*/ 475 w 967"/>
                <a:gd name="T93" fmla="*/ 4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7" h="711">
                  <a:moveTo>
                    <a:pt x="479" y="711"/>
                  </a:moveTo>
                  <a:cubicBezTo>
                    <a:pt x="489" y="711"/>
                    <a:pt x="489" y="711"/>
                    <a:pt x="489" y="711"/>
                  </a:cubicBezTo>
                  <a:cubicBezTo>
                    <a:pt x="940" y="698"/>
                    <a:pt x="966" y="280"/>
                    <a:pt x="966" y="276"/>
                  </a:cubicBezTo>
                  <a:cubicBezTo>
                    <a:pt x="967" y="260"/>
                    <a:pt x="967" y="260"/>
                    <a:pt x="967" y="260"/>
                  </a:cubicBezTo>
                  <a:cubicBezTo>
                    <a:pt x="951" y="260"/>
                    <a:pt x="951" y="260"/>
                    <a:pt x="951" y="260"/>
                  </a:cubicBezTo>
                  <a:cubicBezTo>
                    <a:pt x="793" y="264"/>
                    <a:pt x="688" y="313"/>
                    <a:pt x="618" y="375"/>
                  </a:cubicBezTo>
                  <a:cubicBezTo>
                    <a:pt x="626" y="276"/>
                    <a:pt x="599" y="152"/>
                    <a:pt x="487" y="13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66" y="11"/>
                    <a:pt x="466" y="11"/>
                    <a:pt x="466" y="11"/>
                  </a:cubicBezTo>
                  <a:cubicBezTo>
                    <a:pt x="463" y="13"/>
                    <a:pt x="320" y="160"/>
                    <a:pt x="349" y="374"/>
                  </a:cubicBezTo>
                  <a:cubicBezTo>
                    <a:pt x="279" y="313"/>
                    <a:pt x="174" y="264"/>
                    <a:pt x="16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1" y="276"/>
                    <a:pt x="1" y="276"/>
                    <a:pt x="1" y="276"/>
                  </a:cubicBezTo>
                  <a:cubicBezTo>
                    <a:pt x="2" y="280"/>
                    <a:pt x="27" y="699"/>
                    <a:pt x="479" y="711"/>
                  </a:cubicBezTo>
                  <a:close/>
                  <a:moveTo>
                    <a:pt x="501" y="681"/>
                  </a:moveTo>
                  <a:cubicBezTo>
                    <a:pt x="501" y="678"/>
                    <a:pt x="501" y="674"/>
                    <a:pt x="501" y="670"/>
                  </a:cubicBezTo>
                  <a:cubicBezTo>
                    <a:pt x="545" y="638"/>
                    <a:pt x="584" y="602"/>
                    <a:pt x="623" y="566"/>
                  </a:cubicBezTo>
                  <a:cubicBezTo>
                    <a:pt x="666" y="523"/>
                    <a:pt x="710" y="481"/>
                    <a:pt x="749" y="434"/>
                  </a:cubicBezTo>
                  <a:cubicBezTo>
                    <a:pt x="661" y="506"/>
                    <a:pt x="582" y="585"/>
                    <a:pt x="502" y="665"/>
                  </a:cubicBezTo>
                  <a:cubicBezTo>
                    <a:pt x="503" y="654"/>
                    <a:pt x="505" y="641"/>
                    <a:pt x="508" y="627"/>
                  </a:cubicBezTo>
                  <a:cubicBezTo>
                    <a:pt x="513" y="603"/>
                    <a:pt x="521" y="575"/>
                    <a:pt x="532" y="546"/>
                  </a:cubicBezTo>
                  <a:cubicBezTo>
                    <a:pt x="543" y="529"/>
                    <a:pt x="553" y="509"/>
                    <a:pt x="562" y="487"/>
                  </a:cubicBezTo>
                  <a:cubicBezTo>
                    <a:pt x="572" y="470"/>
                    <a:pt x="583" y="454"/>
                    <a:pt x="597" y="438"/>
                  </a:cubicBezTo>
                  <a:cubicBezTo>
                    <a:pt x="601" y="433"/>
                    <a:pt x="606" y="427"/>
                    <a:pt x="611" y="422"/>
                  </a:cubicBezTo>
                  <a:cubicBezTo>
                    <a:pt x="687" y="340"/>
                    <a:pt x="796" y="296"/>
                    <a:pt x="935" y="290"/>
                  </a:cubicBezTo>
                  <a:cubicBezTo>
                    <a:pt x="927" y="364"/>
                    <a:pt x="870" y="664"/>
                    <a:pt x="501" y="681"/>
                  </a:cubicBezTo>
                  <a:close/>
                  <a:moveTo>
                    <a:pt x="371" y="438"/>
                  </a:moveTo>
                  <a:cubicBezTo>
                    <a:pt x="424" y="502"/>
                    <a:pt x="449" y="574"/>
                    <a:pt x="460" y="625"/>
                  </a:cubicBezTo>
                  <a:cubicBezTo>
                    <a:pt x="463" y="641"/>
                    <a:pt x="464" y="654"/>
                    <a:pt x="466" y="665"/>
                  </a:cubicBezTo>
                  <a:cubicBezTo>
                    <a:pt x="386" y="585"/>
                    <a:pt x="306" y="506"/>
                    <a:pt x="219" y="434"/>
                  </a:cubicBezTo>
                  <a:cubicBezTo>
                    <a:pt x="258" y="481"/>
                    <a:pt x="301" y="523"/>
                    <a:pt x="344" y="566"/>
                  </a:cubicBezTo>
                  <a:cubicBezTo>
                    <a:pt x="384" y="602"/>
                    <a:pt x="423" y="638"/>
                    <a:pt x="466" y="670"/>
                  </a:cubicBezTo>
                  <a:cubicBezTo>
                    <a:pt x="466" y="674"/>
                    <a:pt x="467" y="678"/>
                    <a:pt x="467" y="681"/>
                  </a:cubicBezTo>
                  <a:cubicBezTo>
                    <a:pt x="98" y="664"/>
                    <a:pt x="40" y="364"/>
                    <a:pt x="32" y="290"/>
                  </a:cubicBezTo>
                  <a:cubicBezTo>
                    <a:pt x="173" y="296"/>
                    <a:pt x="283" y="341"/>
                    <a:pt x="359" y="425"/>
                  </a:cubicBezTo>
                  <a:cubicBezTo>
                    <a:pt x="363" y="429"/>
                    <a:pt x="367" y="434"/>
                    <a:pt x="371" y="438"/>
                  </a:cubicBezTo>
                  <a:close/>
                  <a:moveTo>
                    <a:pt x="475" y="44"/>
                  </a:moveTo>
                  <a:cubicBezTo>
                    <a:pt x="568" y="165"/>
                    <a:pt x="605" y="286"/>
                    <a:pt x="586" y="403"/>
                  </a:cubicBezTo>
                  <a:cubicBezTo>
                    <a:pt x="586" y="405"/>
                    <a:pt x="585" y="406"/>
                    <a:pt x="585" y="407"/>
                  </a:cubicBezTo>
                  <a:cubicBezTo>
                    <a:pt x="560" y="434"/>
                    <a:pt x="542" y="461"/>
                    <a:pt x="527" y="488"/>
                  </a:cubicBezTo>
                  <a:cubicBezTo>
                    <a:pt x="508" y="523"/>
                    <a:pt x="495" y="557"/>
                    <a:pt x="487" y="589"/>
                  </a:cubicBezTo>
                  <a:cubicBezTo>
                    <a:pt x="493" y="543"/>
                    <a:pt x="495" y="496"/>
                    <a:pt x="497" y="448"/>
                  </a:cubicBezTo>
                  <a:cubicBezTo>
                    <a:pt x="497" y="388"/>
                    <a:pt x="498" y="327"/>
                    <a:pt x="492" y="266"/>
                  </a:cubicBezTo>
                  <a:cubicBezTo>
                    <a:pt x="482" y="374"/>
                    <a:pt x="481" y="481"/>
                    <a:pt x="481" y="589"/>
                  </a:cubicBezTo>
                  <a:cubicBezTo>
                    <a:pt x="473" y="558"/>
                    <a:pt x="459" y="523"/>
                    <a:pt x="440" y="488"/>
                  </a:cubicBezTo>
                  <a:cubicBezTo>
                    <a:pt x="426" y="462"/>
                    <a:pt x="408" y="435"/>
                    <a:pt x="384" y="409"/>
                  </a:cubicBezTo>
                  <a:cubicBezTo>
                    <a:pt x="340" y="222"/>
                    <a:pt x="440" y="85"/>
                    <a:pt x="47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="" xmlns:a16="http://schemas.microsoft.com/office/drawing/2014/main" id="{277F7D73-4939-4D11-BA9D-00D46E89D7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7638" y="5532339"/>
              <a:ext cx="1813565" cy="583022"/>
            </a:xfrm>
            <a:custGeom>
              <a:avLst/>
              <a:gdLst>
                <a:gd name="T0" fmla="*/ 318 w 2828"/>
                <a:gd name="T1" fmla="*/ 464 h 910"/>
                <a:gd name="T2" fmla="*/ 1410 w 2828"/>
                <a:gd name="T3" fmla="*/ 504 h 910"/>
                <a:gd name="T4" fmla="*/ 2828 w 2828"/>
                <a:gd name="T5" fmla="*/ 389 h 910"/>
                <a:gd name="T6" fmla="*/ 2649 w 2828"/>
                <a:gd name="T7" fmla="*/ 508 h 910"/>
                <a:gd name="T8" fmla="*/ 2353 w 2828"/>
                <a:gd name="T9" fmla="*/ 252 h 910"/>
                <a:gd name="T10" fmla="*/ 2253 w 2828"/>
                <a:gd name="T11" fmla="*/ 289 h 910"/>
                <a:gd name="T12" fmla="*/ 2602 w 2828"/>
                <a:gd name="T13" fmla="*/ 534 h 910"/>
                <a:gd name="T14" fmla="*/ 2145 w 2828"/>
                <a:gd name="T15" fmla="*/ 642 h 910"/>
                <a:gd name="T16" fmla="*/ 2018 w 2828"/>
                <a:gd name="T17" fmla="*/ 401 h 910"/>
                <a:gd name="T18" fmla="*/ 1821 w 2828"/>
                <a:gd name="T19" fmla="*/ 239 h 910"/>
                <a:gd name="T20" fmla="*/ 1784 w 2828"/>
                <a:gd name="T21" fmla="*/ 579 h 910"/>
                <a:gd name="T22" fmla="*/ 1378 w 2828"/>
                <a:gd name="T23" fmla="*/ 431 h 910"/>
                <a:gd name="T24" fmla="*/ 1218 w 2828"/>
                <a:gd name="T25" fmla="*/ 17 h 910"/>
                <a:gd name="T26" fmla="*/ 1258 w 2828"/>
                <a:gd name="T27" fmla="*/ 391 h 910"/>
                <a:gd name="T28" fmla="*/ 734 w 2828"/>
                <a:gd name="T29" fmla="*/ 299 h 910"/>
                <a:gd name="T30" fmla="*/ 616 w 2828"/>
                <a:gd name="T31" fmla="*/ 63 h 910"/>
                <a:gd name="T32" fmla="*/ 377 w 2828"/>
                <a:gd name="T33" fmla="*/ 3 h 910"/>
                <a:gd name="T34" fmla="*/ 630 w 2828"/>
                <a:gd name="T35" fmla="*/ 306 h 910"/>
                <a:gd name="T36" fmla="*/ 249 w 2828"/>
                <a:gd name="T37" fmla="*/ 490 h 910"/>
                <a:gd name="T38" fmla="*/ 234 w 2828"/>
                <a:gd name="T39" fmla="*/ 491 h 910"/>
                <a:gd name="T40" fmla="*/ 0 w 2828"/>
                <a:gd name="T41" fmla="*/ 780 h 910"/>
                <a:gd name="T42" fmla="*/ 35 w 2828"/>
                <a:gd name="T43" fmla="*/ 910 h 910"/>
                <a:gd name="T44" fmla="*/ 256 w 2828"/>
                <a:gd name="T45" fmla="*/ 521 h 910"/>
                <a:gd name="T46" fmla="*/ 2282 w 2828"/>
                <a:gd name="T47" fmla="*/ 288 h 910"/>
                <a:gd name="T48" fmla="*/ 2618 w 2828"/>
                <a:gd name="T49" fmla="*/ 503 h 910"/>
                <a:gd name="T50" fmla="*/ 2507 w 2828"/>
                <a:gd name="T51" fmla="*/ 418 h 910"/>
                <a:gd name="T52" fmla="*/ 2498 w 2828"/>
                <a:gd name="T53" fmla="*/ 430 h 910"/>
                <a:gd name="T54" fmla="*/ 2377 w 2828"/>
                <a:gd name="T55" fmla="*/ 442 h 910"/>
                <a:gd name="T56" fmla="*/ 1824 w 2828"/>
                <a:gd name="T57" fmla="*/ 436 h 910"/>
                <a:gd name="T58" fmla="*/ 1990 w 2828"/>
                <a:gd name="T59" fmla="*/ 410 h 910"/>
                <a:gd name="T60" fmla="*/ 1940 w 2828"/>
                <a:gd name="T61" fmla="*/ 489 h 910"/>
                <a:gd name="T62" fmla="*/ 1926 w 2828"/>
                <a:gd name="T63" fmla="*/ 493 h 910"/>
                <a:gd name="T64" fmla="*/ 1962 w 2828"/>
                <a:gd name="T65" fmla="*/ 622 h 910"/>
                <a:gd name="T66" fmla="*/ 1363 w 2828"/>
                <a:gd name="T67" fmla="*/ 202 h 910"/>
                <a:gd name="T68" fmla="*/ 1342 w 2828"/>
                <a:gd name="T69" fmla="*/ 418 h 910"/>
                <a:gd name="T70" fmla="*/ 1259 w 2828"/>
                <a:gd name="T71" fmla="*/ 168 h 910"/>
                <a:gd name="T72" fmla="*/ 1336 w 2828"/>
                <a:gd name="T73" fmla="*/ 415 h 910"/>
                <a:gd name="T74" fmla="*/ 1217 w 2828"/>
                <a:gd name="T75" fmla="*/ 49 h 910"/>
                <a:gd name="T76" fmla="*/ 598 w 2828"/>
                <a:gd name="T77" fmla="*/ 85 h 910"/>
                <a:gd name="T78" fmla="*/ 610 w 2828"/>
                <a:gd name="T79" fmla="*/ 199 h 910"/>
                <a:gd name="T80" fmla="*/ 601 w 2828"/>
                <a:gd name="T81" fmla="*/ 210 h 910"/>
                <a:gd name="T82" fmla="*/ 470 w 2828"/>
                <a:gd name="T83" fmla="*/ 194 h 910"/>
                <a:gd name="T84" fmla="*/ 189 w 2828"/>
                <a:gd name="T85" fmla="*/ 769 h 910"/>
                <a:gd name="T86" fmla="*/ 56 w 2828"/>
                <a:gd name="T87" fmla="*/ 666 h 910"/>
                <a:gd name="T88" fmla="*/ 114 w 2828"/>
                <a:gd name="T89" fmla="*/ 776 h 910"/>
                <a:gd name="T90" fmla="*/ 231 w 2828"/>
                <a:gd name="T91" fmla="*/ 549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28" h="910">
                  <a:moveTo>
                    <a:pt x="256" y="521"/>
                  </a:moveTo>
                  <a:cubicBezTo>
                    <a:pt x="275" y="500"/>
                    <a:pt x="296" y="481"/>
                    <a:pt x="318" y="464"/>
                  </a:cubicBezTo>
                  <a:cubicBezTo>
                    <a:pt x="420" y="388"/>
                    <a:pt x="547" y="353"/>
                    <a:pt x="672" y="346"/>
                  </a:cubicBezTo>
                  <a:cubicBezTo>
                    <a:pt x="927" y="334"/>
                    <a:pt x="1173" y="416"/>
                    <a:pt x="1410" y="504"/>
                  </a:cubicBezTo>
                  <a:cubicBezTo>
                    <a:pt x="1646" y="592"/>
                    <a:pt x="1887" y="692"/>
                    <a:pt x="2145" y="687"/>
                  </a:cubicBezTo>
                  <a:cubicBezTo>
                    <a:pt x="2401" y="683"/>
                    <a:pt x="2652" y="573"/>
                    <a:pt x="2828" y="389"/>
                  </a:cubicBezTo>
                  <a:cubicBezTo>
                    <a:pt x="2823" y="385"/>
                    <a:pt x="2823" y="385"/>
                    <a:pt x="2823" y="385"/>
                  </a:cubicBezTo>
                  <a:cubicBezTo>
                    <a:pt x="2769" y="432"/>
                    <a:pt x="2711" y="473"/>
                    <a:pt x="2649" y="508"/>
                  </a:cubicBezTo>
                  <a:cubicBezTo>
                    <a:pt x="2644" y="484"/>
                    <a:pt x="2612" y="363"/>
                    <a:pt x="2508" y="295"/>
                  </a:cubicBezTo>
                  <a:cubicBezTo>
                    <a:pt x="2463" y="267"/>
                    <a:pt x="2411" y="252"/>
                    <a:pt x="2353" y="252"/>
                  </a:cubicBezTo>
                  <a:cubicBezTo>
                    <a:pt x="2325" y="252"/>
                    <a:pt x="2295" y="256"/>
                    <a:pt x="2263" y="263"/>
                  </a:cubicBezTo>
                  <a:cubicBezTo>
                    <a:pt x="2248" y="266"/>
                    <a:pt x="2251" y="282"/>
                    <a:pt x="2253" y="289"/>
                  </a:cubicBezTo>
                  <a:cubicBezTo>
                    <a:pt x="2270" y="380"/>
                    <a:pt x="2357" y="535"/>
                    <a:pt x="2569" y="535"/>
                  </a:cubicBezTo>
                  <a:cubicBezTo>
                    <a:pt x="2580" y="535"/>
                    <a:pt x="2591" y="534"/>
                    <a:pt x="2602" y="534"/>
                  </a:cubicBezTo>
                  <a:cubicBezTo>
                    <a:pt x="2570" y="550"/>
                    <a:pt x="2538" y="565"/>
                    <a:pt x="2504" y="577"/>
                  </a:cubicBezTo>
                  <a:cubicBezTo>
                    <a:pt x="2389" y="622"/>
                    <a:pt x="2266" y="645"/>
                    <a:pt x="2145" y="642"/>
                  </a:cubicBezTo>
                  <a:cubicBezTo>
                    <a:pt x="2099" y="640"/>
                    <a:pt x="2054" y="635"/>
                    <a:pt x="2009" y="629"/>
                  </a:cubicBezTo>
                  <a:cubicBezTo>
                    <a:pt x="2026" y="583"/>
                    <a:pt x="2050" y="492"/>
                    <a:pt x="2018" y="401"/>
                  </a:cubicBezTo>
                  <a:cubicBezTo>
                    <a:pt x="1992" y="325"/>
                    <a:pt x="1934" y="266"/>
                    <a:pt x="1845" y="225"/>
                  </a:cubicBezTo>
                  <a:cubicBezTo>
                    <a:pt x="1831" y="218"/>
                    <a:pt x="1824" y="232"/>
                    <a:pt x="1821" y="239"/>
                  </a:cubicBezTo>
                  <a:cubicBezTo>
                    <a:pt x="1780" y="317"/>
                    <a:pt x="1754" y="481"/>
                    <a:pt x="1897" y="609"/>
                  </a:cubicBezTo>
                  <a:cubicBezTo>
                    <a:pt x="1859" y="601"/>
                    <a:pt x="1821" y="591"/>
                    <a:pt x="1784" y="579"/>
                  </a:cubicBezTo>
                  <a:cubicBezTo>
                    <a:pt x="1666" y="543"/>
                    <a:pt x="1549" y="494"/>
                    <a:pt x="1430" y="449"/>
                  </a:cubicBezTo>
                  <a:cubicBezTo>
                    <a:pt x="1413" y="443"/>
                    <a:pt x="1396" y="437"/>
                    <a:pt x="1378" y="431"/>
                  </a:cubicBezTo>
                  <a:cubicBezTo>
                    <a:pt x="1395" y="389"/>
                    <a:pt x="1425" y="291"/>
                    <a:pt x="1391" y="193"/>
                  </a:cubicBezTo>
                  <a:cubicBezTo>
                    <a:pt x="1365" y="117"/>
                    <a:pt x="1306" y="58"/>
                    <a:pt x="1218" y="17"/>
                  </a:cubicBezTo>
                  <a:cubicBezTo>
                    <a:pt x="1205" y="10"/>
                    <a:pt x="1197" y="24"/>
                    <a:pt x="1194" y="31"/>
                  </a:cubicBezTo>
                  <a:cubicBezTo>
                    <a:pt x="1155" y="107"/>
                    <a:pt x="1128" y="264"/>
                    <a:pt x="1258" y="391"/>
                  </a:cubicBezTo>
                  <a:cubicBezTo>
                    <a:pt x="1193" y="370"/>
                    <a:pt x="1128" y="351"/>
                    <a:pt x="1060" y="336"/>
                  </a:cubicBezTo>
                  <a:cubicBezTo>
                    <a:pt x="954" y="312"/>
                    <a:pt x="844" y="296"/>
                    <a:pt x="734" y="299"/>
                  </a:cubicBezTo>
                  <a:cubicBezTo>
                    <a:pt x="734" y="298"/>
                    <a:pt x="733" y="295"/>
                    <a:pt x="733" y="295"/>
                  </a:cubicBezTo>
                  <a:cubicBezTo>
                    <a:pt x="733" y="289"/>
                    <a:pt x="721" y="148"/>
                    <a:pt x="616" y="63"/>
                  </a:cubicBezTo>
                  <a:cubicBezTo>
                    <a:pt x="566" y="21"/>
                    <a:pt x="502" y="0"/>
                    <a:pt x="427" y="0"/>
                  </a:cubicBezTo>
                  <a:cubicBezTo>
                    <a:pt x="411" y="0"/>
                    <a:pt x="394" y="1"/>
                    <a:pt x="377" y="3"/>
                  </a:cubicBezTo>
                  <a:cubicBezTo>
                    <a:pt x="362" y="4"/>
                    <a:pt x="363" y="20"/>
                    <a:pt x="363" y="27"/>
                  </a:cubicBezTo>
                  <a:cubicBezTo>
                    <a:pt x="364" y="29"/>
                    <a:pt x="383" y="266"/>
                    <a:pt x="630" y="306"/>
                  </a:cubicBezTo>
                  <a:cubicBezTo>
                    <a:pt x="512" y="322"/>
                    <a:pt x="394" y="363"/>
                    <a:pt x="300" y="440"/>
                  </a:cubicBezTo>
                  <a:cubicBezTo>
                    <a:pt x="282" y="455"/>
                    <a:pt x="265" y="472"/>
                    <a:pt x="249" y="490"/>
                  </a:cubicBezTo>
                  <a:cubicBezTo>
                    <a:pt x="249" y="486"/>
                    <a:pt x="249" y="486"/>
                    <a:pt x="249" y="486"/>
                  </a:cubicBezTo>
                  <a:cubicBezTo>
                    <a:pt x="234" y="491"/>
                    <a:pt x="234" y="491"/>
                    <a:pt x="234" y="491"/>
                  </a:cubicBezTo>
                  <a:cubicBezTo>
                    <a:pt x="228" y="493"/>
                    <a:pt x="93" y="533"/>
                    <a:pt x="30" y="653"/>
                  </a:cubicBezTo>
                  <a:cubicBezTo>
                    <a:pt x="10" y="691"/>
                    <a:pt x="0" y="734"/>
                    <a:pt x="0" y="780"/>
                  </a:cubicBezTo>
                  <a:cubicBezTo>
                    <a:pt x="0" y="818"/>
                    <a:pt x="6" y="858"/>
                    <a:pt x="20" y="900"/>
                  </a:cubicBezTo>
                  <a:cubicBezTo>
                    <a:pt x="22" y="908"/>
                    <a:pt x="29" y="910"/>
                    <a:pt x="35" y="910"/>
                  </a:cubicBezTo>
                  <a:cubicBezTo>
                    <a:pt x="39" y="910"/>
                    <a:pt x="44" y="908"/>
                    <a:pt x="47" y="908"/>
                  </a:cubicBezTo>
                  <a:cubicBezTo>
                    <a:pt x="49" y="907"/>
                    <a:pt x="317" y="828"/>
                    <a:pt x="256" y="521"/>
                  </a:cubicBezTo>
                  <a:close/>
                  <a:moveTo>
                    <a:pt x="2377" y="442"/>
                  </a:moveTo>
                  <a:cubicBezTo>
                    <a:pt x="2313" y="389"/>
                    <a:pt x="2289" y="317"/>
                    <a:pt x="2282" y="288"/>
                  </a:cubicBezTo>
                  <a:cubicBezTo>
                    <a:pt x="2364" y="273"/>
                    <a:pt x="2435" y="283"/>
                    <a:pt x="2492" y="319"/>
                  </a:cubicBezTo>
                  <a:cubicBezTo>
                    <a:pt x="2574" y="373"/>
                    <a:pt x="2608" y="466"/>
                    <a:pt x="2618" y="503"/>
                  </a:cubicBezTo>
                  <a:cubicBezTo>
                    <a:pt x="2615" y="503"/>
                    <a:pt x="2615" y="503"/>
                    <a:pt x="2615" y="503"/>
                  </a:cubicBezTo>
                  <a:cubicBezTo>
                    <a:pt x="2581" y="472"/>
                    <a:pt x="2544" y="445"/>
                    <a:pt x="2507" y="418"/>
                  </a:cubicBezTo>
                  <a:cubicBezTo>
                    <a:pt x="2467" y="391"/>
                    <a:pt x="2427" y="363"/>
                    <a:pt x="2384" y="340"/>
                  </a:cubicBezTo>
                  <a:cubicBezTo>
                    <a:pt x="2420" y="373"/>
                    <a:pt x="2459" y="402"/>
                    <a:pt x="2498" y="430"/>
                  </a:cubicBezTo>
                  <a:cubicBezTo>
                    <a:pt x="2536" y="456"/>
                    <a:pt x="2573" y="481"/>
                    <a:pt x="2613" y="503"/>
                  </a:cubicBezTo>
                  <a:cubicBezTo>
                    <a:pt x="2516" y="513"/>
                    <a:pt x="2437" y="492"/>
                    <a:pt x="2377" y="442"/>
                  </a:cubicBezTo>
                  <a:close/>
                  <a:moveTo>
                    <a:pt x="1962" y="622"/>
                  </a:moveTo>
                  <a:cubicBezTo>
                    <a:pt x="1886" y="572"/>
                    <a:pt x="1840" y="510"/>
                    <a:pt x="1824" y="436"/>
                  </a:cubicBezTo>
                  <a:cubicBezTo>
                    <a:pt x="1807" y="354"/>
                    <a:pt x="1833" y="283"/>
                    <a:pt x="1844" y="257"/>
                  </a:cubicBezTo>
                  <a:cubicBezTo>
                    <a:pt x="1919" y="294"/>
                    <a:pt x="1968" y="346"/>
                    <a:pt x="1990" y="410"/>
                  </a:cubicBezTo>
                  <a:cubicBezTo>
                    <a:pt x="2020" y="496"/>
                    <a:pt x="1995" y="585"/>
                    <a:pt x="1979" y="625"/>
                  </a:cubicBezTo>
                  <a:cubicBezTo>
                    <a:pt x="1967" y="578"/>
                    <a:pt x="1954" y="533"/>
                    <a:pt x="1940" y="489"/>
                  </a:cubicBezTo>
                  <a:cubicBezTo>
                    <a:pt x="1925" y="443"/>
                    <a:pt x="1909" y="396"/>
                    <a:pt x="1889" y="352"/>
                  </a:cubicBezTo>
                  <a:cubicBezTo>
                    <a:pt x="1898" y="400"/>
                    <a:pt x="1912" y="446"/>
                    <a:pt x="1926" y="493"/>
                  </a:cubicBezTo>
                  <a:cubicBezTo>
                    <a:pt x="1941" y="537"/>
                    <a:pt x="1956" y="582"/>
                    <a:pt x="1976" y="624"/>
                  </a:cubicBezTo>
                  <a:cubicBezTo>
                    <a:pt x="1971" y="624"/>
                    <a:pt x="1967" y="623"/>
                    <a:pt x="1962" y="622"/>
                  </a:cubicBezTo>
                  <a:close/>
                  <a:moveTo>
                    <a:pt x="1217" y="49"/>
                  </a:moveTo>
                  <a:cubicBezTo>
                    <a:pt x="1292" y="86"/>
                    <a:pt x="1341" y="138"/>
                    <a:pt x="1363" y="202"/>
                  </a:cubicBezTo>
                  <a:cubicBezTo>
                    <a:pt x="1394" y="292"/>
                    <a:pt x="1366" y="384"/>
                    <a:pt x="1351" y="422"/>
                  </a:cubicBezTo>
                  <a:cubicBezTo>
                    <a:pt x="1348" y="420"/>
                    <a:pt x="1345" y="419"/>
                    <a:pt x="1342" y="418"/>
                  </a:cubicBezTo>
                  <a:cubicBezTo>
                    <a:pt x="1333" y="380"/>
                    <a:pt x="1322" y="342"/>
                    <a:pt x="1311" y="305"/>
                  </a:cubicBezTo>
                  <a:cubicBezTo>
                    <a:pt x="1295" y="259"/>
                    <a:pt x="1280" y="212"/>
                    <a:pt x="1259" y="168"/>
                  </a:cubicBezTo>
                  <a:cubicBezTo>
                    <a:pt x="1268" y="216"/>
                    <a:pt x="1283" y="262"/>
                    <a:pt x="1297" y="309"/>
                  </a:cubicBezTo>
                  <a:cubicBezTo>
                    <a:pt x="1309" y="345"/>
                    <a:pt x="1322" y="380"/>
                    <a:pt x="1336" y="415"/>
                  </a:cubicBezTo>
                  <a:cubicBezTo>
                    <a:pt x="1259" y="364"/>
                    <a:pt x="1213" y="301"/>
                    <a:pt x="1197" y="228"/>
                  </a:cubicBezTo>
                  <a:cubicBezTo>
                    <a:pt x="1180" y="147"/>
                    <a:pt x="1205" y="75"/>
                    <a:pt x="1217" y="49"/>
                  </a:cubicBezTo>
                  <a:close/>
                  <a:moveTo>
                    <a:pt x="393" y="30"/>
                  </a:moveTo>
                  <a:cubicBezTo>
                    <a:pt x="476" y="24"/>
                    <a:pt x="545" y="42"/>
                    <a:pt x="598" y="85"/>
                  </a:cubicBezTo>
                  <a:cubicBezTo>
                    <a:pt x="670" y="145"/>
                    <a:pt x="694" y="239"/>
                    <a:pt x="701" y="278"/>
                  </a:cubicBezTo>
                  <a:cubicBezTo>
                    <a:pt x="672" y="252"/>
                    <a:pt x="641" y="225"/>
                    <a:pt x="610" y="199"/>
                  </a:cubicBezTo>
                  <a:cubicBezTo>
                    <a:pt x="572" y="169"/>
                    <a:pt x="534" y="139"/>
                    <a:pt x="492" y="113"/>
                  </a:cubicBezTo>
                  <a:cubicBezTo>
                    <a:pt x="526" y="148"/>
                    <a:pt x="563" y="179"/>
                    <a:pt x="601" y="210"/>
                  </a:cubicBezTo>
                  <a:cubicBezTo>
                    <a:pt x="632" y="235"/>
                    <a:pt x="664" y="259"/>
                    <a:pt x="698" y="282"/>
                  </a:cubicBezTo>
                  <a:cubicBezTo>
                    <a:pt x="601" y="280"/>
                    <a:pt x="524" y="251"/>
                    <a:pt x="470" y="194"/>
                  </a:cubicBezTo>
                  <a:cubicBezTo>
                    <a:pt x="412" y="133"/>
                    <a:pt x="396" y="59"/>
                    <a:pt x="393" y="30"/>
                  </a:cubicBezTo>
                  <a:close/>
                  <a:moveTo>
                    <a:pt x="189" y="769"/>
                  </a:moveTo>
                  <a:cubicBezTo>
                    <a:pt x="141" y="838"/>
                    <a:pt x="71" y="870"/>
                    <a:pt x="44" y="878"/>
                  </a:cubicBezTo>
                  <a:cubicBezTo>
                    <a:pt x="20" y="798"/>
                    <a:pt x="24" y="727"/>
                    <a:pt x="56" y="666"/>
                  </a:cubicBezTo>
                  <a:cubicBezTo>
                    <a:pt x="97" y="587"/>
                    <a:pt x="177" y="546"/>
                    <a:pt x="217" y="528"/>
                  </a:cubicBezTo>
                  <a:cubicBezTo>
                    <a:pt x="162" y="602"/>
                    <a:pt x="125" y="687"/>
                    <a:pt x="114" y="776"/>
                  </a:cubicBezTo>
                  <a:cubicBezTo>
                    <a:pt x="120" y="777"/>
                    <a:pt x="120" y="777"/>
                    <a:pt x="120" y="777"/>
                  </a:cubicBezTo>
                  <a:cubicBezTo>
                    <a:pt x="138" y="693"/>
                    <a:pt x="177" y="615"/>
                    <a:pt x="231" y="549"/>
                  </a:cubicBezTo>
                  <a:cubicBezTo>
                    <a:pt x="244" y="635"/>
                    <a:pt x="230" y="709"/>
                    <a:pt x="189" y="7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0">
              <a:extLst>
                <a:ext uri="{FF2B5EF4-FFF2-40B4-BE49-F238E27FC236}">
                  <a16:creationId xmlns="" xmlns:a16="http://schemas.microsoft.com/office/drawing/2014/main" id="{5F4FA95C-19CE-456E-84B6-1CF64BA2F0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6346" y="5562691"/>
              <a:ext cx="1803448" cy="553934"/>
            </a:xfrm>
            <a:custGeom>
              <a:avLst/>
              <a:gdLst>
                <a:gd name="T0" fmla="*/ 2569 w 2814"/>
                <a:gd name="T1" fmla="*/ 447 h 864"/>
                <a:gd name="T2" fmla="*/ 2514 w 2814"/>
                <a:gd name="T3" fmla="*/ 410 h 864"/>
                <a:gd name="T4" fmla="*/ 2419 w 2814"/>
                <a:gd name="T5" fmla="*/ 35 h 864"/>
                <a:gd name="T6" fmla="*/ 2166 w 2814"/>
                <a:gd name="T7" fmla="*/ 71 h 864"/>
                <a:gd name="T8" fmla="*/ 1561 w 2814"/>
                <a:gd name="T9" fmla="*/ 393 h 864"/>
                <a:gd name="T10" fmla="*/ 1610 w 2814"/>
                <a:gd name="T11" fmla="*/ 11 h 864"/>
                <a:gd name="T12" fmla="*/ 1451 w 2814"/>
                <a:gd name="T13" fmla="*/ 432 h 864"/>
                <a:gd name="T14" fmla="*/ 852 w 2814"/>
                <a:gd name="T15" fmla="*/ 618 h 864"/>
                <a:gd name="T16" fmla="*/ 989 w 2814"/>
                <a:gd name="T17" fmla="*/ 175 h 864"/>
                <a:gd name="T18" fmla="*/ 809 w 2814"/>
                <a:gd name="T19" fmla="*/ 353 h 864"/>
                <a:gd name="T20" fmla="*/ 836 w 2814"/>
                <a:gd name="T21" fmla="*/ 620 h 864"/>
                <a:gd name="T22" fmla="*/ 184 w 2814"/>
                <a:gd name="T23" fmla="*/ 481 h 864"/>
                <a:gd name="T24" fmla="*/ 258 w 2814"/>
                <a:gd name="T25" fmla="*/ 487 h 864"/>
                <a:gd name="T26" fmla="*/ 576 w 2814"/>
                <a:gd name="T27" fmla="*/ 231 h 864"/>
                <a:gd name="T28" fmla="*/ 320 w 2814"/>
                <a:gd name="T29" fmla="*/ 247 h 864"/>
                <a:gd name="T30" fmla="*/ 175 w 2814"/>
                <a:gd name="T31" fmla="*/ 475 h 864"/>
                <a:gd name="T32" fmla="*/ 0 w 2814"/>
                <a:gd name="T33" fmla="*/ 341 h 864"/>
                <a:gd name="T34" fmla="*/ 682 w 2814"/>
                <a:gd name="T35" fmla="*/ 676 h 864"/>
                <a:gd name="T36" fmla="*/ 1434 w 2814"/>
                <a:gd name="T37" fmla="*/ 500 h 864"/>
                <a:gd name="T38" fmla="*/ 2495 w 2814"/>
                <a:gd name="T39" fmla="*/ 435 h 864"/>
                <a:gd name="T40" fmla="*/ 2757 w 2814"/>
                <a:gd name="T41" fmla="*/ 862 h 864"/>
                <a:gd name="T42" fmla="*/ 2784 w 2814"/>
                <a:gd name="T43" fmla="*/ 854 h 864"/>
                <a:gd name="T44" fmla="*/ 838 w 2814"/>
                <a:gd name="T45" fmla="*/ 362 h 864"/>
                <a:gd name="T46" fmla="*/ 1003 w 2814"/>
                <a:gd name="T47" fmla="*/ 388 h 864"/>
                <a:gd name="T48" fmla="*/ 901 w 2814"/>
                <a:gd name="T49" fmla="*/ 463 h 864"/>
                <a:gd name="T50" fmla="*/ 887 w 2814"/>
                <a:gd name="T51" fmla="*/ 458 h 864"/>
                <a:gd name="T52" fmla="*/ 851 w 2814"/>
                <a:gd name="T53" fmla="*/ 584 h 864"/>
                <a:gd name="T54" fmla="*/ 336 w 2814"/>
                <a:gd name="T55" fmla="*/ 272 h 864"/>
                <a:gd name="T56" fmla="*/ 450 w 2814"/>
                <a:gd name="T57" fmla="*/ 394 h 864"/>
                <a:gd name="T58" fmla="*/ 329 w 2814"/>
                <a:gd name="T59" fmla="*/ 382 h 864"/>
                <a:gd name="T60" fmla="*/ 321 w 2814"/>
                <a:gd name="T61" fmla="*/ 370 h 864"/>
                <a:gd name="T62" fmla="*/ 210 w 2814"/>
                <a:gd name="T63" fmla="*/ 455 h 864"/>
                <a:gd name="T64" fmla="*/ 2185 w 2814"/>
                <a:gd name="T65" fmla="*/ 93 h 864"/>
                <a:gd name="T66" fmla="*/ 2389 w 2814"/>
                <a:gd name="T67" fmla="*/ 38 h 864"/>
                <a:gd name="T68" fmla="*/ 2104 w 2814"/>
                <a:gd name="T69" fmla="*/ 288 h 864"/>
                <a:gd name="T70" fmla="*/ 2182 w 2814"/>
                <a:gd name="T71" fmla="*/ 218 h 864"/>
                <a:gd name="T72" fmla="*/ 2173 w 2814"/>
                <a:gd name="T73" fmla="*/ 207 h 864"/>
                <a:gd name="T74" fmla="*/ 2185 w 2814"/>
                <a:gd name="T75" fmla="*/ 93 h 864"/>
                <a:gd name="T76" fmla="*/ 1610 w 2814"/>
                <a:gd name="T77" fmla="*/ 44 h 864"/>
                <a:gd name="T78" fmla="*/ 1493 w 2814"/>
                <a:gd name="T79" fmla="*/ 410 h 864"/>
                <a:gd name="T80" fmla="*/ 1569 w 2814"/>
                <a:gd name="T81" fmla="*/ 163 h 864"/>
                <a:gd name="T82" fmla="*/ 1486 w 2814"/>
                <a:gd name="T83" fmla="*/ 415 h 864"/>
                <a:gd name="T84" fmla="*/ 1464 w 2814"/>
                <a:gd name="T85" fmla="*/ 198 h 864"/>
                <a:gd name="T86" fmla="*/ 2615 w 2814"/>
                <a:gd name="T87" fmla="*/ 725 h 864"/>
                <a:gd name="T88" fmla="*/ 2708 w 2814"/>
                <a:gd name="T89" fmla="*/ 729 h 864"/>
                <a:gd name="T90" fmla="*/ 2595 w 2814"/>
                <a:gd name="T91" fmla="*/ 488 h 864"/>
                <a:gd name="T92" fmla="*/ 2760 w 2814"/>
                <a:gd name="T93" fmla="*/ 833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14" h="864">
                  <a:moveTo>
                    <a:pt x="2773" y="607"/>
                  </a:moveTo>
                  <a:cubicBezTo>
                    <a:pt x="2710" y="488"/>
                    <a:pt x="2574" y="448"/>
                    <a:pt x="2569" y="447"/>
                  </a:cubicBezTo>
                  <a:cubicBezTo>
                    <a:pt x="2554" y="442"/>
                    <a:pt x="2554" y="442"/>
                    <a:pt x="2554" y="442"/>
                  </a:cubicBezTo>
                  <a:cubicBezTo>
                    <a:pt x="2541" y="432"/>
                    <a:pt x="2527" y="421"/>
                    <a:pt x="2514" y="410"/>
                  </a:cubicBezTo>
                  <a:cubicBezTo>
                    <a:pt x="2428" y="346"/>
                    <a:pt x="2325" y="310"/>
                    <a:pt x="2220" y="296"/>
                  </a:cubicBezTo>
                  <a:cubicBezTo>
                    <a:pt x="2403" y="229"/>
                    <a:pt x="2419" y="37"/>
                    <a:pt x="2419" y="35"/>
                  </a:cubicBezTo>
                  <a:cubicBezTo>
                    <a:pt x="2420" y="28"/>
                    <a:pt x="2420" y="12"/>
                    <a:pt x="2406" y="10"/>
                  </a:cubicBezTo>
                  <a:cubicBezTo>
                    <a:pt x="2309" y="0"/>
                    <a:pt x="2228" y="20"/>
                    <a:pt x="2166" y="71"/>
                  </a:cubicBezTo>
                  <a:cubicBezTo>
                    <a:pt x="2080" y="142"/>
                    <a:pt x="2057" y="252"/>
                    <a:pt x="2051" y="290"/>
                  </a:cubicBezTo>
                  <a:cubicBezTo>
                    <a:pt x="1884" y="297"/>
                    <a:pt x="1720" y="340"/>
                    <a:pt x="1561" y="393"/>
                  </a:cubicBezTo>
                  <a:cubicBezTo>
                    <a:pt x="1738" y="232"/>
                    <a:pt x="1635" y="28"/>
                    <a:pt x="1634" y="25"/>
                  </a:cubicBezTo>
                  <a:cubicBezTo>
                    <a:pt x="1631" y="20"/>
                    <a:pt x="1623" y="6"/>
                    <a:pt x="1610" y="11"/>
                  </a:cubicBezTo>
                  <a:cubicBezTo>
                    <a:pt x="1521" y="53"/>
                    <a:pt x="1463" y="113"/>
                    <a:pt x="1437" y="188"/>
                  </a:cubicBezTo>
                  <a:cubicBezTo>
                    <a:pt x="1401" y="291"/>
                    <a:pt x="1435" y="393"/>
                    <a:pt x="1451" y="432"/>
                  </a:cubicBezTo>
                  <a:cubicBezTo>
                    <a:pt x="1439" y="436"/>
                    <a:pt x="1426" y="440"/>
                    <a:pt x="1414" y="445"/>
                  </a:cubicBezTo>
                  <a:cubicBezTo>
                    <a:pt x="1231" y="514"/>
                    <a:pt x="1045" y="589"/>
                    <a:pt x="852" y="618"/>
                  </a:cubicBezTo>
                  <a:cubicBezTo>
                    <a:pt x="1081" y="486"/>
                    <a:pt x="1054" y="281"/>
                    <a:pt x="1007" y="191"/>
                  </a:cubicBezTo>
                  <a:cubicBezTo>
                    <a:pt x="1004" y="185"/>
                    <a:pt x="999" y="175"/>
                    <a:pt x="989" y="175"/>
                  </a:cubicBezTo>
                  <a:cubicBezTo>
                    <a:pt x="988" y="175"/>
                    <a:pt x="985" y="175"/>
                    <a:pt x="983" y="177"/>
                  </a:cubicBezTo>
                  <a:cubicBezTo>
                    <a:pt x="894" y="218"/>
                    <a:pt x="836" y="277"/>
                    <a:pt x="809" y="353"/>
                  </a:cubicBezTo>
                  <a:cubicBezTo>
                    <a:pt x="766" y="480"/>
                    <a:pt x="828" y="607"/>
                    <a:pt x="831" y="612"/>
                  </a:cubicBezTo>
                  <a:cubicBezTo>
                    <a:pt x="836" y="620"/>
                    <a:pt x="836" y="620"/>
                    <a:pt x="836" y="620"/>
                  </a:cubicBezTo>
                  <a:cubicBezTo>
                    <a:pt x="785" y="627"/>
                    <a:pt x="734" y="631"/>
                    <a:pt x="682" y="631"/>
                  </a:cubicBezTo>
                  <a:cubicBezTo>
                    <a:pt x="507" y="628"/>
                    <a:pt x="333" y="574"/>
                    <a:pt x="184" y="481"/>
                  </a:cubicBezTo>
                  <a:cubicBezTo>
                    <a:pt x="190" y="482"/>
                    <a:pt x="190" y="482"/>
                    <a:pt x="190" y="482"/>
                  </a:cubicBezTo>
                  <a:cubicBezTo>
                    <a:pt x="214" y="485"/>
                    <a:pt x="237" y="487"/>
                    <a:pt x="258" y="487"/>
                  </a:cubicBezTo>
                  <a:cubicBezTo>
                    <a:pt x="470" y="487"/>
                    <a:pt x="558" y="332"/>
                    <a:pt x="575" y="241"/>
                  </a:cubicBezTo>
                  <a:cubicBezTo>
                    <a:pt x="576" y="239"/>
                    <a:pt x="576" y="235"/>
                    <a:pt x="576" y="231"/>
                  </a:cubicBezTo>
                  <a:cubicBezTo>
                    <a:pt x="576" y="225"/>
                    <a:pt x="574" y="217"/>
                    <a:pt x="565" y="215"/>
                  </a:cubicBezTo>
                  <a:cubicBezTo>
                    <a:pt x="469" y="193"/>
                    <a:pt x="387" y="203"/>
                    <a:pt x="320" y="247"/>
                  </a:cubicBezTo>
                  <a:cubicBezTo>
                    <a:pt x="207" y="321"/>
                    <a:pt x="179" y="459"/>
                    <a:pt x="177" y="465"/>
                  </a:cubicBezTo>
                  <a:cubicBezTo>
                    <a:pt x="175" y="475"/>
                    <a:pt x="175" y="475"/>
                    <a:pt x="175" y="475"/>
                  </a:cubicBezTo>
                  <a:cubicBezTo>
                    <a:pt x="113" y="436"/>
                    <a:pt x="55" y="390"/>
                    <a:pt x="4" y="337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80" y="441"/>
                    <a:pt x="186" y="520"/>
                    <a:pt x="302" y="579"/>
                  </a:cubicBezTo>
                  <a:cubicBezTo>
                    <a:pt x="420" y="636"/>
                    <a:pt x="549" y="670"/>
                    <a:pt x="682" y="676"/>
                  </a:cubicBezTo>
                  <a:cubicBezTo>
                    <a:pt x="815" y="684"/>
                    <a:pt x="946" y="658"/>
                    <a:pt x="1071" y="624"/>
                  </a:cubicBezTo>
                  <a:cubicBezTo>
                    <a:pt x="1196" y="589"/>
                    <a:pt x="1316" y="543"/>
                    <a:pt x="1434" y="500"/>
                  </a:cubicBezTo>
                  <a:cubicBezTo>
                    <a:pt x="1668" y="408"/>
                    <a:pt x="1909" y="331"/>
                    <a:pt x="2153" y="335"/>
                  </a:cubicBezTo>
                  <a:cubicBezTo>
                    <a:pt x="2274" y="337"/>
                    <a:pt x="2396" y="366"/>
                    <a:pt x="2495" y="435"/>
                  </a:cubicBezTo>
                  <a:cubicBezTo>
                    <a:pt x="2513" y="447"/>
                    <a:pt x="2530" y="460"/>
                    <a:pt x="2547" y="475"/>
                  </a:cubicBezTo>
                  <a:cubicBezTo>
                    <a:pt x="2498" y="720"/>
                    <a:pt x="2662" y="836"/>
                    <a:pt x="2757" y="862"/>
                  </a:cubicBezTo>
                  <a:cubicBezTo>
                    <a:pt x="2760" y="863"/>
                    <a:pt x="2765" y="864"/>
                    <a:pt x="2770" y="864"/>
                  </a:cubicBezTo>
                  <a:cubicBezTo>
                    <a:pt x="2775" y="864"/>
                    <a:pt x="2781" y="862"/>
                    <a:pt x="2784" y="854"/>
                  </a:cubicBezTo>
                  <a:cubicBezTo>
                    <a:pt x="2814" y="761"/>
                    <a:pt x="2811" y="678"/>
                    <a:pt x="2773" y="607"/>
                  </a:cubicBezTo>
                  <a:close/>
                  <a:moveTo>
                    <a:pt x="838" y="362"/>
                  </a:moveTo>
                  <a:cubicBezTo>
                    <a:pt x="860" y="298"/>
                    <a:pt x="908" y="246"/>
                    <a:pt x="983" y="209"/>
                  </a:cubicBezTo>
                  <a:cubicBezTo>
                    <a:pt x="995" y="235"/>
                    <a:pt x="1021" y="306"/>
                    <a:pt x="1003" y="388"/>
                  </a:cubicBezTo>
                  <a:cubicBezTo>
                    <a:pt x="987" y="464"/>
                    <a:pt x="938" y="528"/>
                    <a:pt x="859" y="580"/>
                  </a:cubicBezTo>
                  <a:cubicBezTo>
                    <a:pt x="874" y="541"/>
                    <a:pt x="888" y="502"/>
                    <a:pt x="901" y="463"/>
                  </a:cubicBezTo>
                  <a:cubicBezTo>
                    <a:pt x="915" y="416"/>
                    <a:pt x="930" y="370"/>
                    <a:pt x="939" y="322"/>
                  </a:cubicBezTo>
                  <a:cubicBezTo>
                    <a:pt x="918" y="366"/>
                    <a:pt x="903" y="412"/>
                    <a:pt x="887" y="458"/>
                  </a:cubicBezTo>
                  <a:cubicBezTo>
                    <a:pt x="875" y="499"/>
                    <a:pt x="863" y="540"/>
                    <a:pt x="854" y="582"/>
                  </a:cubicBezTo>
                  <a:cubicBezTo>
                    <a:pt x="853" y="583"/>
                    <a:pt x="852" y="584"/>
                    <a:pt x="851" y="584"/>
                  </a:cubicBezTo>
                  <a:cubicBezTo>
                    <a:pt x="836" y="549"/>
                    <a:pt x="805" y="454"/>
                    <a:pt x="838" y="362"/>
                  </a:cubicBezTo>
                  <a:close/>
                  <a:moveTo>
                    <a:pt x="336" y="272"/>
                  </a:moveTo>
                  <a:cubicBezTo>
                    <a:pt x="393" y="235"/>
                    <a:pt x="463" y="225"/>
                    <a:pt x="545" y="240"/>
                  </a:cubicBezTo>
                  <a:cubicBezTo>
                    <a:pt x="539" y="269"/>
                    <a:pt x="515" y="341"/>
                    <a:pt x="450" y="394"/>
                  </a:cubicBezTo>
                  <a:cubicBezTo>
                    <a:pt x="390" y="445"/>
                    <a:pt x="312" y="465"/>
                    <a:pt x="215" y="455"/>
                  </a:cubicBezTo>
                  <a:cubicBezTo>
                    <a:pt x="254" y="433"/>
                    <a:pt x="292" y="408"/>
                    <a:pt x="329" y="382"/>
                  </a:cubicBezTo>
                  <a:cubicBezTo>
                    <a:pt x="368" y="354"/>
                    <a:pt x="408" y="325"/>
                    <a:pt x="444" y="292"/>
                  </a:cubicBezTo>
                  <a:cubicBezTo>
                    <a:pt x="401" y="315"/>
                    <a:pt x="361" y="343"/>
                    <a:pt x="321" y="370"/>
                  </a:cubicBezTo>
                  <a:cubicBezTo>
                    <a:pt x="284" y="397"/>
                    <a:pt x="247" y="424"/>
                    <a:pt x="213" y="455"/>
                  </a:cubicBezTo>
                  <a:cubicBezTo>
                    <a:pt x="210" y="455"/>
                    <a:pt x="210" y="455"/>
                    <a:pt x="210" y="455"/>
                  </a:cubicBezTo>
                  <a:cubicBezTo>
                    <a:pt x="220" y="418"/>
                    <a:pt x="254" y="325"/>
                    <a:pt x="336" y="272"/>
                  </a:cubicBezTo>
                  <a:close/>
                  <a:moveTo>
                    <a:pt x="2185" y="93"/>
                  </a:moveTo>
                  <a:cubicBezTo>
                    <a:pt x="2231" y="56"/>
                    <a:pt x="2288" y="37"/>
                    <a:pt x="2357" y="37"/>
                  </a:cubicBezTo>
                  <a:cubicBezTo>
                    <a:pt x="2367" y="37"/>
                    <a:pt x="2378" y="37"/>
                    <a:pt x="2389" y="38"/>
                  </a:cubicBezTo>
                  <a:cubicBezTo>
                    <a:pt x="2386" y="66"/>
                    <a:pt x="2371" y="141"/>
                    <a:pt x="2313" y="202"/>
                  </a:cubicBezTo>
                  <a:cubicBezTo>
                    <a:pt x="2262" y="255"/>
                    <a:pt x="2192" y="284"/>
                    <a:pt x="2104" y="288"/>
                  </a:cubicBezTo>
                  <a:cubicBezTo>
                    <a:pt x="2097" y="289"/>
                    <a:pt x="2093" y="290"/>
                    <a:pt x="2088" y="289"/>
                  </a:cubicBezTo>
                  <a:cubicBezTo>
                    <a:pt x="2119" y="267"/>
                    <a:pt x="2151" y="243"/>
                    <a:pt x="2182" y="218"/>
                  </a:cubicBezTo>
                  <a:cubicBezTo>
                    <a:pt x="2219" y="187"/>
                    <a:pt x="2257" y="156"/>
                    <a:pt x="2291" y="121"/>
                  </a:cubicBezTo>
                  <a:cubicBezTo>
                    <a:pt x="2249" y="147"/>
                    <a:pt x="2211" y="177"/>
                    <a:pt x="2173" y="207"/>
                  </a:cubicBezTo>
                  <a:cubicBezTo>
                    <a:pt x="2142" y="233"/>
                    <a:pt x="2111" y="259"/>
                    <a:pt x="2081" y="288"/>
                  </a:cubicBezTo>
                  <a:cubicBezTo>
                    <a:pt x="2088" y="249"/>
                    <a:pt x="2111" y="154"/>
                    <a:pt x="2185" y="93"/>
                  </a:cubicBezTo>
                  <a:close/>
                  <a:moveTo>
                    <a:pt x="1464" y="198"/>
                  </a:moveTo>
                  <a:cubicBezTo>
                    <a:pt x="1487" y="133"/>
                    <a:pt x="1536" y="82"/>
                    <a:pt x="1610" y="44"/>
                  </a:cubicBezTo>
                  <a:cubicBezTo>
                    <a:pt x="1623" y="70"/>
                    <a:pt x="1648" y="141"/>
                    <a:pt x="1630" y="223"/>
                  </a:cubicBezTo>
                  <a:cubicBezTo>
                    <a:pt x="1615" y="297"/>
                    <a:pt x="1569" y="359"/>
                    <a:pt x="1493" y="410"/>
                  </a:cubicBezTo>
                  <a:cubicBezTo>
                    <a:pt x="1506" y="376"/>
                    <a:pt x="1519" y="340"/>
                    <a:pt x="1531" y="304"/>
                  </a:cubicBezTo>
                  <a:cubicBezTo>
                    <a:pt x="1545" y="258"/>
                    <a:pt x="1560" y="211"/>
                    <a:pt x="1569" y="163"/>
                  </a:cubicBezTo>
                  <a:cubicBezTo>
                    <a:pt x="1548" y="208"/>
                    <a:pt x="1533" y="254"/>
                    <a:pt x="1517" y="300"/>
                  </a:cubicBezTo>
                  <a:cubicBezTo>
                    <a:pt x="1506" y="338"/>
                    <a:pt x="1494" y="376"/>
                    <a:pt x="1486" y="415"/>
                  </a:cubicBezTo>
                  <a:cubicBezTo>
                    <a:pt x="1483" y="417"/>
                    <a:pt x="1480" y="418"/>
                    <a:pt x="1478" y="420"/>
                  </a:cubicBezTo>
                  <a:cubicBezTo>
                    <a:pt x="1464" y="384"/>
                    <a:pt x="1433" y="290"/>
                    <a:pt x="1464" y="198"/>
                  </a:cubicBezTo>
                  <a:close/>
                  <a:moveTo>
                    <a:pt x="2760" y="833"/>
                  </a:moveTo>
                  <a:cubicBezTo>
                    <a:pt x="2733" y="824"/>
                    <a:pt x="2663" y="793"/>
                    <a:pt x="2615" y="725"/>
                  </a:cubicBezTo>
                  <a:cubicBezTo>
                    <a:pt x="2572" y="664"/>
                    <a:pt x="2558" y="588"/>
                    <a:pt x="2573" y="499"/>
                  </a:cubicBezTo>
                  <a:cubicBezTo>
                    <a:pt x="2634" y="562"/>
                    <a:pt x="2681" y="642"/>
                    <a:pt x="2708" y="729"/>
                  </a:cubicBezTo>
                  <a:cubicBezTo>
                    <a:pt x="2714" y="728"/>
                    <a:pt x="2714" y="728"/>
                    <a:pt x="2714" y="728"/>
                  </a:cubicBezTo>
                  <a:cubicBezTo>
                    <a:pt x="2695" y="640"/>
                    <a:pt x="2653" y="556"/>
                    <a:pt x="2595" y="488"/>
                  </a:cubicBezTo>
                  <a:cubicBezTo>
                    <a:pt x="2637" y="507"/>
                    <a:pt x="2708" y="548"/>
                    <a:pt x="2747" y="621"/>
                  </a:cubicBezTo>
                  <a:cubicBezTo>
                    <a:pt x="2779" y="682"/>
                    <a:pt x="2784" y="752"/>
                    <a:pt x="2760" y="8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1">
              <a:extLst>
                <a:ext uri="{FF2B5EF4-FFF2-40B4-BE49-F238E27FC236}">
                  <a16:creationId xmlns="" xmlns:a16="http://schemas.microsoft.com/office/drawing/2014/main" id="{4EFA7388-23CD-4645-A50E-7E73AEA3A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077" y="5784012"/>
              <a:ext cx="3662542" cy="701903"/>
            </a:xfrm>
            <a:custGeom>
              <a:avLst/>
              <a:gdLst>
                <a:gd name="T0" fmla="*/ 5057 w 5714"/>
                <a:gd name="T1" fmla="*/ 232 h 1095"/>
                <a:gd name="T2" fmla="*/ 4439 w 5714"/>
                <a:gd name="T3" fmla="*/ 398 h 1095"/>
                <a:gd name="T4" fmla="*/ 3206 w 5714"/>
                <a:gd name="T5" fmla="*/ 373 h 1095"/>
                <a:gd name="T6" fmla="*/ 3014 w 5714"/>
                <a:gd name="T7" fmla="*/ 3 h 1095"/>
                <a:gd name="T8" fmla="*/ 2857 w 5714"/>
                <a:gd name="T9" fmla="*/ 159 h 1095"/>
                <a:gd name="T10" fmla="*/ 2701 w 5714"/>
                <a:gd name="T11" fmla="*/ 3 h 1095"/>
                <a:gd name="T12" fmla="*/ 2509 w 5714"/>
                <a:gd name="T13" fmla="*/ 373 h 1095"/>
                <a:gd name="T14" fmla="*/ 1276 w 5714"/>
                <a:gd name="T15" fmla="*/ 398 h 1095"/>
                <a:gd name="T16" fmla="*/ 658 w 5714"/>
                <a:gd name="T17" fmla="*/ 232 h 1095"/>
                <a:gd name="T18" fmla="*/ 71 w 5714"/>
                <a:gd name="T19" fmla="*/ 427 h 1095"/>
                <a:gd name="T20" fmla="*/ 230 w 5714"/>
                <a:gd name="T21" fmla="*/ 1003 h 1095"/>
                <a:gd name="T22" fmla="*/ 858 w 5714"/>
                <a:gd name="T23" fmla="*/ 990 h 1095"/>
                <a:gd name="T24" fmla="*/ 817 w 5714"/>
                <a:gd name="T25" fmla="*/ 566 h 1095"/>
                <a:gd name="T26" fmla="*/ 662 w 5714"/>
                <a:gd name="T27" fmla="*/ 586 h 1095"/>
                <a:gd name="T28" fmla="*/ 828 w 5714"/>
                <a:gd name="T29" fmla="*/ 956 h 1095"/>
                <a:gd name="T30" fmla="*/ 256 w 5714"/>
                <a:gd name="T31" fmla="*/ 963 h 1095"/>
                <a:gd name="T32" fmla="*/ 37 w 5714"/>
                <a:gd name="T33" fmla="*/ 582 h 1095"/>
                <a:gd name="T34" fmla="*/ 342 w 5714"/>
                <a:gd name="T35" fmla="*/ 269 h 1095"/>
                <a:gd name="T36" fmla="*/ 958 w 5714"/>
                <a:gd name="T37" fmla="*/ 344 h 1095"/>
                <a:gd name="T38" fmla="*/ 1897 w 5714"/>
                <a:gd name="T39" fmla="*/ 551 h 1095"/>
                <a:gd name="T40" fmla="*/ 2801 w 5714"/>
                <a:gd name="T41" fmla="*/ 243 h 1095"/>
                <a:gd name="T42" fmla="*/ 2914 w 5714"/>
                <a:gd name="T43" fmla="*/ 243 h 1095"/>
                <a:gd name="T44" fmla="*/ 3818 w 5714"/>
                <a:gd name="T45" fmla="*/ 551 h 1095"/>
                <a:gd name="T46" fmla="*/ 4756 w 5714"/>
                <a:gd name="T47" fmla="*/ 344 h 1095"/>
                <a:gd name="T48" fmla="*/ 5373 w 5714"/>
                <a:gd name="T49" fmla="*/ 269 h 1095"/>
                <a:gd name="T50" fmla="*/ 5677 w 5714"/>
                <a:gd name="T51" fmla="*/ 582 h 1095"/>
                <a:gd name="T52" fmla="*/ 5459 w 5714"/>
                <a:gd name="T53" fmla="*/ 963 h 1095"/>
                <a:gd name="T54" fmla="*/ 4887 w 5714"/>
                <a:gd name="T55" fmla="*/ 956 h 1095"/>
                <a:gd name="T56" fmla="*/ 5053 w 5714"/>
                <a:gd name="T57" fmla="*/ 586 h 1095"/>
                <a:gd name="T58" fmla="*/ 4897 w 5714"/>
                <a:gd name="T59" fmla="*/ 566 h 1095"/>
                <a:gd name="T60" fmla="*/ 4857 w 5714"/>
                <a:gd name="T61" fmla="*/ 990 h 1095"/>
                <a:gd name="T62" fmla="*/ 5485 w 5714"/>
                <a:gd name="T63" fmla="*/ 1003 h 1095"/>
                <a:gd name="T64" fmla="*/ 5643 w 5714"/>
                <a:gd name="T65" fmla="*/ 427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14" h="1095">
                  <a:moveTo>
                    <a:pt x="5378" y="249"/>
                  </a:moveTo>
                  <a:cubicBezTo>
                    <a:pt x="5273" y="221"/>
                    <a:pt x="5163" y="219"/>
                    <a:pt x="5057" y="232"/>
                  </a:cubicBezTo>
                  <a:cubicBezTo>
                    <a:pt x="4950" y="244"/>
                    <a:pt x="4844" y="269"/>
                    <a:pt x="4742" y="301"/>
                  </a:cubicBezTo>
                  <a:cubicBezTo>
                    <a:pt x="4639" y="334"/>
                    <a:pt x="4541" y="370"/>
                    <a:pt x="4439" y="398"/>
                  </a:cubicBezTo>
                  <a:cubicBezTo>
                    <a:pt x="4236" y="455"/>
                    <a:pt x="4027" y="489"/>
                    <a:pt x="3818" y="490"/>
                  </a:cubicBezTo>
                  <a:cubicBezTo>
                    <a:pt x="3609" y="490"/>
                    <a:pt x="3399" y="455"/>
                    <a:pt x="3206" y="373"/>
                  </a:cubicBezTo>
                  <a:cubicBezTo>
                    <a:pt x="3087" y="324"/>
                    <a:pt x="2974" y="257"/>
                    <a:pt x="2875" y="174"/>
                  </a:cubicBezTo>
                  <a:cubicBezTo>
                    <a:pt x="2927" y="122"/>
                    <a:pt x="2973" y="64"/>
                    <a:pt x="3014" y="3"/>
                  </a:cubicBezTo>
                  <a:cubicBezTo>
                    <a:pt x="3009" y="0"/>
                    <a:pt x="3009" y="0"/>
                    <a:pt x="3009" y="0"/>
                  </a:cubicBezTo>
                  <a:cubicBezTo>
                    <a:pt x="2964" y="58"/>
                    <a:pt x="2912" y="111"/>
                    <a:pt x="2857" y="159"/>
                  </a:cubicBezTo>
                  <a:cubicBezTo>
                    <a:pt x="2802" y="111"/>
                    <a:pt x="2751" y="58"/>
                    <a:pt x="2706" y="0"/>
                  </a:cubicBezTo>
                  <a:cubicBezTo>
                    <a:pt x="2701" y="3"/>
                    <a:pt x="2701" y="3"/>
                    <a:pt x="2701" y="3"/>
                  </a:cubicBezTo>
                  <a:cubicBezTo>
                    <a:pt x="2741" y="64"/>
                    <a:pt x="2788" y="122"/>
                    <a:pt x="2840" y="174"/>
                  </a:cubicBezTo>
                  <a:cubicBezTo>
                    <a:pt x="2740" y="257"/>
                    <a:pt x="2628" y="324"/>
                    <a:pt x="2509" y="373"/>
                  </a:cubicBezTo>
                  <a:cubicBezTo>
                    <a:pt x="2315" y="455"/>
                    <a:pt x="2106" y="490"/>
                    <a:pt x="1897" y="490"/>
                  </a:cubicBezTo>
                  <a:cubicBezTo>
                    <a:pt x="1688" y="489"/>
                    <a:pt x="1479" y="455"/>
                    <a:pt x="1276" y="398"/>
                  </a:cubicBezTo>
                  <a:cubicBezTo>
                    <a:pt x="1174" y="370"/>
                    <a:pt x="1075" y="334"/>
                    <a:pt x="973" y="301"/>
                  </a:cubicBezTo>
                  <a:cubicBezTo>
                    <a:pt x="870" y="269"/>
                    <a:pt x="765" y="244"/>
                    <a:pt x="658" y="232"/>
                  </a:cubicBezTo>
                  <a:cubicBezTo>
                    <a:pt x="551" y="219"/>
                    <a:pt x="441" y="221"/>
                    <a:pt x="336" y="249"/>
                  </a:cubicBezTo>
                  <a:cubicBezTo>
                    <a:pt x="231" y="276"/>
                    <a:pt x="136" y="340"/>
                    <a:pt x="71" y="427"/>
                  </a:cubicBezTo>
                  <a:cubicBezTo>
                    <a:pt x="2" y="516"/>
                    <a:pt x="0" y="640"/>
                    <a:pt x="33" y="743"/>
                  </a:cubicBezTo>
                  <a:cubicBezTo>
                    <a:pt x="65" y="848"/>
                    <a:pt x="137" y="942"/>
                    <a:pt x="230" y="1003"/>
                  </a:cubicBezTo>
                  <a:cubicBezTo>
                    <a:pt x="324" y="1063"/>
                    <a:pt x="435" y="1095"/>
                    <a:pt x="546" y="1095"/>
                  </a:cubicBezTo>
                  <a:cubicBezTo>
                    <a:pt x="655" y="1095"/>
                    <a:pt x="771" y="1066"/>
                    <a:pt x="858" y="990"/>
                  </a:cubicBezTo>
                  <a:cubicBezTo>
                    <a:pt x="943" y="914"/>
                    <a:pt x="984" y="786"/>
                    <a:pt x="939" y="678"/>
                  </a:cubicBezTo>
                  <a:cubicBezTo>
                    <a:pt x="917" y="624"/>
                    <a:pt x="870" y="585"/>
                    <a:pt x="817" y="566"/>
                  </a:cubicBezTo>
                  <a:cubicBezTo>
                    <a:pt x="766" y="547"/>
                    <a:pt x="704" y="549"/>
                    <a:pt x="659" y="582"/>
                  </a:cubicBezTo>
                  <a:cubicBezTo>
                    <a:pt x="662" y="586"/>
                    <a:pt x="662" y="586"/>
                    <a:pt x="662" y="586"/>
                  </a:cubicBezTo>
                  <a:cubicBezTo>
                    <a:pt x="757" y="536"/>
                    <a:pt x="878" y="599"/>
                    <a:pt x="911" y="690"/>
                  </a:cubicBezTo>
                  <a:cubicBezTo>
                    <a:pt x="945" y="784"/>
                    <a:pt x="901" y="893"/>
                    <a:pt x="828" y="956"/>
                  </a:cubicBezTo>
                  <a:cubicBezTo>
                    <a:pt x="752" y="1021"/>
                    <a:pt x="647" y="1045"/>
                    <a:pt x="546" y="1043"/>
                  </a:cubicBezTo>
                  <a:cubicBezTo>
                    <a:pt x="444" y="1042"/>
                    <a:pt x="342" y="1016"/>
                    <a:pt x="256" y="963"/>
                  </a:cubicBezTo>
                  <a:cubicBezTo>
                    <a:pt x="168" y="911"/>
                    <a:pt x="99" y="830"/>
                    <a:pt x="63" y="733"/>
                  </a:cubicBezTo>
                  <a:cubicBezTo>
                    <a:pt x="45" y="685"/>
                    <a:pt x="36" y="633"/>
                    <a:pt x="37" y="582"/>
                  </a:cubicBezTo>
                  <a:cubicBezTo>
                    <a:pt x="41" y="531"/>
                    <a:pt x="56" y="480"/>
                    <a:pt x="87" y="439"/>
                  </a:cubicBezTo>
                  <a:cubicBezTo>
                    <a:pt x="147" y="352"/>
                    <a:pt x="240" y="294"/>
                    <a:pt x="342" y="269"/>
                  </a:cubicBezTo>
                  <a:cubicBezTo>
                    <a:pt x="443" y="242"/>
                    <a:pt x="550" y="248"/>
                    <a:pt x="654" y="263"/>
                  </a:cubicBezTo>
                  <a:cubicBezTo>
                    <a:pt x="758" y="280"/>
                    <a:pt x="859" y="310"/>
                    <a:pt x="958" y="344"/>
                  </a:cubicBezTo>
                  <a:cubicBezTo>
                    <a:pt x="1057" y="379"/>
                    <a:pt x="1157" y="421"/>
                    <a:pt x="1260" y="450"/>
                  </a:cubicBezTo>
                  <a:cubicBezTo>
                    <a:pt x="1466" y="512"/>
                    <a:pt x="1680" y="553"/>
                    <a:pt x="1897" y="551"/>
                  </a:cubicBezTo>
                  <a:cubicBezTo>
                    <a:pt x="2113" y="552"/>
                    <a:pt x="2331" y="507"/>
                    <a:pt x="2527" y="416"/>
                  </a:cubicBezTo>
                  <a:cubicBezTo>
                    <a:pt x="2625" y="370"/>
                    <a:pt x="2717" y="312"/>
                    <a:pt x="2801" y="243"/>
                  </a:cubicBezTo>
                  <a:cubicBezTo>
                    <a:pt x="2820" y="227"/>
                    <a:pt x="2839" y="210"/>
                    <a:pt x="2857" y="192"/>
                  </a:cubicBezTo>
                  <a:cubicBezTo>
                    <a:pt x="2876" y="210"/>
                    <a:pt x="2894" y="227"/>
                    <a:pt x="2914" y="243"/>
                  </a:cubicBezTo>
                  <a:cubicBezTo>
                    <a:pt x="2997" y="312"/>
                    <a:pt x="3089" y="370"/>
                    <a:pt x="3187" y="416"/>
                  </a:cubicBezTo>
                  <a:cubicBezTo>
                    <a:pt x="3383" y="507"/>
                    <a:pt x="3601" y="552"/>
                    <a:pt x="3818" y="551"/>
                  </a:cubicBezTo>
                  <a:cubicBezTo>
                    <a:pt x="4034" y="553"/>
                    <a:pt x="4249" y="512"/>
                    <a:pt x="4454" y="450"/>
                  </a:cubicBezTo>
                  <a:cubicBezTo>
                    <a:pt x="4557" y="421"/>
                    <a:pt x="4657" y="379"/>
                    <a:pt x="4756" y="344"/>
                  </a:cubicBezTo>
                  <a:cubicBezTo>
                    <a:pt x="4856" y="310"/>
                    <a:pt x="4957" y="280"/>
                    <a:pt x="5061" y="263"/>
                  </a:cubicBezTo>
                  <a:cubicBezTo>
                    <a:pt x="5164" y="248"/>
                    <a:pt x="5271" y="242"/>
                    <a:pt x="5373" y="269"/>
                  </a:cubicBezTo>
                  <a:cubicBezTo>
                    <a:pt x="5474" y="294"/>
                    <a:pt x="5568" y="352"/>
                    <a:pt x="5627" y="439"/>
                  </a:cubicBezTo>
                  <a:cubicBezTo>
                    <a:pt x="5659" y="480"/>
                    <a:pt x="5674" y="531"/>
                    <a:pt x="5677" y="582"/>
                  </a:cubicBezTo>
                  <a:cubicBezTo>
                    <a:pt x="5679" y="633"/>
                    <a:pt x="5670" y="685"/>
                    <a:pt x="5651" y="733"/>
                  </a:cubicBezTo>
                  <a:cubicBezTo>
                    <a:pt x="5616" y="830"/>
                    <a:pt x="5546" y="911"/>
                    <a:pt x="5459" y="963"/>
                  </a:cubicBezTo>
                  <a:cubicBezTo>
                    <a:pt x="5372" y="1016"/>
                    <a:pt x="5270" y="1042"/>
                    <a:pt x="5168" y="1043"/>
                  </a:cubicBezTo>
                  <a:cubicBezTo>
                    <a:pt x="5067" y="1045"/>
                    <a:pt x="4962" y="1021"/>
                    <a:pt x="4887" y="956"/>
                  </a:cubicBezTo>
                  <a:cubicBezTo>
                    <a:pt x="4813" y="893"/>
                    <a:pt x="4769" y="784"/>
                    <a:pt x="4804" y="690"/>
                  </a:cubicBezTo>
                  <a:cubicBezTo>
                    <a:pt x="4836" y="599"/>
                    <a:pt x="4958" y="536"/>
                    <a:pt x="5053" y="586"/>
                  </a:cubicBezTo>
                  <a:cubicBezTo>
                    <a:pt x="5056" y="582"/>
                    <a:pt x="5056" y="582"/>
                    <a:pt x="5056" y="582"/>
                  </a:cubicBezTo>
                  <a:cubicBezTo>
                    <a:pt x="5011" y="549"/>
                    <a:pt x="4949" y="547"/>
                    <a:pt x="4897" y="566"/>
                  </a:cubicBezTo>
                  <a:cubicBezTo>
                    <a:pt x="4845" y="585"/>
                    <a:pt x="4798" y="624"/>
                    <a:pt x="4775" y="678"/>
                  </a:cubicBezTo>
                  <a:cubicBezTo>
                    <a:pt x="4730" y="786"/>
                    <a:pt x="4772" y="914"/>
                    <a:pt x="4857" y="990"/>
                  </a:cubicBezTo>
                  <a:cubicBezTo>
                    <a:pt x="4943" y="1066"/>
                    <a:pt x="5059" y="1095"/>
                    <a:pt x="5169" y="1095"/>
                  </a:cubicBezTo>
                  <a:cubicBezTo>
                    <a:pt x="5280" y="1095"/>
                    <a:pt x="5391" y="1063"/>
                    <a:pt x="5485" y="1003"/>
                  </a:cubicBezTo>
                  <a:cubicBezTo>
                    <a:pt x="5578" y="942"/>
                    <a:pt x="5649" y="848"/>
                    <a:pt x="5681" y="743"/>
                  </a:cubicBezTo>
                  <a:cubicBezTo>
                    <a:pt x="5714" y="640"/>
                    <a:pt x="5712" y="516"/>
                    <a:pt x="5643" y="427"/>
                  </a:cubicBezTo>
                  <a:cubicBezTo>
                    <a:pt x="5579" y="340"/>
                    <a:pt x="5483" y="276"/>
                    <a:pt x="5378" y="2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08931" y="1744177"/>
            <a:ext cx="8676494" cy="3001995"/>
            <a:chOff x="591331" y="1615140"/>
            <a:chExt cx="11095230" cy="3838858"/>
          </a:xfrm>
        </p:grpSpPr>
        <p:sp>
          <p:nvSpPr>
            <p:cNvPr id="27" name="矩形 26"/>
            <p:cNvSpPr/>
            <p:nvPr/>
          </p:nvSpPr>
          <p:spPr>
            <a:xfrm>
              <a:off x="3873026" y="1615140"/>
              <a:ext cx="2418736" cy="215818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267825" y="1615140"/>
              <a:ext cx="2418736" cy="2158181"/>
            </a:xfrm>
            <a:prstGeom prst="rect">
              <a:avLst/>
            </a:prstGeom>
            <a:solidFill>
              <a:srgbClr val="748B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33219" y="3920676"/>
              <a:ext cx="5658544" cy="1526458"/>
            </a:xfrm>
            <a:prstGeom prst="rect">
              <a:avLst/>
            </a:prstGeom>
            <a:solidFill>
              <a:srgbClr val="576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2" name="组合 13"/>
            <p:cNvGrpSpPr/>
            <p:nvPr/>
          </p:nvGrpSpPr>
          <p:grpSpPr>
            <a:xfrm>
              <a:off x="3964029" y="2044101"/>
              <a:ext cx="2327733" cy="775411"/>
              <a:chOff x="4608063" y="4680426"/>
              <a:chExt cx="2327733" cy="775411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4877665" y="4680426"/>
                <a:ext cx="1762007" cy="5116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4608063" y="5078250"/>
                <a:ext cx="2327733" cy="3775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单击此处添加描述文本</a:t>
                </a:r>
              </a:p>
            </p:txBody>
          </p:sp>
        </p:grpSp>
        <p:grpSp>
          <p:nvGrpSpPr>
            <p:cNvPr id="35" name="组合 16"/>
            <p:cNvGrpSpPr/>
            <p:nvPr/>
          </p:nvGrpSpPr>
          <p:grpSpPr>
            <a:xfrm>
              <a:off x="9313326" y="2044101"/>
              <a:ext cx="2327733" cy="775411"/>
              <a:chOff x="4608063" y="4680426"/>
              <a:chExt cx="2327733" cy="775411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4877665" y="4680426"/>
                <a:ext cx="1762007" cy="5116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4608063" y="5078250"/>
                <a:ext cx="2327733" cy="3775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单击此处添加描述文本</a:t>
                </a: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2487119" y="4153364"/>
              <a:ext cx="1950740" cy="43542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919232" y="4743287"/>
              <a:ext cx="5086517" cy="3775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331" y="1676186"/>
              <a:ext cx="3108668" cy="206920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3957" y="1615140"/>
              <a:ext cx="2778575" cy="2130253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93957" y="3920677"/>
              <a:ext cx="5292604" cy="1533321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1135849" y="4958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29" name="下箭头 21"/>
          <p:cNvSpPr>
            <a:spLocks noChangeArrowheads="1"/>
          </p:cNvSpPr>
          <p:nvPr/>
        </p:nvSpPr>
        <p:spPr bwMode="auto">
          <a:xfrm>
            <a:off x="5212252" y="1502674"/>
            <a:ext cx="1608138" cy="1884363"/>
          </a:xfrm>
          <a:prstGeom prst="downArrow">
            <a:avLst>
              <a:gd name="adj1" fmla="val 50000"/>
              <a:gd name="adj2" fmla="val 54162"/>
            </a:avLst>
          </a:prstGeom>
          <a:solidFill>
            <a:srgbClr val="57668A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下箭头 22"/>
          <p:cNvSpPr>
            <a:spLocks noChangeArrowheads="1"/>
          </p:cNvSpPr>
          <p:nvPr/>
        </p:nvSpPr>
        <p:spPr bwMode="auto">
          <a:xfrm rot="16200000">
            <a:off x="4106559" y="2578205"/>
            <a:ext cx="1435100" cy="1808163"/>
          </a:xfrm>
          <a:prstGeom prst="downArrow">
            <a:avLst>
              <a:gd name="adj1" fmla="val 50000"/>
              <a:gd name="adj2" fmla="val 54131"/>
            </a:avLst>
          </a:prstGeom>
          <a:solidFill>
            <a:srgbClr val="748BC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下箭头 23"/>
          <p:cNvSpPr>
            <a:spLocks noChangeArrowheads="1"/>
          </p:cNvSpPr>
          <p:nvPr/>
        </p:nvSpPr>
        <p:spPr bwMode="auto">
          <a:xfrm rot="5400000">
            <a:off x="6490984" y="2578205"/>
            <a:ext cx="1435100" cy="1808163"/>
          </a:xfrm>
          <a:prstGeom prst="downArrow">
            <a:avLst>
              <a:gd name="adj1" fmla="val 50000"/>
              <a:gd name="adj2" fmla="val 54131"/>
            </a:avLst>
          </a:prstGeom>
          <a:solidFill>
            <a:srgbClr val="748BC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下箭头 24"/>
          <p:cNvSpPr>
            <a:spLocks noChangeArrowheads="1"/>
          </p:cNvSpPr>
          <p:nvPr/>
        </p:nvSpPr>
        <p:spPr bwMode="auto">
          <a:xfrm rot="10800000">
            <a:off x="5212252" y="3577537"/>
            <a:ext cx="1608138" cy="1884362"/>
          </a:xfrm>
          <a:prstGeom prst="downArrow">
            <a:avLst>
              <a:gd name="adj1" fmla="val 50000"/>
              <a:gd name="adj2" fmla="val 54162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9"/>
          <p:cNvSpPr txBox="1">
            <a:spLocks noChangeArrowheads="1"/>
          </p:cNvSpPr>
          <p:nvPr/>
        </p:nvSpPr>
        <p:spPr bwMode="auto">
          <a:xfrm>
            <a:off x="3975590" y="3190187"/>
            <a:ext cx="1009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单击添    加标题</a:t>
            </a:r>
          </a:p>
        </p:txBody>
      </p:sp>
      <p:sp>
        <p:nvSpPr>
          <p:cNvPr id="34" name="文本框 10"/>
          <p:cNvSpPr txBox="1">
            <a:spLocks noChangeArrowheads="1"/>
          </p:cNvSpPr>
          <p:nvPr/>
        </p:nvSpPr>
        <p:spPr bwMode="auto">
          <a:xfrm>
            <a:off x="7020415" y="3190187"/>
            <a:ext cx="958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5" name="文本框 11"/>
          <p:cNvSpPr txBox="1">
            <a:spLocks noChangeArrowheads="1"/>
          </p:cNvSpPr>
          <p:nvPr/>
        </p:nvSpPr>
        <p:spPr bwMode="auto">
          <a:xfrm>
            <a:off x="5580719" y="1801124"/>
            <a:ext cx="8302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en-US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单击</a:t>
            </a:r>
            <a:endParaRPr lang="en-US" altLang="zh-CN" sz="1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en-US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1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  标题</a:t>
            </a:r>
          </a:p>
        </p:txBody>
      </p: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5580719" y="4090299"/>
            <a:ext cx="83026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en-US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单击</a:t>
            </a:r>
            <a:endParaRPr lang="en-US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en-US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37" name="文本框 17"/>
          <p:cNvSpPr txBox="1">
            <a:spLocks noChangeArrowheads="1"/>
          </p:cNvSpPr>
          <p:nvPr/>
        </p:nvSpPr>
        <p:spPr bwMode="auto">
          <a:xfrm>
            <a:off x="4404215" y="4485657"/>
            <a:ext cx="695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文本框 18"/>
          <p:cNvSpPr txBox="1">
            <a:spLocks noChangeArrowheads="1"/>
          </p:cNvSpPr>
          <p:nvPr/>
        </p:nvSpPr>
        <p:spPr bwMode="auto">
          <a:xfrm>
            <a:off x="6944215" y="1801718"/>
            <a:ext cx="695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文本框 19"/>
          <p:cNvSpPr txBox="1">
            <a:spLocks noChangeArrowheads="1"/>
          </p:cNvSpPr>
          <p:nvPr/>
        </p:nvSpPr>
        <p:spPr bwMode="auto">
          <a:xfrm>
            <a:off x="4445490" y="1792412"/>
            <a:ext cx="695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文本框 20"/>
          <p:cNvSpPr txBox="1">
            <a:spLocks noChangeArrowheads="1"/>
          </p:cNvSpPr>
          <p:nvPr/>
        </p:nvSpPr>
        <p:spPr bwMode="auto">
          <a:xfrm>
            <a:off x="6850552" y="4578655"/>
            <a:ext cx="695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639541" y="1879711"/>
            <a:ext cx="3289717" cy="972076"/>
            <a:chOff x="8194381" y="1565798"/>
            <a:chExt cx="4386289" cy="1296103"/>
          </a:xfrm>
        </p:grpSpPr>
        <p:sp>
          <p:nvSpPr>
            <p:cNvPr id="51" name="矩形 50"/>
            <p:cNvSpPr/>
            <p:nvPr/>
          </p:nvSpPr>
          <p:spPr>
            <a:xfrm>
              <a:off x="8215314" y="2129648"/>
              <a:ext cx="4365356" cy="7322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194381" y="1565798"/>
              <a:ext cx="3914754" cy="5334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53" name="组合 27"/>
          <p:cNvGrpSpPr/>
          <p:nvPr/>
        </p:nvGrpSpPr>
        <p:grpSpPr>
          <a:xfrm>
            <a:off x="7639540" y="4085548"/>
            <a:ext cx="3289718" cy="972076"/>
            <a:chOff x="8194381" y="1565798"/>
            <a:chExt cx="4386291" cy="1296103"/>
          </a:xfrm>
        </p:grpSpPr>
        <p:sp>
          <p:nvSpPr>
            <p:cNvPr id="54" name="矩形 53"/>
            <p:cNvSpPr/>
            <p:nvPr/>
          </p:nvSpPr>
          <p:spPr>
            <a:xfrm>
              <a:off x="8215314" y="2129648"/>
              <a:ext cx="4365358" cy="7322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194381" y="1565798"/>
              <a:ext cx="3914754" cy="5334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03921" y="1879711"/>
            <a:ext cx="3241569" cy="972076"/>
            <a:chOff x="7787042" y="1565798"/>
            <a:chExt cx="4322093" cy="1296103"/>
          </a:xfrm>
        </p:grpSpPr>
        <p:sp>
          <p:nvSpPr>
            <p:cNvPr id="57" name="矩形 56"/>
            <p:cNvSpPr/>
            <p:nvPr/>
          </p:nvSpPr>
          <p:spPr>
            <a:xfrm>
              <a:off x="7787042" y="2129648"/>
              <a:ext cx="4322093" cy="7322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194381" y="1565798"/>
              <a:ext cx="3914754" cy="5334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r">
                <a:defRPr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59" name="组合 27"/>
          <p:cNvGrpSpPr/>
          <p:nvPr/>
        </p:nvGrpSpPr>
        <p:grpSpPr>
          <a:xfrm>
            <a:off x="1203921" y="4085548"/>
            <a:ext cx="3241569" cy="972076"/>
            <a:chOff x="7787042" y="1565798"/>
            <a:chExt cx="4322093" cy="1296103"/>
          </a:xfrm>
        </p:grpSpPr>
        <p:sp>
          <p:nvSpPr>
            <p:cNvPr id="60" name="矩形 59"/>
            <p:cNvSpPr/>
            <p:nvPr/>
          </p:nvSpPr>
          <p:spPr>
            <a:xfrm>
              <a:off x="7787042" y="2129648"/>
              <a:ext cx="4293638" cy="7322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194381" y="1565798"/>
              <a:ext cx="3914754" cy="5334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r">
                <a:defRPr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275784" y="4519066"/>
            <a:ext cx="9735115" cy="102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9349" y="1189290"/>
            <a:ext cx="9087983" cy="3072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4083" y="265125"/>
            <a:ext cx="8875058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685733" y="1355046"/>
            <a:ext cx="27253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400" dirty="0" smtClean="0">
                <a:solidFill>
                  <a:srgbClr val="748BC0"/>
                </a:solidFill>
                <a:cs typeface="+mn-ea"/>
                <a:sym typeface="+mn-lt"/>
              </a:rPr>
              <a:t>03</a:t>
            </a:r>
            <a:endParaRPr kumimoji="1" lang="zh-CN" altLang="en-US" sz="5400" dirty="0">
              <a:solidFill>
                <a:srgbClr val="748BC0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499" y="2514600"/>
            <a:ext cx="3887071" cy="4343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3121099" cy="3518907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 rot="10800000">
            <a:off x="4036033" y="1821729"/>
            <a:ext cx="3952156" cy="1211573"/>
            <a:chOff x="5727638" y="5274342"/>
            <a:chExt cx="3952156" cy="1211573"/>
          </a:xfrm>
          <a:gradFill flip="none" rotWithShape="1">
            <a:gsLst>
              <a:gs pos="0">
                <a:srgbClr val="748BC0">
                  <a:alpha val="0"/>
                </a:srgbClr>
              </a:gs>
              <a:gs pos="100000">
                <a:srgbClr val="57668A"/>
              </a:gs>
            </a:gsLst>
            <a:lin ang="16200000" scaled="1"/>
            <a:tileRect/>
          </a:gradFill>
        </p:grpSpPr>
        <p:sp>
          <p:nvSpPr>
            <p:cNvPr id="44" name="Freeform 108">
              <a:extLst>
                <a:ext uri="{FF2B5EF4-FFF2-40B4-BE49-F238E27FC236}">
                  <a16:creationId xmlns="" xmlns:a16="http://schemas.microsoft.com/office/drawing/2014/main" id="{E37AE666-F1CA-4A39-BEB4-9F0F27E2D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0705" y="5274342"/>
              <a:ext cx="619698" cy="456553"/>
            </a:xfrm>
            <a:custGeom>
              <a:avLst/>
              <a:gdLst>
                <a:gd name="T0" fmla="*/ 479 w 967"/>
                <a:gd name="T1" fmla="*/ 711 h 711"/>
                <a:gd name="T2" fmla="*/ 489 w 967"/>
                <a:gd name="T3" fmla="*/ 711 h 711"/>
                <a:gd name="T4" fmla="*/ 966 w 967"/>
                <a:gd name="T5" fmla="*/ 276 h 711"/>
                <a:gd name="T6" fmla="*/ 967 w 967"/>
                <a:gd name="T7" fmla="*/ 260 h 711"/>
                <a:gd name="T8" fmla="*/ 951 w 967"/>
                <a:gd name="T9" fmla="*/ 260 h 711"/>
                <a:gd name="T10" fmla="*/ 618 w 967"/>
                <a:gd name="T11" fmla="*/ 375 h 711"/>
                <a:gd name="T12" fmla="*/ 487 w 967"/>
                <a:gd name="T13" fmla="*/ 13 h 711"/>
                <a:gd name="T14" fmla="*/ 477 w 967"/>
                <a:gd name="T15" fmla="*/ 0 h 711"/>
                <a:gd name="T16" fmla="*/ 466 w 967"/>
                <a:gd name="T17" fmla="*/ 11 h 711"/>
                <a:gd name="T18" fmla="*/ 349 w 967"/>
                <a:gd name="T19" fmla="*/ 374 h 711"/>
                <a:gd name="T20" fmla="*/ 16 w 967"/>
                <a:gd name="T21" fmla="*/ 260 h 711"/>
                <a:gd name="T22" fmla="*/ 0 w 967"/>
                <a:gd name="T23" fmla="*/ 260 h 711"/>
                <a:gd name="T24" fmla="*/ 1 w 967"/>
                <a:gd name="T25" fmla="*/ 276 h 711"/>
                <a:gd name="T26" fmla="*/ 479 w 967"/>
                <a:gd name="T27" fmla="*/ 711 h 711"/>
                <a:gd name="T28" fmla="*/ 501 w 967"/>
                <a:gd name="T29" fmla="*/ 681 h 711"/>
                <a:gd name="T30" fmla="*/ 501 w 967"/>
                <a:gd name="T31" fmla="*/ 670 h 711"/>
                <a:gd name="T32" fmla="*/ 623 w 967"/>
                <a:gd name="T33" fmla="*/ 566 h 711"/>
                <a:gd name="T34" fmla="*/ 749 w 967"/>
                <a:gd name="T35" fmla="*/ 434 h 711"/>
                <a:gd name="T36" fmla="*/ 502 w 967"/>
                <a:gd name="T37" fmla="*/ 665 h 711"/>
                <a:gd name="T38" fmla="*/ 508 w 967"/>
                <a:gd name="T39" fmla="*/ 627 h 711"/>
                <a:gd name="T40" fmla="*/ 532 w 967"/>
                <a:gd name="T41" fmla="*/ 546 h 711"/>
                <a:gd name="T42" fmla="*/ 562 w 967"/>
                <a:gd name="T43" fmla="*/ 487 h 711"/>
                <a:gd name="T44" fmla="*/ 597 w 967"/>
                <a:gd name="T45" fmla="*/ 438 h 711"/>
                <a:gd name="T46" fmla="*/ 611 w 967"/>
                <a:gd name="T47" fmla="*/ 422 h 711"/>
                <a:gd name="T48" fmla="*/ 935 w 967"/>
                <a:gd name="T49" fmla="*/ 290 h 711"/>
                <a:gd name="T50" fmla="*/ 501 w 967"/>
                <a:gd name="T51" fmla="*/ 681 h 711"/>
                <a:gd name="T52" fmla="*/ 371 w 967"/>
                <a:gd name="T53" fmla="*/ 438 h 711"/>
                <a:gd name="T54" fmla="*/ 460 w 967"/>
                <a:gd name="T55" fmla="*/ 625 h 711"/>
                <a:gd name="T56" fmla="*/ 466 w 967"/>
                <a:gd name="T57" fmla="*/ 665 h 711"/>
                <a:gd name="T58" fmla="*/ 219 w 967"/>
                <a:gd name="T59" fmla="*/ 434 h 711"/>
                <a:gd name="T60" fmla="*/ 344 w 967"/>
                <a:gd name="T61" fmla="*/ 566 h 711"/>
                <a:gd name="T62" fmla="*/ 466 w 967"/>
                <a:gd name="T63" fmla="*/ 670 h 711"/>
                <a:gd name="T64" fmla="*/ 467 w 967"/>
                <a:gd name="T65" fmla="*/ 681 h 711"/>
                <a:gd name="T66" fmla="*/ 32 w 967"/>
                <a:gd name="T67" fmla="*/ 290 h 711"/>
                <a:gd name="T68" fmla="*/ 359 w 967"/>
                <a:gd name="T69" fmla="*/ 425 h 711"/>
                <a:gd name="T70" fmla="*/ 371 w 967"/>
                <a:gd name="T71" fmla="*/ 438 h 711"/>
                <a:gd name="T72" fmla="*/ 475 w 967"/>
                <a:gd name="T73" fmla="*/ 44 h 711"/>
                <a:gd name="T74" fmla="*/ 586 w 967"/>
                <a:gd name="T75" fmla="*/ 403 h 711"/>
                <a:gd name="T76" fmla="*/ 585 w 967"/>
                <a:gd name="T77" fmla="*/ 407 h 711"/>
                <a:gd name="T78" fmla="*/ 527 w 967"/>
                <a:gd name="T79" fmla="*/ 488 h 711"/>
                <a:gd name="T80" fmla="*/ 487 w 967"/>
                <a:gd name="T81" fmla="*/ 589 h 711"/>
                <a:gd name="T82" fmla="*/ 497 w 967"/>
                <a:gd name="T83" fmla="*/ 448 h 711"/>
                <a:gd name="T84" fmla="*/ 492 w 967"/>
                <a:gd name="T85" fmla="*/ 266 h 711"/>
                <a:gd name="T86" fmla="*/ 481 w 967"/>
                <a:gd name="T87" fmla="*/ 589 h 711"/>
                <a:gd name="T88" fmla="*/ 440 w 967"/>
                <a:gd name="T89" fmla="*/ 488 h 711"/>
                <a:gd name="T90" fmla="*/ 384 w 967"/>
                <a:gd name="T91" fmla="*/ 409 h 711"/>
                <a:gd name="T92" fmla="*/ 475 w 967"/>
                <a:gd name="T93" fmla="*/ 4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7" h="711">
                  <a:moveTo>
                    <a:pt x="479" y="711"/>
                  </a:moveTo>
                  <a:cubicBezTo>
                    <a:pt x="489" y="711"/>
                    <a:pt x="489" y="711"/>
                    <a:pt x="489" y="711"/>
                  </a:cubicBezTo>
                  <a:cubicBezTo>
                    <a:pt x="940" y="698"/>
                    <a:pt x="966" y="280"/>
                    <a:pt x="966" y="276"/>
                  </a:cubicBezTo>
                  <a:cubicBezTo>
                    <a:pt x="967" y="260"/>
                    <a:pt x="967" y="260"/>
                    <a:pt x="967" y="260"/>
                  </a:cubicBezTo>
                  <a:cubicBezTo>
                    <a:pt x="951" y="260"/>
                    <a:pt x="951" y="260"/>
                    <a:pt x="951" y="260"/>
                  </a:cubicBezTo>
                  <a:cubicBezTo>
                    <a:pt x="793" y="264"/>
                    <a:pt x="688" y="313"/>
                    <a:pt x="618" y="375"/>
                  </a:cubicBezTo>
                  <a:cubicBezTo>
                    <a:pt x="626" y="276"/>
                    <a:pt x="599" y="152"/>
                    <a:pt x="487" y="13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66" y="11"/>
                    <a:pt x="466" y="11"/>
                    <a:pt x="466" y="11"/>
                  </a:cubicBezTo>
                  <a:cubicBezTo>
                    <a:pt x="463" y="13"/>
                    <a:pt x="320" y="160"/>
                    <a:pt x="349" y="374"/>
                  </a:cubicBezTo>
                  <a:cubicBezTo>
                    <a:pt x="279" y="313"/>
                    <a:pt x="174" y="264"/>
                    <a:pt x="16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1" y="276"/>
                    <a:pt x="1" y="276"/>
                    <a:pt x="1" y="276"/>
                  </a:cubicBezTo>
                  <a:cubicBezTo>
                    <a:pt x="2" y="280"/>
                    <a:pt x="27" y="699"/>
                    <a:pt x="479" y="711"/>
                  </a:cubicBezTo>
                  <a:close/>
                  <a:moveTo>
                    <a:pt x="501" y="681"/>
                  </a:moveTo>
                  <a:cubicBezTo>
                    <a:pt x="501" y="678"/>
                    <a:pt x="501" y="674"/>
                    <a:pt x="501" y="670"/>
                  </a:cubicBezTo>
                  <a:cubicBezTo>
                    <a:pt x="545" y="638"/>
                    <a:pt x="584" y="602"/>
                    <a:pt x="623" y="566"/>
                  </a:cubicBezTo>
                  <a:cubicBezTo>
                    <a:pt x="666" y="523"/>
                    <a:pt x="710" y="481"/>
                    <a:pt x="749" y="434"/>
                  </a:cubicBezTo>
                  <a:cubicBezTo>
                    <a:pt x="661" y="506"/>
                    <a:pt x="582" y="585"/>
                    <a:pt x="502" y="665"/>
                  </a:cubicBezTo>
                  <a:cubicBezTo>
                    <a:pt x="503" y="654"/>
                    <a:pt x="505" y="641"/>
                    <a:pt x="508" y="627"/>
                  </a:cubicBezTo>
                  <a:cubicBezTo>
                    <a:pt x="513" y="603"/>
                    <a:pt x="521" y="575"/>
                    <a:pt x="532" y="546"/>
                  </a:cubicBezTo>
                  <a:cubicBezTo>
                    <a:pt x="543" y="529"/>
                    <a:pt x="553" y="509"/>
                    <a:pt x="562" y="487"/>
                  </a:cubicBezTo>
                  <a:cubicBezTo>
                    <a:pt x="572" y="470"/>
                    <a:pt x="583" y="454"/>
                    <a:pt x="597" y="438"/>
                  </a:cubicBezTo>
                  <a:cubicBezTo>
                    <a:pt x="601" y="433"/>
                    <a:pt x="606" y="427"/>
                    <a:pt x="611" y="422"/>
                  </a:cubicBezTo>
                  <a:cubicBezTo>
                    <a:pt x="687" y="340"/>
                    <a:pt x="796" y="296"/>
                    <a:pt x="935" y="290"/>
                  </a:cubicBezTo>
                  <a:cubicBezTo>
                    <a:pt x="927" y="364"/>
                    <a:pt x="870" y="664"/>
                    <a:pt x="501" y="681"/>
                  </a:cubicBezTo>
                  <a:close/>
                  <a:moveTo>
                    <a:pt x="371" y="438"/>
                  </a:moveTo>
                  <a:cubicBezTo>
                    <a:pt x="424" y="502"/>
                    <a:pt x="449" y="574"/>
                    <a:pt x="460" y="625"/>
                  </a:cubicBezTo>
                  <a:cubicBezTo>
                    <a:pt x="463" y="641"/>
                    <a:pt x="464" y="654"/>
                    <a:pt x="466" y="665"/>
                  </a:cubicBezTo>
                  <a:cubicBezTo>
                    <a:pt x="386" y="585"/>
                    <a:pt x="306" y="506"/>
                    <a:pt x="219" y="434"/>
                  </a:cubicBezTo>
                  <a:cubicBezTo>
                    <a:pt x="258" y="481"/>
                    <a:pt x="301" y="523"/>
                    <a:pt x="344" y="566"/>
                  </a:cubicBezTo>
                  <a:cubicBezTo>
                    <a:pt x="384" y="602"/>
                    <a:pt x="423" y="638"/>
                    <a:pt x="466" y="670"/>
                  </a:cubicBezTo>
                  <a:cubicBezTo>
                    <a:pt x="466" y="674"/>
                    <a:pt x="467" y="678"/>
                    <a:pt x="467" y="681"/>
                  </a:cubicBezTo>
                  <a:cubicBezTo>
                    <a:pt x="98" y="664"/>
                    <a:pt x="40" y="364"/>
                    <a:pt x="32" y="290"/>
                  </a:cubicBezTo>
                  <a:cubicBezTo>
                    <a:pt x="173" y="296"/>
                    <a:pt x="283" y="341"/>
                    <a:pt x="359" y="425"/>
                  </a:cubicBezTo>
                  <a:cubicBezTo>
                    <a:pt x="363" y="429"/>
                    <a:pt x="367" y="434"/>
                    <a:pt x="371" y="438"/>
                  </a:cubicBezTo>
                  <a:close/>
                  <a:moveTo>
                    <a:pt x="475" y="44"/>
                  </a:moveTo>
                  <a:cubicBezTo>
                    <a:pt x="568" y="165"/>
                    <a:pt x="605" y="286"/>
                    <a:pt x="586" y="403"/>
                  </a:cubicBezTo>
                  <a:cubicBezTo>
                    <a:pt x="586" y="405"/>
                    <a:pt x="585" y="406"/>
                    <a:pt x="585" y="407"/>
                  </a:cubicBezTo>
                  <a:cubicBezTo>
                    <a:pt x="560" y="434"/>
                    <a:pt x="542" y="461"/>
                    <a:pt x="527" y="488"/>
                  </a:cubicBezTo>
                  <a:cubicBezTo>
                    <a:pt x="508" y="523"/>
                    <a:pt x="495" y="557"/>
                    <a:pt x="487" y="589"/>
                  </a:cubicBezTo>
                  <a:cubicBezTo>
                    <a:pt x="493" y="543"/>
                    <a:pt x="495" y="496"/>
                    <a:pt x="497" y="448"/>
                  </a:cubicBezTo>
                  <a:cubicBezTo>
                    <a:pt x="497" y="388"/>
                    <a:pt x="498" y="327"/>
                    <a:pt x="492" y="266"/>
                  </a:cubicBezTo>
                  <a:cubicBezTo>
                    <a:pt x="482" y="374"/>
                    <a:pt x="481" y="481"/>
                    <a:pt x="481" y="589"/>
                  </a:cubicBezTo>
                  <a:cubicBezTo>
                    <a:pt x="473" y="558"/>
                    <a:pt x="459" y="523"/>
                    <a:pt x="440" y="488"/>
                  </a:cubicBezTo>
                  <a:cubicBezTo>
                    <a:pt x="426" y="462"/>
                    <a:pt x="408" y="435"/>
                    <a:pt x="384" y="409"/>
                  </a:cubicBezTo>
                  <a:cubicBezTo>
                    <a:pt x="340" y="222"/>
                    <a:pt x="440" y="85"/>
                    <a:pt x="47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="" xmlns:a16="http://schemas.microsoft.com/office/drawing/2014/main" id="{277F7D73-4939-4D11-BA9D-00D46E89D7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7638" y="5532339"/>
              <a:ext cx="1813565" cy="583022"/>
            </a:xfrm>
            <a:custGeom>
              <a:avLst/>
              <a:gdLst>
                <a:gd name="T0" fmla="*/ 318 w 2828"/>
                <a:gd name="T1" fmla="*/ 464 h 910"/>
                <a:gd name="T2" fmla="*/ 1410 w 2828"/>
                <a:gd name="T3" fmla="*/ 504 h 910"/>
                <a:gd name="T4" fmla="*/ 2828 w 2828"/>
                <a:gd name="T5" fmla="*/ 389 h 910"/>
                <a:gd name="T6" fmla="*/ 2649 w 2828"/>
                <a:gd name="T7" fmla="*/ 508 h 910"/>
                <a:gd name="T8" fmla="*/ 2353 w 2828"/>
                <a:gd name="T9" fmla="*/ 252 h 910"/>
                <a:gd name="T10" fmla="*/ 2253 w 2828"/>
                <a:gd name="T11" fmla="*/ 289 h 910"/>
                <a:gd name="T12" fmla="*/ 2602 w 2828"/>
                <a:gd name="T13" fmla="*/ 534 h 910"/>
                <a:gd name="T14" fmla="*/ 2145 w 2828"/>
                <a:gd name="T15" fmla="*/ 642 h 910"/>
                <a:gd name="T16" fmla="*/ 2018 w 2828"/>
                <a:gd name="T17" fmla="*/ 401 h 910"/>
                <a:gd name="T18" fmla="*/ 1821 w 2828"/>
                <a:gd name="T19" fmla="*/ 239 h 910"/>
                <a:gd name="T20" fmla="*/ 1784 w 2828"/>
                <a:gd name="T21" fmla="*/ 579 h 910"/>
                <a:gd name="T22" fmla="*/ 1378 w 2828"/>
                <a:gd name="T23" fmla="*/ 431 h 910"/>
                <a:gd name="T24" fmla="*/ 1218 w 2828"/>
                <a:gd name="T25" fmla="*/ 17 h 910"/>
                <a:gd name="T26" fmla="*/ 1258 w 2828"/>
                <a:gd name="T27" fmla="*/ 391 h 910"/>
                <a:gd name="T28" fmla="*/ 734 w 2828"/>
                <a:gd name="T29" fmla="*/ 299 h 910"/>
                <a:gd name="T30" fmla="*/ 616 w 2828"/>
                <a:gd name="T31" fmla="*/ 63 h 910"/>
                <a:gd name="T32" fmla="*/ 377 w 2828"/>
                <a:gd name="T33" fmla="*/ 3 h 910"/>
                <a:gd name="T34" fmla="*/ 630 w 2828"/>
                <a:gd name="T35" fmla="*/ 306 h 910"/>
                <a:gd name="T36" fmla="*/ 249 w 2828"/>
                <a:gd name="T37" fmla="*/ 490 h 910"/>
                <a:gd name="T38" fmla="*/ 234 w 2828"/>
                <a:gd name="T39" fmla="*/ 491 h 910"/>
                <a:gd name="T40" fmla="*/ 0 w 2828"/>
                <a:gd name="T41" fmla="*/ 780 h 910"/>
                <a:gd name="T42" fmla="*/ 35 w 2828"/>
                <a:gd name="T43" fmla="*/ 910 h 910"/>
                <a:gd name="T44" fmla="*/ 256 w 2828"/>
                <a:gd name="T45" fmla="*/ 521 h 910"/>
                <a:gd name="T46" fmla="*/ 2282 w 2828"/>
                <a:gd name="T47" fmla="*/ 288 h 910"/>
                <a:gd name="T48" fmla="*/ 2618 w 2828"/>
                <a:gd name="T49" fmla="*/ 503 h 910"/>
                <a:gd name="T50" fmla="*/ 2507 w 2828"/>
                <a:gd name="T51" fmla="*/ 418 h 910"/>
                <a:gd name="T52" fmla="*/ 2498 w 2828"/>
                <a:gd name="T53" fmla="*/ 430 h 910"/>
                <a:gd name="T54" fmla="*/ 2377 w 2828"/>
                <a:gd name="T55" fmla="*/ 442 h 910"/>
                <a:gd name="T56" fmla="*/ 1824 w 2828"/>
                <a:gd name="T57" fmla="*/ 436 h 910"/>
                <a:gd name="T58" fmla="*/ 1990 w 2828"/>
                <a:gd name="T59" fmla="*/ 410 h 910"/>
                <a:gd name="T60" fmla="*/ 1940 w 2828"/>
                <a:gd name="T61" fmla="*/ 489 h 910"/>
                <a:gd name="T62" fmla="*/ 1926 w 2828"/>
                <a:gd name="T63" fmla="*/ 493 h 910"/>
                <a:gd name="T64" fmla="*/ 1962 w 2828"/>
                <a:gd name="T65" fmla="*/ 622 h 910"/>
                <a:gd name="T66" fmla="*/ 1363 w 2828"/>
                <a:gd name="T67" fmla="*/ 202 h 910"/>
                <a:gd name="T68" fmla="*/ 1342 w 2828"/>
                <a:gd name="T69" fmla="*/ 418 h 910"/>
                <a:gd name="T70" fmla="*/ 1259 w 2828"/>
                <a:gd name="T71" fmla="*/ 168 h 910"/>
                <a:gd name="T72" fmla="*/ 1336 w 2828"/>
                <a:gd name="T73" fmla="*/ 415 h 910"/>
                <a:gd name="T74" fmla="*/ 1217 w 2828"/>
                <a:gd name="T75" fmla="*/ 49 h 910"/>
                <a:gd name="T76" fmla="*/ 598 w 2828"/>
                <a:gd name="T77" fmla="*/ 85 h 910"/>
                <a:gd name="T78" fmla="*/ 610 w 2828"/>
                <a:gd name="T79" fmla="*/ 199 h 910"/>
                <a:gd name="T80" fmla="*/ 601 w 2828"/>
                <a:gd name="T81" fmla="*/ 210 h 910"/>
                <a:gd name="T82" fmla="*/ 470 w 2828"/>
                <a:gd name="T83" fmla="*/ 194 h 910"/>
                <a:gd name="T84" fmla="*/ 189 w 2828"/>
                <a:gd name="T85" fmla="*/ 769 h 910"/>
                <a:gd name="T86" fmla="*/ 56 w 2828"/>
                <a:gd name="T87" fmla="*/ 666 h 910"/>
                <a:gd name="T88" fmla="*/ 114 w 2828"/>
                <a:gd name="T89" fmla="*/ 776 h 910"/>
                <a:gd name="T90" fmla="*/ 231 w 2828"/>
                <a:gd name="T91" fmla="*/ 549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28" h="910">
                  <a:moveTo>
                    <a:pt x="256" y="521"/>
                  </a:moveTo>
                  <a:cubicBezTo>
                    <a:pt x="275" y="500"/>
                    <a:pt x="296" y="481"/>
                    <a:pt x="318" y="464"/>
                  </a:cubicBezTo>
                  <a:cubicBezTo>
                    <a:pt x="420" y="388"/>
                    <a:pt x="547" y="353"/>
                    <a:pt x="672" y="346"/>
                  </a:cubicBezTo>
                  <a:cubicBezTo>
                    <a:pt x="927" y="334"/>
                    <a:pt x="1173" y="416"/>
                    <a:pt x="1410" y="504"/>
                  </a:cubicBezTo>
                  <a:cubicBezTo>
                    <a:pt x="1646" y="592"/>
                    <a:pt x="1887" y="692"/>
                    <a:pt x="2145" y="687"/>
                  </a:cubicBezTo>
                  <a:cubicBezTo>
                    <a:pt x="2401" y="683"/>
                    <a:pt x="2652" y="573"/>
                    <a:pt x="2828" y="389"/>
                  </a:cubicBezTo>
                  <a:cubicBezTo>
                    <a:pt x="2823" y="385"/>
                    <a:pt x="2823" y="385"/>
                    <a:pt x="2823" y="385"/>
                  </a:cubicBezTo>
                  <a:cubicBezTo>
                    <a:pt x="2769" y="432"/>
                    <a:pt x="2711" y="473"/>
                    <a:pt x="2649" y="508"/>
                  </a:cubicBezTo>
                  <a:cubicBezTo>
                    <a:pt x="2644" y="484"/>
                    <a:pt x="2612" y="363"/>
                    <a:pt x="2508" y="295"/>
                  </a:cubicBezTo>
                  <a:cubicBezTo>
                    <a:pt x="2463" y="267"/>
                    <a:pt x="2411" y="252"/>
                    <a:pt x="2353" y="252"/>
                  </a:cubicBezTo>
                  <a:cubicBezTo>
                    <a:pt x="2325" y="252"/>
                    <a:pt x="2295" y="256"/>
                    <a:pt x="2263" y="263"/>
                  </a:cubicBezTo>
                  <a:cubicBezTo>
                    <a:pt x="2248" y="266"/>
                    <a:pt x="2251" y="282"/>
                    <a:pt x="2253" y="289"/>
                  </a:cubicBezTo>
                  <a:cubicBezTo>
                    <a:pt x="2270" y="380"/>
                    <a:pt x="2357" y="535"/>
                    <a:pt x="2569" y="535"/>
                  </a:cubicBezTo>
                  <a:cubicBezTo>
                    <a:pt x="2580" y="535"/>
                    <a:pt x="2591" y="534"/>
                    <a:pt x="2602" y="534"/>
                  </a:cubicBezTo>
                  <a:cubicBezTo>
                    <a:pt x="2570" y="550"/>
                    <a:pt x="2538" y="565"/>
                    <a:pt x="2504" y="577"/>
                  </a:cubicBezTo>
                  <a:cubicBezTo>
                    <a:pt x="2389" y="622"/>
                    <a:pt x="2266" y="645"/>
                    <a:pt x="2145" y="642"/>
                  </a:cubicBezTo>
                  <a:cubicBezTo>
                    <a:pt x="2099" y="640"/>
                    <a:pt x="2054" y="635"/>
                    <a:pt x="2009" y="629"/>
                  </a:cubicBezTo>
                  <a:cubicBezTo>
                    <a:pt x="2026" y="583"/>
                    <a:pt x="2050" y="492"/>
                    <a:pt x="2018" y="401"/>
                  </a:cubicBezTo>
                  <a:cubicBezTo>
                    <a:pt x="1992" y="325"/>
                    <a:pt x="1934" y="266"/>
                    <a:pt x="1845" y="225"/>
                  </a:cubicBezTo>
                  <a:cubicBezTo>
                    <a:pt x="1831" y="218"/>
                    <a:pt x="1824" y="232"/>
                    <a:pt x="1821" y="239"/>
                  </a:cubicBezTo>
                  <a:cubicBezTo>
                    <a:pt x="1780" y="317"/>
                    <a:pt x="1754" y="481"/>
                    <a:pt x="1897" y="609"/>
                  </a:cubicBezTo>
                  <a:cubicBezTo>
                    <a:pt x="1859" y="601"/>
                    <a:pt x="1821" y="591"/>
                    <a:pt x="1784" y="579"/>
                  </a:cubicBezTo>
                  <a:cubicBezTo>
                    <a:pt x="1666" y="543"/>
                    <a:pt x="1549" y="494"/>
                    <a:pt x="1430" y="449"/>
                  </a:cubicBezTo>
                  <a:cubicBezTo>
                    <a:pt x="1413" y="443"/>
                    <a:pt x="1396" y="437"/>
                    <a:pt x="1378" y="431"/>
                  </a:cubicBezTo>
                  <a:cubicBezTo>
                    <a:pt x="1395" y="389"/>
                    <a:pt x="1425" y="291"/>
                    <a:pt x="1391" y="193"/>
                  </a:cubicBezTo>
                  <a:cubicBezTo>
                    <a:pt x="1365" y="117"/>
                    <a:pt x="1306" y="58"/>
                    <a:pt x="1218" y="17"/>
                  </a:cubicBezTo>
                  <a:cubicBezTo>
                    <a:pt x="1205" y="10"/>
                    <a:pt x="1197" y="24"/>
                    <a:pt x="1194" y="31"/>
                  </a:cubicBezTo>
                  <a:cubicBezTo>
                    <a:pt x="1155" y="107"/>
                    <a:pt x="1128" y="264"/>
                    <a:pt x="1258" y="391"/>
                  </a:cubicBezTo>
                  <a:cubicBezTo>
                    <a:pt x="1193" y="370"/>
                    <a:pt x="1128" y="351"/>
                    <a:pt x="1060" y="336"/>
                  </a:cubicBezTo>
                  <a:cubicBezTo>
                    <a:pt x="954" y="312"/>
                    <a:pt x="844" y="296"/>
                    <a:pt x="734" y="299"/>
                  </a:cubicBezTo>
                  <a:cubicBezTo>
                    <a:pt x="734" y="298"/>
                    <a:pt x="733" y="295"/>
                    <a:pt x="733" y="295"/>
                  </a:cubicBezTo>
                  <a:cubicBezTo>
                    <a:pt x="733" y="289"/>
                    <a:pt x="721" y="148"/>
                    <a:pt x="616" y="63"/>
                  </a:cubicBezTo>
                  <a:cubicBezTo>
                    <a:pt x="566" y="21"/>
                    <a:pt x="502" y="0"/>
                    <a:pt x="427" y="0"/>
                  </a:cubicBezTo>
                  <a:cubicBezTo>
                    <a:pt x="411" y="0"/>
                    <a:pt x="394" y="1"/>
                    <a:pt x="377" y="3"/>
                  </a:cubicBezTo>
                  <a:cubicBezTo>
                    <a:pt x="362" y="4"/>
                    <a:pt x="363" y="20"/>
                    <a:pt x="363" y="27"/>
                  </a:cubicBezTo>
                  <a:cubicBezTo>
                    <a:pt x="364" y="29"/>
                    <a:pt x="383" y="266"/>
                    <a:pt x="630" y="306"/>
                  </a:cubicBezTo>
                  <a:cubicBezTo>
                    <a:pt x="512" y="322"/>
                    <a:pt x="394" y="363"/>
                    <a:pt x="300" y="440"/>
                  </a:cubicBezTo>
                  <a:cubicBezTo>
                    <a:pt x="282" y="455"/>
                    <a:pt x="265" y="472"/>
                    <a:pt x="249" y="490"/>
                  </a:cubicBezTo>
                  <a:cubicBezTo>
                    <a:pt x="249" y="486"/>
                    <a:pt x="249" y="486"/>
                    <a:pt x="249" y="486"/>
                  </a:cubicBezTo>
                  <a:cubicBezTo>
                    <a:pt x="234" y="491"/>
                    <a:pt x="234" y="491"/>
                    <a:pt x="234" y="491"/>
                  </a:cubicBezTo>
                  <a:cubicBezTo>
                    <a:pt x="228" y="493"/>
                    <a:pt x="93" y="533"/>
                    <a:pt x="30" y="653"/>
                  </a:cubicBezTo>
                  <a:cubicBezTo>
                    <a:pt x="10" y="691"/>
                    <a:pt x="0" y="734"/>
                    <a:pt x="0" y="780"/>
                  </a:cubicBezTo>
                  <a:cubicBezTo>
                    <a:pt x="0" y="818"/>
                    <a:pt x="6" y="858"/>
                    <a:pt x="20" y="900"/>
                  </a:cubicBezTo>
                  <a:cubicBezTo>
                    <a:pt x="22" y="908"/>
                    <a:pt x="29" y="910"/>
                    <a:pt x="35" y="910"/>
                  </a:cubicBezTo>
                  <a:cubicBezTo>
                    <a:pt x="39" y="910"/>
                    <a:pt x="44" y="908"/>
                    <a:pt x="47" y="908"/>
                  </a:cubicBezTo>
                  <a:cubicBezTo>
                    <a:pt x="49" y="907"/>
                    <a:pt x="317" y="828"/>
                    <a:pt x="256" y="521"/>
                  </a:cubicBezTo>
                  <a:close/>
                  <a:moveTo>
                    <a:pt x="2377" y="442"/>
                  </a:moveTo>
                  <a:cubicBezTo>
                    <a:pt x="2313" y="389"/>
                    <a:pt x="2289" y="317"/>
                    <a:pt x="2282" y="288"/>
                  </a:cubicBezTo>
                  <a:cubicBezTo>
                    <a:pt x="2364" y="273"/>
                    <a:pt x="2435" y="283"/>
                    <a:pt x="2492" y="319"/>
                  </a:cubicBezTo>
                  <a:cubicBezTo>
                    <a:pt x="2574" y="373"/>
                    <a:pt x="2608" y="466"/>
                    <a:pt x="2618" y="503"/>
                  </a:cubicBezTo>
                  <a:cubicBezTo>
                    <a:pt x="2615" y="503"/>
                    <a:pt x="2615" y="503"/>
                    <a:pt x="2615" y="503"/>
                  </a:cubicBezTo>
                  <a:cubicBezTo>
                    <a:pt x="2581" y="472"/>
                    <a:pt x="2544" y="445"/>
                    <a:pt x="2507" y="418"/>
                  </a:cubicBezTo>
                  <a:cubicBezTo>
                    <a:pt x="2467" y="391"/>
                    <a:pt x="2427" y="363"/>
                    <a:pt x="2384" y="340"/>
                  </a:cubicBezTo>
                  <a:cubicBezTo>
                    <a:pt x="2420" y="373"/>
                    <a:pt x="2459" y="402"/>
                    <a:pt x="2498" y="430"/>
                  </a:cubicBezTo>
                  <a:cubicBezTo>
                    <a:pt x="2536" y="456"/>
                    <a:pt x="2573" y="481"/>
                    <a:pt x="2613" y="503"/>
                  </a:cubicBezTo>
                  <a:cubicBezTo>
                    <a:pt x="2516" y="513"/>
                    <a:pt x="2437" y="492"/>
                    <a:pt x="2377" y="442"/>
                  </a:cubicBezTo>
                  <a:close/>
                  <a:moveTo>
                    <a:pt x="1962" y="622"/>
                  </a:moveTo>
                  <a:cubicBezTo>
                    <a:pt x="1886" y="572"/>
                    <a:pt x="1840" y="510"/>
                    <a:pt x="1824" y="436"/>
                  </a:cubicBezTo>
                  <a:cubicBezTo>
                    <a:pt x="1807" y="354"/>
                    <a:pt x="1833" y="283"/>
                    <a:pt x="1844" y="257"/>
                  </a:cubicBezTo>
                  <a:cubicBezTo>
                    <a:pt x="1919" y="294"/>
                    <a:pt x="1968" y="346"/>
                    <a:pt x="1990" y="410"/>
                  </a:cubicBezTo>
                  <a:cubicBezTo>
                    <a:pt x="2020" y="496"/>
                    <a:pt x="1995" y="585"/>
                    <a:pt x="1979" y="625"/>
                  </a:cubicBezTo>
                  <a:cubicBezTo>
                    <a:pt x="1967" y="578"/>
                    <a:pt x="1954" y="533"/>
                    <a:pt x="1940" y="489"/>
                  </a:cubicBezTo>
                  <a:cubicBezTo>
                    <a:pt x="1925" y="443"/>
                    <a:pt x="1909" y="396"/>
                    <a:pt x="1889" y="352"/>
                  </a:cubicBezTo>
                  <a:cubicBezTo>
                    <a:pt x="1898" y="400"/>
                    <a:pt x="1912" y="446"/>
                    <a:pt x="1926" y="493"/>
                  </a:cubicBezTo>
                  <a:cubicBezTo>
                    <a:pt x="1941" y="537"/>
                    <a:pt x="1956" y="582"/>
                    <a:pt x="1976" y="624"/>
                  </a:cubicBezTo>
                  <a:cubicBezTo>
                    <a:pt x="1971" y="624"/>
                    <a:pt x="1967" y="623"/>
                    <a:pt x="1962" y="622"/>
                  </a:cubicBezTo>
                  <a:close/>
                  <a:moveTo>
                    <a:pt x="1217" y="49"/>
                  </a:moveTo>
                  <a:cubicBezTo>
                    <a:pt x="1292" y="86"/>
                    <a:pt x="1341" y="138"/>
                    <a:pt x="1363" y="202"/>
                  </a:cubicBezTo>
                  <a:cubicBezTo>
                    <a:pt x="1394" y="292"/>
                    <a:pt x="1366" y="384"/>
                    <a:pt x="1351" y="422"/>
                  </a:cubicBezTo>
                  <a:cubicBezTo>
                    <a:pt x="1348" y="420"/>
                    <a:pt x="1345" y="419"/>
                    <a:pt x="1342" y="418"/>
                  </a:cubicBezTo>
                  <a:cubicBezTo>
                    <a:pt x="1333" y="380"/>
                    <a:pt x="1322" y="342"/>
                    <a:pt x="1311" y="305"/>
                  </a:cubicBezTo>
                  <a:cubicBezTo>
                    <a:pt x="1295" y="259"/>
                    <a:pt x="1280" y="212"/>
                    <a:pt x="1259" y="168"/>
                  </a:cubicBezTo>
                  <a:cubicBezTo>
                    <a:pt x="1268" y="216"/>
                    <a:pt x="1283" y="262"/>
                    <a:pt x="1297" y="309"/>
                  </a:cubicBezTo>
                  <a:cubicBezTo>
                    <a:pt x="1309" y="345"/>
                    <a:pt x="1322" y="380"/>
                    <a:pt x="1336" y="415"/>
                  </a:cubicBezTo>
                  <a:cubicBezTo>
                    <a:pt x="1259" y="364"/>
                    <a:pt x="1213" y="301"/>
                    <a:pt x="1197" y="228"/>
                  </a:cubicBezTo>
                  <a:cubicBezTo>
                    <a:pt x="1180" y="147"/>
                    <a:pt x="1205" y="75"/>
                    <a:pt x="1217" y="49"/>
                  </a:cubicBezTo>
                  <a:close/>
                  <a:moveTo>
                    <a:pt x="393" y="30"/>
                  </a:moveTo>
                  <a:cubicBezTo>
                    <a:pt x="476" y="24"/>
                    <a:pt x="545" y="42"/>
                    <a:pt x="598" y="85"/>
                  </a:cubicBezTo>
                  <a:cubicBezTo>
                    <a:pt x="670" y="145"/>
                    <a:pt x="694" y="239"/>
                    <a:pt x="701" y="278"/>
                  </a:cubicBezTo>
                  <a:cubicBezTo>
                    <a:pt x="672" y="252"/>
                    <a:pt x="641" y="225"/>
                    <a:pt x="610" y="199"/>
                  </a:cubicBezTo>
                  <a:cubicBezTo>
                    <a:pt x="572" y="169"/>
                    <a:pt x="534" y="139"/>
                    <a:pt x="492" y="113"/>
                  </a:cubicBezTo>
                  <a:cubicBezTo>
                    <a:pt x="526" y="148"/>
                    <a:pt x="563" y="179"/>
                    <a:pt x="601" y="210"/>
                  </a:cubicBezTo>
                  <a:cubicBezTo>
                    <a:pt x="632" y="235"/>
                    <a:pt x="664" y="259"/>
                    <a:pt x="698" y="282"/>
                  </a:cubicBezTo>
                  <a:cubicBezTo>
                    <a:pt x="601" y="280"/>
                    <a:pt x="524" y="251"/>
                    <a:pt x="470" y="194"/>
                  </a:cubicBezTo>
                  <a:cubicBezTo>
                    <a:pt x="412" y="133"/>
                    <a:pt x="396" y="59"/>
                    <a:pt x="393" y="30"/>
                  </a:cubicBezTo>
                  <a:close/>
                  <a:moveTo>
                    <a:pt x="189" y="769"/>
                  </a:moveTo>
                  <a:cubicBezTo>
                    <a:pt x="141" y="838"/>
                    <a:pt x="71" y="870"/>
                    <a:pt x="44" y="878"/>
                  </a:cubicBezTo>
                  <a:cubicBezTo>
                    <a:pt x="20" y="798"/>
                    <a:pt x="24" y="727"/>
                    <a:pt x="56" y="666"/>
                  </a:cubicBezTo>
                  <a:cubicBezTo>
                    <a:pt x="97" y="587"/>
                    <a:pt x="177" y="546"/>
                    <a:pt x="217" y="528"/>
                  </a:cubicBezTo>
                  <a:cubicBezTo>
                    <a:pt x="162" y="602"/>
                    <a:pt x="125" y="687"/>
                    <a:pt x="114" y="776"/>
                  </a:cubicBezTo>
                  <a:cubicBezTo>
                    <a:pt x="120" y="777"/>
                    <a:pt x="120" y="777"/>
                    <a:pt x="120" y="777"/>
                  </a:cubicBezTo>
                  <a:cubicBezTo>
                    <a:pt x="138" y="693"/>
                    <a:pt x="177" y="615"/>
                    <a:pt x="231" y="549"/>
                  </a:cubicBezTo>
                  <a:cubicBezTo>
                    <a:pt x="244" y="635"/>
                    <a:pt x="230" y="709"/>
                    <a:pt x="189" y="7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0">
              <a:extLst>
                <a:ext uri="{FF2B5EF4-FFF2-40B4-BE49-F238E27FC236}">
                  <a16:creationId xmlns="" xmlns:a16="http://schemas.microsoft.com/office/drawing/2014/main" id="{5F4FA95C-19CE-456E-84B6-1CF64BA2F0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6346" y="5562691"/>
              <a:ext cx="1803448" cy="553934"/>
            </a:xfrm>
            <a:custGeom>
              <a:avLst/>
              <a:gdLst>
                <a:gd name="T0" fmla="*/ 2569 w 2814"/>
                <a:gd name="T1" fmla="*/ 447 h 864"/>
                <a:gd name="T2" fmla="*/ 2514 w 2814"/>
                <a:gd name="T3" fmla="*/ 410 h 864"/>
                <a:gd name="T4" fmla="*/ 2419 w 2814"/>
                <a:gd name="T5" fmla="*/ 35 h 864"/>
                <a:gd name="T6" fmla="*/ 2166 w 2814"/>
                <a:gd name="T7" fmla="*/ 71 h 864"/>
                <a:gd name="T8" fmla="*/ 1561 w 2814"/>
                <a:gd name="T9" fmla="*/ 393 h 864"/>
                <a:gd name="T10" fmla="*/ 1610 w 2814"/>
                <a:gd name="T11" fmla="*/ 11 h 864"/>
                <a:gd name="T12" fmla="*/ 1451 w 2814"/>
                <a:gd name="T13" fmla="*/ 432 h 864"/>
                <a:gd name="T14" fmla="*/ 852 w 2814"/>
                <a:gd name="T15" fmla="*/ 618 h 864"/>
                <a:gd name="T16" fmla="*/ 989 w 2814"/>
                <a:gd name="T17" fmla="*/ 175 h 864"/>
                <a:gd name="T18" fmla="*/ 809 w 2814"/>
                <a:gd name="T19" fmla="*/ 353 h 864"/>
                <a:gd name="T20" fmla="*/ 836 w 2814"/>
                <a:gd name="T21" fmla="*/ 620 h 864"/>
                <a:gd name="T22" fmla="*/ 184 w 2814"/>
                <a:gd name="T23" fmla="*/ 481 h 864"/>
                <a:gd name="T24" fmla="*/ 258 w 2814"/>
                <a:gd name="T25" fmla="*/ 487 h 864"/>
                <a:gd name="T26" fmla="*/ 576 w 2814"/>
                <a:gd name="T27" fmla="*/ 231 h 864"/>
                <a:gd name="T28" fmla="*/ 320 w 2814"/>
                <a:gd name="T29" fmla="*/ 247 h 864"/>
                <a:gd name="T30" fmla="*/ 175 w 2814"/>
                <a:gd name="T31" fmla="*/ 475 h 864"/>
                <a:gd name="T32" fmla="*/ 0 w 2814"/>
                <a:gd name="T33" fmla="*/ 341 h 864"/>
                <a:gd name="T34" fmla="*/ 682 w 2814"/>
                <a:gd name="T35" fmla="*/ 676 h 864"/>
                <a:gd name="T36" fmla="*/ 1434 w 2814"/>
                <a:gd name="T37" fmla="*/ 500 h 864"/>
                <a:gd name="T38" fmla="*/ 2495 w 2814"/>
                <a:gd name="T39" fmla="*/ 435 h 864"/>
                <a:gd name="T40" fmla="*/ 2757 w 2814"/>
                <a:gd name="T41" fmla="*/ 862 h 864"/>
                <a:gd name="T42" fmla="*/ 2784 w 2814"/>
                <a:gd name="T43" fmla="*/ 854 h 864"/>
                <a:gd name="T44" fmla="*/ 838 w 2814"/>
                <a:gd name="T45" fmla="*/ 362 h 864"/>
                <a:gd name="T46" fmla="*/ 1003 w 2814"/>
                <a:gd name="T47" fmla="*/ 388 h 864"/>
                <a:gd name="T48" fmla="*/ 901 w 2814"/>
                <a:gd name="T49" fmla="*/ 463 h 864"/>
                <a:gd name="T50" fmla="*/ 887 w 2814"/>
                <a:gd name="T51" fmla="*/ 458 h 864"/>
                <a:gd name="T52" fmla="*/ 851 w 2814"/>
                <a:gd name="T53" fmla="*/ 584 h 864"/>
                <a:gd name="T54" fmla="*/ 336 w 2814"/>
                <a:gd name="T55" fmla="*/ 272 h 864"/>
                <a:gd name="T56" fmla="*/ 450 w 2814"/>
                <a:gd name="T57" fmla="*/ 394 h 864"/>
                <a:gd name="T58" fmla="*/ 329 w 2814"/>
                <a:gd name="T59" fmla="*/ 382 h 864"/>
                <a:gd name="T60" fmla="*/ 321 w 2814"/>
                <a:gd name="T61" fmla="*/ 370 h 864"/>
                <a:gd name="T62" fmla="*/ 210 w 2814"/>
                <a:gd name="T63" fmla="*/ 455 h 864"/>
                <a:gd name="T64" fmla="*/ 2185 w 2814"/>
                <a:gd name="T65" fmla="*/ 93 h 864"/>
                <a:gd name="T66" fmla="*/ 2389 w 2814"/>
                <a:gd name="T67" fmla="*/ 38 h 864"/>
                <a:gd name="T68" fmla="*/ 2104 w 2814"/>
                <a:gd name="T69" fmla="*/ 288 h 864"/>
                <a:gd name="T70" fmla="*/ 2182 w 2814"/>
                <a:gd name="T71" fmla="*/ 218 h 864"/>
                <a:gd name="T72" fmla="*/ 2173 w 2814"/>
                <a:gd name="T73" fmla="*/ 207 h 864"/>
                <a:gd name="T74" fmla="*/ 2185 w 2814"/>
                <a:gd name="T75" fmla="*/ 93 h 864"/>
                <a:gd name="T76" fmla="*/ 1610 w 2814"/>
                <a:gd name="T77" fmla="*/ 44 h 864"/>
                <a:gd name="T78" fmla="*/ 1493 w 2814"/>
                <a:gd name="T79" fmla="*/ 410 h 864"/>
                <a:gd name="T80" fmla="*/ 1569 w 2814"/>
                <a:gd name="T81" fmla="*/ 163 h 864"/>
                <a:gd name="T82" fmla="*/ 1486 w 2814"/>
                <a:gd name="T83" fmla="*/ 415 h 864"/>
                <a:gd name="T84" fmla="*/ 1464 w 2814"/>
                <a:gd name="T85" fmla="*/ 198 h 864"/>
                <a:gd name="T86" fmla="*/ 2615 w 2814"/>
                <a:gd name="T87" fmla="*/ 725 h 864"/>
                <a:gd name="T88" fmla="*/ 2708 w 2814"/>
                <a:gd name="T89" fmla="*/ 729 h 864"/>
                <a:gd name="T90" fmla="*/ 2595 w 2814"/>
                <a:gd name="T91" fmla="*/ 488 h 864"/>
                <a:gd name="T92" fmla="*/ 2760 w 2814"/>
                <a:gd name="T93" fmla="*/ 833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14" h="864">
                  <a:moveTo>
                    <a:pt x="2773" y="607"/>
                  </a:moveTo>
                  <a:cubicBezTo>
                    <a:pt x="2710" y="488"/>
                    <a:pt x="2574" y="448"/>
                    <a:pt x="2569" y="447"/>
                  </a:cubicBezTo>
                  <a:cubicBezTo>
                    <a:pt x="2554" y="442"/>
                    <a:pt x="2554" y="442"/>
                    <a:pt x="2554" y="442"/>
                  </a:cubicBezTo>
                  <a:cubicBezTo>
                    <a:pt x="2541" y="432"/>
                    <a:pt x="2527" y="421"/>
                    <a:pt x="2514" y="410"/>
                  </a:cubicBezTo>
                  <a:cubicBezTo>
                    <a:pt x="2428" y="346"/>
                    <a:pt x="2325" y="310"/>
                    <a:pt x="2220" y="296"/>
                  </a:cubicBezTo>
                  <a:cubicBezTo>
                    <a:pt x="2403" y="229"/>
                    <a:pt x="2419" y="37"/>
                    <a:pt x="2419" y="35"/>
                  </a:cubicBezTo>
                  <a:cubicBezTo>
                    <a:pt x="2420" y="28"/>
                    <a:pt x="2420" y="12"/>
                    <a:pt x="2406" y="10"/>
                  </a:cubicBezTo>
                  <a:cubicBezTo>
                    <a:pt x="2309" y="0"/>
                    <a:pt x="2228" y="20"/>
                    <a:pt x="2166" y="71"/>
                  </a:cubicBezTo>
                  <a:cubicBezTo>
                    <a:pt x="2080" y="142"/>
                    <a:pt x="2057" y="252"/>
                    <a:pt x="2051" y="290"/>
                  </a:cubicBezTo>
                  <a:cubicBezTo>
                    <a:pt x="1884" y="297"/>
                    <a:pt x="1720" y="340"/>
                    <a:pt x="1561" y="393"/>
                  </a:cubicBezTo>
                  <a:cubicBezTo>
                    <a:pt x="1738" y="232"/>
                    <a:pt x="1635" y="28"/>
                    <a:pt x="1634" y="25"/>
                  </a:cubicBezTo>
                  <a:cubicBezTo>
                    <a:pt x="1631" y="20"/>
                    <a:pt x="1623" y="6"/>
                    <a:pt x="1610" y="11"/>
                  </a:cubicBezTo>
                  <a:cubicBezTo>
                    <a:pt x="1521" y="53"/>
                    <a:pt x="1463" y="113"/>
                    <a:pt x="1437" y="188"/>
                  </a:cubicBezTo>
                  <a:cubicBezTo>
                    <a:pt x="1401" y="291"/>
                    <a:pt x="1435" y="393"/>
                    <a:pt x="1451" y="432"/>
                  </a:cubicBezTo>
                  <a:cubicBezTo>
                    <a:pt x="1439" y="436"/>
                    <a:pt x="1426" y="440"/>
                    <a:pt x="1414" y="445"/>
                  </a:cubicBezTo>
                  <a:cubicBezTo>
                    <a:pt x="1231" y="514"/>
                    <a:pt x="1045" y="589"/>
                    <a:pt x="852" y="618"/>
                  </a:cubicBezTo>
                  <a:cubicBezTo>
                    <a:pt x="1081" y="486"/>
                    <a:pt x="1054" y="281"/>
                    <a:pt x="1007" y="191"/>
                  </a:cubicBezTo>
                  <a:cubicBezTo>
                    <a:pt x="1004" y="185"/>
                    <a:pt x="999" y="175"/>
                    <a:pt x="989" y="175"/>
                  </a:cubicBezTo>
                  <a:cubicBezTo>
                    <a:pt x="988" y="175"/>
                    <a:pt x="985" y="175"/>
                    <a:pt x="983" y="177"/>
                  </a:cubicBezTo>
                  <a:cubicBezTo>
                    <a:pt x="894" y="218"/>
                    <a:pt x="836" y="277"/>
                    <a:pt x="809" y="353"/>
                  </a:cubicBezTo>
                  <a:cubicBezTo>
                    <a:pt x="766" y="480"/>
                    <a:pt x="828" y="607"/>
                    <a:pt x="831" y="612"/>
                  </a:cubicBezTo>
                  <a:cubicBezTo>
                    <a:pt x="836" y="620"/>
                    <a:pt x="836" y="620"/>
                    <a:pt x="836" y="620"/>
                  </a:cubicBezTo>
                  <a:cubicBezTo>
                    <a:pt x="785" y="627"/>
                    <a:pt x="734" y="631"/>
                    <a:pt x="682" y="631"/>
                  </a:cubicBezTo>
                  <a:cubicBezTo>
                    <a:pt x="507" y="628"/>
                    <a:pt x="333" y="574"/>
                    <a:pt x="184" y="481"/>
                  </a:cubicBezTo>
                  <a:cubicBezTo>
                    <a:pt x="190" y="482"/>
                    <a:pt x="190" y="482"/>
                    <a:pt x="190" y="482"/>
                  </a:cubicBezTo>
                  <a:cubicBezTo>
                    <a:pt x="214" y="485"/>
                    <a:pt x="237" y="487"/>
                    <a:pt x="258" y="487"/>
                  </a:cubicBezTo>
                  <a:cubicBezTo>
                    <a:pt x="470" y="487"/>
                    <a:pt x="558" y="332"/>
                    <a:pt x="575" y="241"/>
                  </a:cubicBezTo>
                  <a:cubicBezTo>
                    <a:pt x="576" y="239"/>
                    <a:pt x="576" y="235"/>
                    <a:pt x="576" y="231"/>
                  </a:cubicBezTo>
                  <a:cubicBezTo>
                    <a:pt x="576" y="225"/>
                    <a:pt x="574" y="217"/>
                    <a:pt x="565" y="215"/>
                  </a:cubicBezTo>
                  <a:cubicBezTo>
                    <a:pt x="469" y="193"/>
                    <a:pt x="387" y="203"/>
                    <a:pt x="320" y="247"/>
                  </a:cubicBezTo>
                  <a:cubicBezTo>
                    <a:pt x="207" y="321"/>
                    <a:pt x="179" y="459"/>
                    <a:pt x="177" y="465"/>
                  </a:cubicBezTo>
                  <a:cubicBezTo>
                    <a:pt x="175" y="475"/>
                    <a:pt x="175" y="475"/>
                    <a:pt x="175" y="475"/>
                  </a:cubicBezTo>
                  <a:cubicBezTo>
                    <a:pt x="113" y="436"/>
                    <a:pt x="55" y="390"/>
                    <a:pt x="4" y="337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80" y="441"/>
                    <a:pt x="186" y="520"/>
                    <a:pt x="302" y="579"/>
                  </a:cubicBezTo>
                  <a:cubicBezTo>
                    <a:pt x="420" y="636"/>
                    <a:pt x="549" y="670"/>
                    <a:pt x="682" y="676"/>
                  </a:cubicBezTo>
                  <a:cubicBezTo>
                    <a:pt x="815" y="684"/>
                    <a:pt x="946" y="658"/>
                    <a:pt x="1071" y="624"/>
                  </a:cubicBezTo>
                  <a:cubicBezTo>
                    <a:pt x="1196" y="589"/>
                    <a:pt x="1316" y="543"/>
                    <a:pt x="1434" y="500"/>
                  </a:cubicBezTo>
                  <a:cubicBezTo>
                    <a:pt x="1668" y="408"/>
                    <a:pt x="1909" y="331"/>
                    <a:pt x="2153" y="335"/>
                  </a:cubicBezTo>
                  <a:cubicBezTo>
                    <a:pt x="2274" y="337"/>
                    <a:pt x="2396" y="366"/>
                    <a:pt x="2495" y="435"/>
                  </a:cubicBezTo>
                  <a:cubicBezTo>
                    <a:pt x="2513" y="447"/>
                    <a:pt x="2530" y="460"/>
                    <a:pt x="2547" y="475"/>
                  </a:cubicBezTo>
                  <a:cubicBezTo>
                    <a:pt x="2498" y="720"/>
                    <a:pt x="2662" y="836"/>
                    <a:pt x="2757" y="862"/>
                  </a:cubicBezTo>
                  <a:cubicBezTo>
                    <a:pt x="2760" y="863"/>
                    <a:pt x="2765" y="864"/>
                    <a:pt x="2770" y="864"/>
                  </a:cubicBezTo>
                  <a:cubicBezTo>
                    <a:pt x="2775" y="864"/>
                    <a:pt x="2781" y="862"/>
                    <a:pt x="2784" y="854"/>
                  </a:cubicBezTo>
                  <a:cubicBezTo>
                    <a:pt x="2814" y="761"/>
                    <a:pt x="2811" y="678"/>
                    <a:pt x="2773" y="607"/>
                  </a:cubicBezTo>
                  <a:close/>
                  <a:moveTo>
                    <a:pt x="838" y="362"/>
                  </a:moveTo>
                  <a:cubicBezTo>
                    <a:pt x="860" y="298"/>
                    <a:pt x="908" y="246"/>
                    <a:pt x="983" y="209"/>
                  </a:cubicBezTo>
                  <a:cubicBezTo>
                    <a:pt x="995" y="235"/>
                    <a:pt x="1021" y="306"/>
                    <a:pt x="1003" y="388"/>
                  </a:cubicBezTo>
                  <a:cubicBezTo>
                    <a:pt x="987" y="464"/>
                    <a:pt x="938" y="528"/>
                    <a:pt x="859" y="580"/>
                  </a:cubicBezTo>
                  <a:cubicBezTo>
                    <a:pt x="874" y="541"/>
                    <a:pt x="888" y="502"/>
                    <a:pt x="901" y="463"/>
                  </a:cubicBezTo>
                  <a:cubicBezTo>
                    <a:pt x="915" y="416"/>
                    <a:pt x="930" y="370"/>
                    <a:pt x="939" y="322"/>
                  </a:cubicBezTo>
                  <a:cubicBezTo>
                    <a:pt x="918" y="366"/>
                    <a:pt x="903" y="412"/>
                    <a:pt x="887" y="458"/>
                  </a:cubicBezTo>
                  <a:cubicBezTo>
                    <a:pt x="875" y="499"/>
                    <a:pt x="863" y="540"/>
                    <a:pt x="854" y="582"/>
                  </a:cubicBezTo>
                  <a:cubicBezTo>
                    <a:pt x="853" y="583"/>
                    <a:pt x="852" y="584"/>
                    <a:pt x="851" y="584"/>
                  </a:cubicBezTo>
                  <a:cubicBezTo>
                    <a:pt x="836" y="549"/>
                    <a:pt x="805" y="454"/>
                    <a:pt x="838" y="362"/>
                  </a:cubicBezTo>
                  <a:close/>
                  <a:moveTo>
                    <a:pt x="336" y="272"/>
                  </a:moveTo>
                  <a:cubicBezTo>
                    <a:pt x="393" y="235"/>
                    <a:pt x="463" y="225"/>
                    <a:pt x="545" y="240"/>
                  </a:cubicBezTo>
                  <a:cubicBezTo>
                    <a:pt x="539" y="269"/>
                    <a:pt x="515" y="341"/>
                    <a:pt x="450" y="394"/>
                  </a:cubicBezTo>
                  <a:cubicBezTo>
                    <a:pt x="390" y="445"/>
                    <a:pt x="312" y="465"/>
                    <a:pt x="215" y="455"/>
                  </a:cubicBezTo>
                  <a:cubicBezTo>
                    <a:pt x="254" y="433"/>
                    <a:pt x="292" y="408"/>
                    <a:pt x="329" y="382"/>
                  </a:cubicBezTo>
                  <a:cubicBezTo>
                    <a:pt x="368" y="354"/>
                    <a:pt x="408" y="325"/>
                    <a:pt x="444" y="292"/>
                  </a:cubicBezTo>
                  <a:cubicBezTo>
                    <a:pt x="401" y="315"/>
                    <a:pt x="361" y="343"/>
                    <a:pt x="321" y="370"/>
                  </a:cubicBezTo>
                  <a:cubicBezTo>
                    <a:pt x="284" y="397"/>
                    <a:pt x="247" y="424"/>
                    <a:pt x="213" y="455"/>
                  </a:cubicBezTo>
                  <a:cubicBezTo>
                    <a:pt x="210" y="455"/>
                    <a:pt x="210" y="455"/>
                    <a:pt x="210" y="455"/>
                  </a:cubicBezTo>
                  <a:cubicBezTo>
                    <a:pt x="220" y="418"/>
                    <a:pt x="254" y="325"/>
                    <a:pt x="336" y="272"/>
                  </a:cubicBezTo>
                  <a:close/>
                  <a:moveTo>
                    <a:pt x="2185" y="93"/>
                  </a:moveTo>
                  <a:cubicBezTo>
                    <a:pt x="2231" y="56"/>
                    <a:pt x="2288" y="37"/>
                    <a:pt x="2357" y="37"/>
                  </a:cubicBezTo>
                  <a:cubicBezTo>
                    <a:pt x="2367" y="37"/>
                    <a:pt x="2378" y="37"/>
                    <a:pt x="2389" y="38"/>
                  </a:cubicBezTo>
                  <a:cubicBezTo>
                    <a:pt x="2386" y="66"/>
                    <a:pt x="2371" y="141"/>
                    <a:pt x="2313" y="202"/>
                  </a:cubicBezTo>
                  <a:cubicBezTo>
                    <a:pt x="2262" y="255"/>
                    <a:pt x="2192" y="284"/>
                    <a:pt x="2104" y="288"/>
                  </a:cubicBezTo>
                  <a:cubicBezTo>
                    <a:pt x="2097" y="289"/>
                    <a:pt x="2093" y="290"/>
                    <a:pt x="2088" y="289"/>
                  </a:cubicBezTo>
                  <a:cubicBezTo>
                    <a:pt x="2119" y="267"/>
                    <a:pt x="2151" y="243"/>
                    <a:pt x="2182" y="218"/>
                  </a:cubicBezTo>
                  <a:cubicBezTo>
                    <a:pt x="2219" y="187"/>
                    <a:pt x="2257" y="156"/>
                    <a:pt x="2291" y="121"/>
                  </a:cubicBezTo>
                  <a:cubicBezTo>
                    <a:pt x="2249" y="147"/>
                    <a:pt x="2211" y="177"/>
                    <a:pt x="2173" y="207"/>
                  </a:cubicBezTo>
                  <a:cubicBezTo>
                    <a:pt x="2142" y="233"/>
                    <a:pt x="2111" y="259"/>
                    <a:pt x="2081" y="288"/>
                  </a:cubicBezTo>
                  <a:cubicBezTo>
                    <a:pt x="2088" y="249"/>
                    <a:pt x="2111" y="154"/>
                    <a:pt x="2185" y="93"/>
                  </a:cubicBezTo>
                  <a:close/>
                  <a:moveTo>
                    <a:pt x="1464" y="198"/>
                  </a:moveTo>
                  <a:cubicBezTo>
                    <a:pt x="1487" y="133"/>
                    <a:pt x="1536" y="82"/>
                    <a:pt x="1610" y="44"/>
                  </a:cubicBezTo>
                  <a:cubicBezTo>
                    <a:pt x="1623" y="70"/>
                    <a:pt x="1648" y="141"/>
                    <a:pt x="1630" y="223"/>
                  </a:cubicBezTo>
                  <a:cubicBezTo>
                    <a:pt x="1615" y="297"/>
                    <a:pt x="1569" y="359"/>
                    <a:pt x="1493" y="410"/>
                  </a:cubicBezTo>
                  <a:cubicBezTo>
                    <a:pt x="1506" y="376"/>
                    <a:pt x="1519" y="340"/>
                    <a:pt x="1531" y="304"/>
                  </a:cubicBezTo>
                  <a:cubicBezTo>
                    <a:pt x="1545" y="258"/>
                    <a:pt x="1560" y="211"/>
                    <a:pt x="1569" y="163"/>
                  </a:cubicBezTo>
                  <a:cubicBezTo>
                    <a:pt x="1548" y="208"/>
                    <a:pt x="1533" y="254"/>
                    <a:pt x="1517" y="300"/>
                  </a:cubicBezTo>
                  <a:cubicBezTo>
                    <a:pt x="1506" y="338"/>
                    <a:pt x="1494" y="376"/>
                    <a:pt x="1486" y="415"/>
                  </a:cubicBezTo>
                  <a:cubicBezTo>
                    <a:pt x="1483" y="417"/>
                    <a:pt x="1480" y="418"/>
                    <a:pt x="1478" y="420"/>
                  </a:cubicBezTo>
                  <a:cubicBezTo>
                    <a:pt x="1464" y="384"/>
                    <a:pt x="1433" y="290"/>
                    <a:pt x="1464" y="198"/>
                  </a:cubicBezTo>
                  <a:close/>
                  <a:moveTo>
                    <a:pt x="2760" y="833"/>
                  </a:moveTo>
                  <a:cubicBezTo>
                    <a:pt x="2733" y="824"/>
                    <a:pt x="2663" y="793"/>
                    <a:pt x="2615" y="725"/>
                  </a:cubicBezTo>
                  <a:cubicBezTo>
                    <a:pt x="2572" y="664"/>
                    <a:pt x="2558" y="588"/>
                    <a:pt x="2573" y="499"/>
                  </a:cubicBezTo>
                  <a:cubicBezTo>
                    <a:pt x="2634" y="562"/>
                    <a:pt x="2681" y="642"/>
                    <a:pt x="2708" y="729"/>
                  </a:cubicBezTo>
                  <a:cubicBezTo>
                    <a:pt x="2714" y="728"/>
                    <a:pt x="2714" y="728"/>
                    <a:pt x="2714" y="728"/>
                  </a:cubicBezTo>
                  <a:cubicBezTo>
                    <a:pt x="2695" y="640"/>
                    <a:pt x="2653" y="556"/>
                    <a:pt x="2595" y="488"/>
                  </a:cubicBezTo>
                  <a:cubicBezTo>
                    <a:pt x="2637" y="507"/>
                    <a:pt x="2708" y="548"/>
                    <a:pt x="2747" y="621"/>
                  </a:cubicBezTo>
                  <a:cubicBezTo>
                    <a:pt x="2779" y="682"/>
                    <a:pt x="2784" y="752"/>
                    <a:pt x="2760" y="8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1">
              <a:extLst>
                <a:ext uri="{FF2B5EF4-FFF2-40B4-BE49-F238E27FC236}">
                  <a16:creationId xmlns="" xmlns:a16="http://schemas.microsoft.com/office/drawing/2014/main" id="{4EFA7388-23CD-4645-A50E-7E73AEA3A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077" y="5784012"/>
              <a:ext cx="3662542" cy="701903"/>
            </a:xfrm>
            <a:custGeom>
              <a:avLst/>
              <a:gdLst>
                <a:gd name="T0" fmla="*/ 5057 w 5714"/>
                <a:gd name="T1" fmla="*/ 232 h 1095"/>
                <a:gd name="T2" fmla="*/ 4439 w 5714"/>
                <a:gd name="T3" fmla="*/ 398 h 1095"/>
                <a:gd name="T4" fmla="*/ 3206 w 5714"/>
                <a:gd name="T5" fmla="*/ 373 h 1095"/>
                <a:gd name="T6" fmla="*/ 3014 w 5714"/>
                <a:gd name="T7" fmla="*/ 3 h 1095"/>
                <a:gd name="T8" fmla="*/ 2857 w 5714"/>
                <a:gd name="T9" fmla="*/ 159 h 1095"/>
                <a:gd name="T10" fmla="*/ 2701 w 5714"/>
                <a:gd name="T11" fmla="*/ 3 h 1095"/>
                <a:gd name="T12" fmla="*/ 2509 w 5714"/>
                <a:gd name="T13" fmla="*/ 373 h 1095"/>
                <a:gd name="T14" fmla="*/ 1276 w 5714"/>
                <a:gd name="T15" fmla="*/ 398 h 1095"/>
                <a:gd name="T16" fmla="*/ 658 w 5714"/>
                <a:gd name="T17" fmla="*/ 232 h 1095"/>
                <a:gd name="T18" fmla="*/ 71 w 5714"/>
                <a:gd name="T19" fmla="*/ 427 h 1095"/>
                <a:gd name="T20" fmla="*/ 230 w 5714"/>
                <a:gd name="T21" fmla="*/ 1003 h 1095"/>
                <a:gd name="T22" fmla="*/ 858 w 5714"/>
                <a:gd name="T23" fmla="*/ 990 h 1095"/>
                <a:gd name="T24" fmla="*/ 817 w 5714"/>
                <a:gd name="T25" fmla="*/ 566 h 1095"/>
                <a:gd name="T26" fmla="*/ 662 w 5714"/>
                <a:gd name="T27" fmla="*/ 586 h 1095"/>
                <a:gd name="T28" fmla="*/ 828 w 5714"/>
                <a:gd name="T29" fmla="*/ 956 h 1095"/>
                <a:gd name="T30" fmla="*/ 256 w 5714"/>
                <a:gd name="T31" fmla="*/ 963 h 1095"/>
                <a:gd name="T32" fmla="*/ 37 w 5714"/>
                <a:gd name="T33" fmla="*/ 582 h 1095"/>
                <a:gd name="T34" fmla="*/ 342 w 5714"/>
                <a:gd name="T35" fmla="*/ 269 h 1095"/>
                <a:gd name="T36" fmla="*/ 958 w 5714"/>
                <a:gd name="T37" fmla="*/ 344 h 1095"/>
                <a:gd name="T38" fmla="*/ 1897 w 5714"/>
                <a:gd name="T39" fmla="*/ 551 h 1095"/>
                <a:gd name="T40" fmla="*/ 2801 w 5714"/>
                <a:gd name="T41" fmla="*/ 243 h 1095"/>
                <a:gd name="T42" fmla="*/ 2914 w 5714"/>
                <a:gd name="T43" fmla="*/ 243 h 1095"/>
                <a:gd name="T44" fmla="*/ 3818 w 5714"/>
                <a:gd name="T45" fmla="*/ 551 h 1095"/>
                <a:gd name="T46" fmla="*/ 4756 w 5714"/>
                <a:gd name="T47" fmla="*/ 344 h 1095"/>
                <a:gd name="T48" fmla="*/ 5373 w 5714"/>
                <a:gd name="T49" fmla="*/ 269 h 1095"/>
                <a:gd name="T50" fmla="*/ 5677 w 5714"/>
                <a:gd name="T51" fmla="*/ 582 h 1095"/>
                <a:gd name="T52" fmla="*/ 5459 w 5714"/>
                <a:gd name="T53" fmla="*/ 963 h 1095"/>
                <a:gd name="T54" fmla="*/ 4887 w 5714"/>
                <a:gd name="T55" fmla="*/ 956 h 1095"/>
                <a:gd name="T56" fmla="*/ 5053 w 5714"/>
                <a:gd name="T57" fmla="*/ 586 h 1095"/>
                <a:gd name="T58" fmla="*/ 4897 w 5714"/>
                <a:gd name="T59" fmla="*/ 566 h 1095"/>
                <a:gd name="T60" fmla="*/ 4857 w 5714"/>
                <a:gd name="T61" fmla="*/ 990 h 1095"/>
                <a:gd name="T62" fmla="*/ 5485 w 5714"/>
                <a:gd name="T63" fmla="*/ 1003 h 1095"/>
                <a:gd name="T64" fmla="*/ 5643 w 5714"/>
                <a:gd name="T65" fmla="*/ 427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14" h="1095">
                  <a:moveTo>
                    <a:pt x="5378" y="249"/>
                  </a:moveTo>
                  <a:cubicBezTo>
                    <a:pt x="5273" y="221"/>
                    <a:pt x="5163" y="219"/>
                    <a:pt x="5057" y="232"/>
                  </a:cubicBezTo>
                  <a:cubicBezTo>
                    <a:pt x="4950" y="244"/>
                    <a:pt x="4844" y="269"/>
                    <a:pt x="4742" y="301"/>
                  </a:cubicBezTo>
                  <a:cubicBezTo>
                    <a:pt x="4639" y="334"/>
                    <a:pt x="4541" y="370"/>
                    <a:pt x="4439" y="398"/>
                  </a:cubicBezTo>
                  <a:cubicBezTo>
                    <a:pt x="4236" y="455"/>
                    <a:pt x="4027" y="489"/>
                    <a:pt x="3818" y="490"/>
                  </a:cubicBezTo>
                  <a:cubicBezTo>
                    <a:pt x="3609" y="490"/>
                    <a:pt x="3399" y="455"/>
                    <a:pt x="3206" y="373"/>
                  </a:cubicBezTo>
                  <a:cubicBezTo>
                    <a:pt x="3087" y="324"/>
                    <a:pt x="2974" y="257"/>
                    <a:pt x="2875" y="174"/>
                  </a:cubicBezTo>
                  <a:cubicBezTo>
                    <a:pt x="2927" y="122"/>
                    <a:pt x="2973" y="64"/>
                    <a:pt x="3014" y="3"/>
                  </a:cubicBezTo>
                  <a:cubicBezTo>
                    <a:pt x="3009" y="0"/>
                    <a:pt x="3009" y="0"/>
                    <a:pt x="3009" y="0"/>
                  </a:cubicBezTo>
                  <a:cubicBezTo>
                    <a:pt x="2964" y="58"/>
                    <a:pt x="2912" y="111"/>
                    <a:pt x="2857" y="159"/>
                  </a:cubicBezTo>
                  <a:cubicBezTo>
                    <a:pt x="2802" y="111"/>
                    <a:pt x="2751" y="58"/>
                    <a:pt x="2706" y="0"/>
                  </a:cubicBezTo>
                  <a:cubicBezTo>
                    <a:pt x="2701" y="3"/>
                    <a:pt x="2701" y="3"/>
                    <a:pt x="2701" y="3"/>
                  </a:cubicBezTo>
                  <a:cubicBezTo>
                    <a:pt x="2741" y="64"/>
                    <a:pt x="2788" y="122"/>
                    <a:pt x="2840" y="174"/>
                  </a:cubicBezTo>
                  <a:cubicBezTo>
                    <a:pt x="2740" y="257"/>
                    <a:pt x="2628" y="324"/>
                    <a:pt x="2509" y="373"/>
                  </a:cubicBezTo>
                  <a:cubicBezTo>
                    <a:pt x="2315" y="455"/>
                    <a:pt x="2106" y="490"/>
                    <a:pt x="1897" y="490"/>
                  </a:cubicBezTo>
                  <a:cubicBezTo>
                    <a:pt x="1688" y="489"/>
                    <a:pt x="1479" y="455"/>
                    <a:pt x="1276" y="398"/>
                  </a:cubicBezTo>
                  <a:cubicBezTo>
                    <a:pt x="1174" y="370"/>
                    <a:pt x="1075" y="334"/>
                    <a:pt x="973" y="301"/>
                  </a:cubicBezTo>
                  <a:cubicBezTo>
                    <a:pt x="870" y="269"/>
                    <a:pt x="765" y="244"/>
                    <a:pt x="658" y="232"/>
                  </a:cubicBezTo>
                  <a:cubicBezTo>
                    <a:pt x="551" y="219"/>
                    <a:pt x="441" y="221"/>
                    <a:pt x="336" y="249"/>
                  </a:cubicBezTo>
                  <a:cubicBezTo>
                    <a:pt x="231" y="276"/>
                    <a:pt x="136" y="340"/>
                    <a:pt x="71" y="427"/>
                  </a:cubicBezTo>
                  <a:cubicBezTo>
                    <a:pt x="2" y="516"/>
                    <a:pt x="0" y="640"/>
                    <a:pt x="33" y="743"/>
                  </a:cubicBezTo>
                  <a:cubicBezTo>
                    <a:pt x="65" y="848"/>
                    <a:pt x="137" y="942"/>
                    <a:pt x="230" y="1003"/>
                  </a:cubicBezTo>
                  <a:cubicBezTo>
                    <a:pt x="324" y="1063"/>
                    <a:pt x="435" y="1095"/>
                    <a:pt x="546" y="1095"/>
                  </a:cubicBezTo>
                  <a:cubicBezTo>
                    <a:pt x="655" y="1095"/>
                    <a:pt x="771" y="1066"/>
                    <a:pt x="858" y="990"/>
                  </a:cubicBezTo>
                  <a:cubicBezTo>
                    <a:pt x="943" y="914"/>
                    <a:pt x="984" y="786"/>
                    <a:pt x="939" y="678"/>
                  </a:cubicBezTo>
                  <a:cubicBezTo>
                    <a:pt x="917" y="624"/>
                    <a:pt x="870" y="585"/>
                    <a:pt x="817" y="566"/>
                  </a:cubicBezTo>
                  <a:cubicBezTo>
                    <a:pt x="766" y="547"/>
                    <a:pt x="704" y="549"/>
                    <a:pt x="659" y="582"/>
                  </a:cubicBezTo>
                  <a:cubicBezTo>
                    <a:pt x="662" y="586"/>
                    <a:pt x="662" y="586"/>
                    <a:pt x="662" y="586"/>
                  </a:cubicBezTo>
                  <a:cubicBezTo>
                    <a:pt x="757" y="536"/>
                    <a:pt x="878" y="599"/>
                    <a:pt x="911" y="690"/>
                  </a:cubicBezTo>
                  <a:cubicBezTo>
                    <a:pt x="945" y="784"/>
                    <a:pt x="901" y="893"/>
                    <a:pt x="828" y="956"/>
                  </a:cubicBezTo>
                  <a:cubicBezTo>
                    <a:pt x="752" y="1021"/>
                    <a:pt x="647" y="1045"/>
                    <a:pt x="546" y="1043"/>
                  </a:cubicBezTo>
                  <a:cubicBezTo>
                    <a:pt x="444" y="1042"/>
                    <a:pt x="342" y="1016"/>
                    <a:pt x="256" y="963"/>
                  </a:cubicBezTo>
                  <a:cubicBezTo>
                    <a:pt x="168" y="911"/>
                    <a:pt x="99" y="830"/>
                    <a:pt x="63" y="733"/>
                  </a:cubicBezTo>
                  <a:cubicBezTo>
                    <a:pt x="45" y="685"/>
                    <a:pt x="36" y="633"/>
                    <a:pt x="37" y="582"/>
                  </a:cubicBezTo>
                  <a:cubicBezTo>
                    <a:pt x="41" y="531"/>
                    <a:pt x="56" y="480"/>
                    <a:pt x="87" y="439"/>
                  </a:cubicBezTo>
                  <a:cubicBezTo>
                    <a:pt x="147" y="352"/>
                    <a:pt x="240" y="294"/>
                    <a:pt x="342" y="269"/>
                  </a:cubicBezTo>
                  <a:cubicBezTo>
                    <a:pt x="443" y="242"/>
                    <a:pt x="550" y="248"/>
                    <a:pt x="654" y="263"/>
                  </a:cubicBezTo>
                  <a:cubicBezTo>
                    <a:pt x="758" y="280"/>
                    <a:pt x="859" y="310"/>
                    <a:pt x="958" y="344"/>
                  </a:cubicBezTo>
                  <a:cubicBezTo>
                    <a:pt x="1057" y="379"/>
                    <a:pt x="1157" y="421"/>
                    <a:pt x="1260" y="450"/>
                  </a:cubicBezTo>
                  <a:cubicBezTo>
                    <a:pt x="1466" y="512"/>
                    <a:pt x="1680" y="553"/>
                    <a:pt x="1897" y="551"/>
                  </a:cubicBezTo>
                  <a:cubicBezTo>
                    <a:pt x="2113" y="552"/>
                    <a:pt x="2331" y="507"/>
                    <a:pt x="2527" y="416"/>
                  </a:cubicBezTo>
                  <a:cubicBezTo>
                    <a:pt x="2625" y="370"/>
                    <a:pt x="2717" y="312"/>
                    <a:pt x="2801" y="243"/>
                  </a:cubicBezTo>
                  <a:cubicBezTo>
                    <a:pt x="2820" y="227"/>
                    <a:pt x="2839" y="210"/>
                    <a:pt x="2857" y="192"/>
                  </a:cubicBezTo>
                  <a:cubicBezTo>
                    <a:pt x="2876" y="210"/>
                    <a:pt x="2894" y="227"/>
                    <a:pt x="2914" y="243"/>
                  </a:cubicBezTo>
                  <a:cubicBezTo>
                    <a:pt x="2997" y="312"/>
                    <a:pt x="3089" y="370"/>
                    <a:pt x="3187" y="416"/>
                  </a:cubicBezTo>
                  <a:cubicBezTo>
                    <a:pt x="3383" y="507"/>
                    <a:pt x="3601" y="552"/>
                    <a:pt x="3818" y="551"/>
                  </a:cubicBezTo>
                  <a:cubicBezTo>
                    <a:pt x="4034" y="553"/>
                    <a:pt x="4249" y="512"/>
                    <a:pt x="4454" y="450"/>
                  </a:cubicBezTo>
                  <a:cubicBezTo>
                    <a:pt x="4557" y="421"/>
                    <a:pt x="4657" y="379"/>
                    <a:pt x="4756" y="344"/>
                  </a:cubicBezTo>
                  <a:cubicBezTo>
                    <a:pt x="4856" y="310"/>
                    <a:pt x="4957" y="280"/>
                    <a:pt x="5061" y="263"/>
                  </a:cubicBezTo>
                  <a:cubicBezTo>
                    <a:pt x="5164" y="248"/>
                    <a:pt x="5271" y="242"/>
                    <a:pt x="5373" y="269"/>
                  </a:cubicBezTo>
                  <a:cubicBezTo>
                    <a:pt x="5474" y="294"/>
                    <a:pt x="5568" y="352"/>
                    <a:pt x="5627" y="439"/>
                  </a:cubicBezTo>
                  <a:cubicBezTo>
                    <a:pt x="5659" y="480"/>
                    <a:pt x="5674" y="531"/>
                    <a:pt x="5677" y="582"/>
                  </a:cubicBezTo>
                  <a:cubicBezTo>
                    <a:pt x="5679" y="633"/>
                    <a:pt x="5670" y="685"/>
                    <a:pt x="5651" y="733"/>
                  </a:cubicBezTo>
                  <a:cubicBezTo>
                    <a:pt x="5616" y="830"/>
                    <a:pt x="5546" y="911"/>
                    <a:pt x="5459" y="963"/>
                  </a:cubicBezTo>
                  <a:cubicBezTo>
                    <a:pt x="5372" y="1016"/>
                    <a:pt x="5270" y="1042"/>
                    <a:pt x="5168" y="1043"/>
                  </a:cubicBezTo>
                  <a:cubicBezTo>
                    <a:pt x="5067" y="1045"/>
                    <a:pt x="4962" y="1021"/>
                    <a:pt x="4887" y="956"/>
                  </a:cubicBezTo>
                  <a:cubicBezTo>
                    <a:pt x="4813" y="893"/>
                    <a:pt x="4769" y="784"/>
                    <a:pt x="4804" y="690"/>
                  </a:cubicBezTo>
                  <a:cubicBezTo>
                    <a:pt x="4836" y="599"/>
                    <a:pt x="4958" y="536"/>
                    <a:pt x="5053" y="586"/>
                  </a:cubicBezTo>
                  <a:cubicBezTo>
                    <a:pt x="5056" y="582"/>
                    <a:pt x="5056" y="582"/>
                    <a:pt x="5056" y="582"/>
                  </a:cubicBezTo>
                  <a:cubicBezTo>
                    <a:pt x="5011" y="549"/>
                    <a:pt x="4949" y="547"/>
                    <a:pt x="4897" y="566"/>
                  </a:cubicBezTo>
                  <a:cubicBezTo>
                    <a:pt x="4845" y="585"/>
                    <a:pt x="4798" y="624"/>
                    <a:pt x="4775" y="678"/>
                  </a:cubicBezTo>
                  <a:cubicBezTo>
                    <a:pt x="4730" y="786"/>
                    <a:pt x="4772" y="914"/>
                    <a:pt x="4857" y="990"/>
                  </a:cubicBezTo>
                  <a:cubicBezTo>
                    <a:pt x="4943" y="1066"/>
                    <a:pt x="5059" y="1095"/>
                    <a:pt x="5169" y="1095"/>
                  </a:cubicBezTo>
                  <a:cubicBezTo>
                    <a:pt x="5280" y="1095"/>
                    <a:pt x="5391" y="1063"/>
                    <a:pt x="5485" y="1003"/>
                  </a:cubicBezTo>
                  <a:cubicBezTo>
                    <a:pt x="5578" y="942"/>
                    <a:pt x="5649" y="848"/>
                    <a:pt x="5681" y="743"/>
                  </a:cubicBezTo>
                  <a:cubicBezTo>
                    <a:pt x="5714" y="640"/>
                    <a:pt x="5712" y="516"/>
                    <a:pt x="5643" y="427"/>
                  </a:cubicBezTo>
                  <a:cubicBezTo>
                    <a:pt x="5579" y="340"/>
                    <a:pt x="5483" y="276"/>
                    <a:pt x="5378" y="2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968462" y="3278003"/>
            <a:ext cx="6255076" cy="1519668"/>
            <a:chOff x="3264787" y="2417100"/>
            <a:chExt cx="6255076" cy="1519668"/>
          </a:xfrm>
        </p:grpSpPr>
        <p:sp>
          <p:nvSpPr>
            <p:cNvPr id="17" name="文本框 16"/>
            <p:cNvSpPr txBox="1"/>
            <p:nvPr/>
          </p:nvSpPr>
          <p:spPr>
            <a:xfrm>
              <a:off x="3264787" y="2417100"/>
              <a:ext cx="625507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4400" dirty="0">
                  <a:solidFill>
                    <a:srgbClr val="57668A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4380622" y="3235999"/>
              <a:ext cx="4023405" cy="700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251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/>
          <p:cNvSpPr/>
          <p:nvPr/>
        </p:nvSpPr>
        <p:spPr bwMode="auto">
          <a:xfrm>
            <a:off x="1465943" y="1887456"/>
            <a:ext cx="4255890" cy="517480"/>
          </a:xfrm>
          <a:prstGeom prst="homePlate">
            <a:avLst/>
          </a:prstGeom>
          <a:solidFill>
            <a:srgbClr val="748BC0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0" tIns="0" rIns="0" bIns="0" rtlCol="0" anchor="ctr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400" y="1219200"/>
            <a:ext cx="7086600" cy="47244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783786" y="2563994"/>
            <a:ext cx="3818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2091791" y="196153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1135849" y="4958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9" name="AutoShape 9"/>
          <p:cNvSpPr/>
          <p:nvPr/>
        </p:nvSpPr>
        <p:spPr bwMode="auto">
          <a:xfrm>
            <a:off x="6480874" y="1431327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AutoShape 9"/>
          <p:cNvSpPr/>
          <p:nvPr/>
        </p:nvSpPr>
        <p:spPr bwMode="auto">
          <a:xfrm>
            <a:off x="2442274" y="1437677"/>
            <a:ext cx="1922463" cy="2217737"/>
          </a:xfrm>
          <a:custGeom>
            <a:avLst/>
            <a:gdLst>
              <a:gd name="T0" fmla="*/ 961232 w 21600"/>
              <a:gd name="T1" fmla="*/ 0 h 21600"/>
              <a:gd name="T2" fmla="*/ 1922374 w 21600"/>
              <a:gd name="T3" fmla="*/ 554434 h 21600"/>
              <a:gd name="T4" fmla="*/ 1922374 w 21600"/>
              <a:gd name="T5" fmla="*/ 1663303 h 21600"/>
              <a:gd name="T6" fmla="*/ 961142 w 21600"/>
              <a:gd name="T7" fmla="*/ 2217634 h 21600"/>
              <a:gd name="T8" fmla="*/ 0 w 21600"/>
              <a:gd name="T9" fmla="*/ 1663200 h 21600"/>
              <a:gd name="T10" fmla="*/ 0 w 21600"/>
              <a:gd name="T11" fmla="*/ 554434 h 21600"/>
              <a:gd name="T12" fmla="*/ 961232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AutoShape 9"/>
          <p:cNvSpPr/>
          <p:nvPr/>
        </p:nvSpPr>
        <p:spPr bwMode="auto">
          <a:xfrm>
            <a:off x="3474149" y="3183927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AutoShape 9"/>
          <p:cNvSpPr/>
          <p:nvPr/>
        </p:nvSpPr>
        <p:spPr bwMode="auto">
          <a:xfrm>
            <a:off x="7452424" y="3183927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AutoShape 9"/>
          <p:cNvSpPr/>
          <p:nvPr/>
        </p:nvSpPr>
        <p:spPr bwMode="auto">
          <a:xfrm>
            <a:off x="1485012" y="3183927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AutoShape 9"/>
          <p:cNvSpPr/>
          <p:nvPr/>
        </p:nvSpPr>
        <p:spPr bwMode="auto">
          <a:xfrm>
            <a:off x="5463287" y="3183927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748BC0"/>
          </a:solidFill>
          <a:ln w="25400" cap="flat" cmpd="sng"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AutoShape 9"/>
          <p:cNvSpPr/>
          <p:nvPr/>
        </p:nvSpPr>
        <p:spPr bwMode="auto">
          <a:xfrm>
            <a:off x="4455224" y="1439264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748BC0"/>
          </a:solidFill>
          <a:ln w="25400" cap="flat" cmpd="sng"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AutoShape 9"/>
          <p:cNvSpPr/>
          <p:nvPr/>
        </p:nvSpPr>
        <p:spPr bwMode="auto">
          <a:xfrm>
            <a:off x="8526933" y="1439264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57668A"/>
          </a:solidFill>
          <a:ln w="25400" cap="flat" cmpd="sng"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TextBox 35"/>
          <p:cNvSpPr txBox="1"/>
          <p:nvPr/>
        </p:nvSpPr>
        <p:spPr>
          <a:xfrm>
            <a:off x="1651002" y="4076337"/>
            <a:ext cx="1580832" cy="824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prstClr val="white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……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42494" y="3712148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添加文字</a:t>
            </a:r>
          </a:p>
        </p:txBody>
      </p:sp>
      <p:sp>
        <p:nvSpPr>
          <p:cNvPr id="19" name="TextBox 35"/>
          <p:cNvSpPr txBox="1"/>
          <p:nvPr/>
        </p:nvSpPr>
        <p:spPr>
          <a:xfrm>
            <a:off x="5674583" y="4076337"/>
            <a:ext cx="1580832" cy="824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prstClr val="white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……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66075" y="3712148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添加文字</a:t>
            </a:r>
          </a:p>
        </p:txBody>
      </p:sp>
      <p:sp>
        <p:nvSpPr>
          <p:cNvPr id="21" name="TextBox 35"/>
          <p:cNvSpPr txBox="1"/>
          <p:nvPr/>
        </p:nvSpPr>
        <p:spPr>
          <a:xfrm>
            <a:off x="4650487" y="2283809"/>
            <a:ext cx="1580832" cy="824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prstClr val="white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……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41979" y="1919620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添加文字</a:t>
            </a:r>
          </a:p>
        </p:txBody>
      </p:sp>
      <p:sp>
        <p:nvSpPr>
          <p:cNvPr id="23" name="TextBox 35"/>
          <p:cNvSpPr txBox="1"/>
          <p:nvPr/>
        </p:nvSpPr>
        <p:spPr>
          <a:xfrm>
            <a:off x="8674068" y="2283809"/>
            <a:ext cx="1580832" cy="824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prstClr val="white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……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965560" y="1919620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1135849" y="4958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>
              <a:cs typeface="+mn-ea"/>
              <a:sym typeface="+mn-lt"/>
            </a:endParaRPr>
          </a:p>
        </p:txBody>
      </p:sp>
      <p:grpSp>
        <p:nvGrpSpPr>
          <p:cNvPr id="9" name="组合 3"/>
          <p:cNvGrpSpPr/>
          <p:nvPr/>
        </p:nvGrpSpPr>
        <p:grpSpPr bwMode="auto">
          <a:xfrm>
            <a:off x="4813190" y="2337799"/>
            <a:ext cx="2386164" cy="2643986"/>
            <a:chOff x="0" y="0"/>
            <a:chExt cx="3926934" cy="4352253"/>
          </a:xfrm>
        </p:grpSpPr>
        <p:sp>
          <p:nvSpPr>
            <p:cNvPr id="10" name="等腰三角形 4"/>
            <p:cNvSpPr>
              <a:spLocks noChangeArrowheads="1"/>
            </p:cNvSpPr>
            <p:nvPr/>
          </p:nvSpPr>
          <p:spPr bwMode="auto">
            <a:xfrm rot="-4373613">
              <a:off x="-268014" y="268014"/>
              <a:ext cx="3886200" cy="3350172"/>
            </a:xfrm>
            <a:prstGeom prst="triangle">
              <a:avLst>
                <a:gd name="adj" fmla="val 50000"/>
              </a:avLst>
            </a:prstGeom>
            <a:noFill/>
            <a:ln w="19050">
              <a:solidFill>
                <a:srgbClr val="7F7F7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等腰三角形 5"/>
            <p:cNvSpPr>
              <a:spLocks noChangeArrowheads="1"/>
            </p:cNvSpPr>
            <p:nvPr/>
          </p:nvSpPr>
          <p:spPr bwMode="auto">
            <a:xfrm rot="16200000">
              <a:off x="-65408" y="696283"/>
              <a:ext cx="3565365" cy="3073591"/>
            </a:xfrm>
            <a:prstGeom prst="triangle">
              <a:avLst>
                <a:gd name="adj" fmla="val 50000"/>
              </a:avLst>
            </a:prstGeom>
            <a:solidFill>
              <a:srgbClr val="748B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椭圆 6"/>
            <p:cNvSpPr>
              <a:spLocks noChangeArrowheads="1"/>
            </p:cNvSpPr>
            <p:nvPr/>
          </p:nvSpPr>
          <p:spPr bwMode="auto">
            <a:xfrm>
              <a:off x="25197" y="1363044"/>
              <a:ext cx="228600" cy="22860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椭圆 7"/>
            <p:cNvSpPr>
              <a:spLocks noChangeArrowheads="1"/>
            </p:cNvSpPr>
            <p:nvPr/>
          </p:nvSpPr>
          <p:spPr bwMode="auto">
            <a:xfrm>
              <a:off x="2577897" y="4123653"/>
              <a:ext cx="228600" cy="22860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椭圆 8"/>
            <p:cNvSpPr>
              <a:spLocks noChangeArrowheads="1"/>
            </p:cNvSpPr>
            <p:nvPr/>
          </p:nvSpPr>
          <p:spPr bwMode="auto">
            <a:xfrm>
              <a:off x="3698334" y="500199"/>
              <a:ext cx="228600" cy="22860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TextBox 35"/>
          <p:cNvSpPr txBox="1"/>
          <p:nvPr/>
        </p:nvSpPr>
        <p:spPr>
          <a:xfrm>
            <a:off x="1706075" y="2242186"/>
            <a:ext cx="3072266" cy="570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100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kern="0" dirty="0">
                <a:cs typeface="+mn-ea"/>
                <a:sym typeface="+mn-lt"/>
              </a:rPr>
              <a:t>……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10370" y="1940699"/>
            <a:ext cx="2034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TextBox 35"/>
          <p:cNvSpPr txBox="1"/>
          <p:nvPr/>
        </p:nvSpPr>
        <p:spPr>
          <a:xfrm>
            <a:off x="1706075" y="3461157"/>
            <a:ext cx="3072266" cy="570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100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kern="0" dirty="0">
                <a:cs typeface="+mn-ea"/>
                <a:sym typeface="+mn-lt"/>
              </a:rPr>
              <a:t>……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710370" y="3159670"/>
            <a:ext cx="2034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9" name="TextBox 35"/>
          <p:cNvSpPr txBox="1"/>
          <p:nvPr/>
        </p:nvSpPr>
        <p:spPr>
          <a:xfrm>
            <a:off x="1706075" y="4680128"/>
            <a:ext cx="3072266" cy="570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100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kern="0" dirty="0">
                <a:cs typeface="+mn-ea"/>
                <a:sym typeface="+mn-lt"/>
              </a:rPr>
              <a:t>……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710370" y="4378641"/>
            <a:ext cx="2034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TextBox 35"/>
          <p:cNvSpPr txBox="1"/>
          <p:nvPr/>
        </p:nvSpPr>
        <p:spPr>
          <a:xfrm>
            <a:off x="7463340" y="2243761"/>
            <a:ext cx="3072266" cy="570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100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kern="0" dirty="0">
                <a:cs typeface="+mn-ea"/>
                <a:sym typeface="+mn-lt"/>
              </a:rPr>
              <a:t>……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467635" y="1942274"/>
            <a:ext cx="23149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TextBox 35"/>
          <p:cNvSpPr txBox="1"/>
          <p:nvPr/>
        </p:nvSpPr>
        <p:spPr>
          <a:xfrm>
            <a:off x="7463340" y="3462732"/>
            <a:ext cx="3072266" cy="570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100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kern="0" dirty="0">
                <a:cs typeface="+mn-ea"/>
                <a:sym typeface="+mn-lt"/>
              </a:rPr>
              <a:t>……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467635" y="3161245"/>
            <a:ext cx="23149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TextBox 35"/>
          <p:cNvSpPr txBox="1"/>
          <p:nvPr/>
        </p:nvSpPr>
        <p:spPr>
          <a:xfrm>
            <a:off x="7463340" y="4681703"/>
            <a:ext cx="3072266" cy="570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100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kern="0" dirty="0">
                <a:cs typeface="+mn-ea"/>
                <a:sym typeface="+mn-lt"/>
              </a:rPr>
              <a:t>……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467635" y="4380216"/>
            <a:ext cx="2314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  <a:p>
            <a:pPr lvl="0" algn="dist">
              <a:defRPr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4"/>
          <p:cNvSpPr>
            <a:spLocks noChangeAspect="1" noChangeArrowheads="1"/>
          </p:cNvSpPr>
          <p:nvPr/>
        </p:nvSpPr>
        <p:spPr bwMode="auto">
          <a:xfrm rot="1800000">
            <a:off x="1740994" y="2305992"/>
            <a:ext cx="1079500" cy="1079500"/>
          </a:xfrm>
          <a:prstGeom prst="roundRect">
            <a:avLst>
              <a:gd name="adj" fmla="val 30000"/>
            </a:avLst>
          </a:prstGeom>
          <a:solidFill>
            <a:srgbClr val="5766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圆角矩形 16"/>
          <p:cNvSpPr>
            <a:spLocks noChangeAspect="1" noChangeArrowheads="1"/>
          </p:cNvSpPr>
          <p:nvPr/>
        </p:nvSpPr>
        <p:spPr bwMode="auto">
          <a:xfrm rot="2700000">
            <a:off x="4368307" y="2305992"/>
            <a:ext cx="1079500" cy="1079500"/>
          </a:xfrm>
          <a:prstGeom prst="roundRect">
            <a:avLst>
              <a:gd name="adj" fmla="val 30000"/>
            </a:avLst>
          </a:prstGeom>
          <a:solidFill>
            <a:srgbClr val="57668A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圆角矩形 12"/>
          <p:cNvSpPr>
            <a:spLocks noChangeAspect="1" noChangeArrowheads="1"/>
          </p:cNvSpPr>
          <p:nvPr/>
        </p:nvSpPr>
        <p:spPr bwMode="auto">
          <a:xfrm rot="2700000">
            <a:off x="6996413" y="2305198"/>
            <a:ext cx="1079500" cy="1081088"/>
          </a:xfrm>
          <a:prstGeom prst="roundRect">
            <a:avLst>
              <a:gd name="adj" fmla="val 30000"/>
            </a:avLst>
          </a:prstGeom>
          <a:solidFill>
            <a:srgbClr val="57668A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圆角矩形 15"/>
          <p:cNvSpPr>
            <a:spLocks noChangeAspect="1" noChangeArrowheads="1"/>
          </p:cNvSpPr>
          <p:nvPr/>
        </p:nvSpPr>
        <p:spPr bwMode="auto">
          <a:xfrm rot="2700000">
            <a:off x="9624519" y="2305992"/>
            <a:ext cx="1079500" cy="1079500"/>
          </a:xfrm>
          <a:prstGeom prst="roundRect">
            <a:avLst>
              <a:gd name="adj" fmla="val 30000"/>
            </a:avLst>
          </a:prstGeom>
          <a:solidFill>
            <a:srgbClr val="57668A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135849" y="4958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>
              <a:cs typeface="+mn-ea"/>
              <a:sym typeface="+mn-lt"/>
            </a:endParaRPr>
          </a:p>
        </p:txBody>
      </p:sp>
      <p:cxnSp>
        <p:nvCxnSpPr>
          <p:cNvPr id="12" name="直接连接符 18"/>
          <p:cNvCxnSpPr>
            <a:cxnSpLocks noChangeShapeType="1"/>
          </p:cNvCxnSpPr>
          <p:nvPr/>
        </p:nvCxnSpPr>
        <p:spPr bwMode="auto">
          <a:xfrm>
            <a:off x="2280744" y="3475979"/>
            <a:ext cx="0" cy="539750"/>
          </a:xfrm>
          <a:prstGeom prst="line">
            <a:avLst/>
          </a:prstGeom>
          <a:noFill/>
          <a:ln w="19050" cmpd="sng">
            <a:solidFill>
              <a:srgbClr val="00206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19"/>
          <p:cNvCxnSpPr>
            <a:cxnSpLocks noChangeShapeType="1"/>
          </p:cNvCxnSpPr>
          <p:nvPr/>
        </p:nvCxnSpPr>
        <p:spPr bwMode="auto">
          <a:xfrm>
            <a:off x="4908057" y="3475979"/>
            <a:ext cx="0" cy="539750"/>
          </a:xfrm>
          <a:prstGeom prst="line">
            <a:avLst/>
          </a:prstGeom>
          <a:noFill/>
          <a:ln w="19050" cmpd="sng">
            <a:solidFill>
              <a:srgbClr val="354B5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直接连接符 20"/>
          <p:cNvCxnSpPr>
            <a:cxnSpLocks noChangeShapeType="1"/>
          </p:cNvCxnSpPr>
          <p:nvPr/>
        </p:nvCxnSpPr>
        <p:spPr bwMode="auto">
          <a:xfrm>
            <a:off x="7535369" y="3475979"/>
            <a:ext cx="0" cy="539750"/>
          </a:xfrm>
          <a:prstGeom prst="line">
            <a:avLst/>
          </a:prstGeom>
          <a:noFill/>
          <a:ln w="19050" cmpd="sng">
            <a:solidFill>
              <a:srgbClr val="00206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21"/>
          <p:cNvCxnSpPr>
            <a:cxnSpLocks noChangeShapeType="1"/>
          </p:cNvCxnSpPr>
          <p:nvPr/>
        </p:nvCxnSpPr>
        <p:spPr bwMode="auto">
          <a:xfrm>
            <a:off x="10164269" y="3475979"/>
            <a:ext cx="0" cy="539750"/>
          </a:xfrm>
          <a:prstGeom prst="line">
            <a:avLst/>
          </a:prstGeom>
          <a:noFill/>
          <a:ln w="19050" cmpd="sng">
            <a:solidFill>
              <a:srgbClr val="354B5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KSO_Shape"/>
          <p:cNvSpPr>
            <a:spLocks noChangeAspect="1"/>
          </p:cNvSpPr>
          <p:nvPr/>
        </p:nvSpPr>
        <p:spPr bwMode="auto">
          <a:xfrm>
            <a:off x="1920382" y="2525067"/>
            <a:ext cx="720725" cy="714375"/>
          </a:xfrm>
          <a:custGeom>
            <a:avLst/>
            <a:gdLst>
              <a:gd name="T0" fmla="*/ 1420802 w 2262188"/>
              <a:gd name="T1" fmla="*/ 2155372 h 2241550"/>
              <a:gd name="T2" fmla="*/ 0 w 2262188"/>
              <a:gd name="T3" fmla="*/ 1901959 h 2241550"/>
              <a:gd name="T4" fmla="*/ 966787 w 2262188"/>
              <a:gd name="T5" fmla="*/ 2002745 h 2241550"/>
              <a:gd name="T6" fmla="*/ 463550 w 2262188"/>
              <a:gd name="T7" fmla="*/ 1799189 h 2241550"/>
              <a:gd name="T8" fmla="*/ 1920875 w 2262188"/>
              <a:gd name="T9" fmla="*/ 1721932 h 2241550"/>
              <a:gd name="T10" fmla="*/ 1920875 w 2262188"/>
              <a:gd name="T11" fmla="*/ 1643063 h 2241550"/>
              <a:gd name="T12" fmla="*/ 1920875 w 2262188"/>
              <a:gd name="T13" fmla="*/ 1520825 h 2241550"/>
              <a:gd name="T14" fmla="*/ 1437365 w 2262188"/>
              <a:gd name="T15" fmla="*/ 1781511 h 2241550"/>
              <a:gd name="T16" fmla="*/ 0 w 2262188"/>
              <a:gd name="T17" fmla="*/ 1470217 h 2241550"/>
              <a:gd name="T18" fmla="*/ 1304860 w 2262188"/>
              <a:gd name="T19" fmla="*/ 1658938 h 2241550"/>
              <a:gd name="T20" fmla="*/ 1333924 w 2262188"/>
              <a:gd name="T21" fmla="*/ 1648052 h 2241550"/>
              <a:gd name="T22" fmla="*/ 1395684 w 2262188"/>
              <a:gd name="T23" fmla="*/ 1641022 h 2241550"/>
              <a:gd name="T24" fmla="*/ 1448362 w 2262188"/>
              <a:gd name="T25" fmla="*/ 1646011 h 2241550"/>
              <a:gd name="T26" fmla="*/ 1677920 w 2262188"/>
              <a:gd name="T27" fmla="*/ 1506991 h 2241550"/>
              <a:gd name="T28" fmla="*/ 1657031 w 2262188"/>
              <a:gd name="T29" fmla="*/ 1492023 h 2241550"/>
              <a:gd name="T30" fmla="*/ 1654306 w 2262188"/>
              <a:gd name="T31" fmla="*/ 1479097 h 2241550"/>
              <a:gd name="T32" fmla="*/ 1663843 w 2262188"/>
              <a:gd name="T33" fmla="*/ 1466170 h 2241550"/>
              <a:gd name="T34" fmla="*/ 995838 w 2262188"/>
              <a:gd name="T35" fmla="*/ 1258888 h 2241550"/>
              <a:gd name="T36" fmla="*/ 489738 w 2262188"/>
              <a:gd name="T37" fmla="*/ 1130300 h 2241550"/>
              <a:gd name="T38" fmla="*/ 594035 w 2262188"/>
              <a:gd name="T39" fmla="*/ 1213404 h 2241550"/>
              <a:gd name="T40" fmla="*/ 555491 w 2262188"/>
              <a:gd name="T41" fmla="*/ 1222487 h 2241550"/>
              <a:gd name="T42" fmla="*/ 486564 w 2262188"/>
              <a:gd name="T43" fmla="*/ 1223168 h 2241550"/>
              <a:gd name="T44" fmla="*/ 211086 w 2262188"/>
              <a:gd name="T45" fmla="*/ 1351684 h 2241550"/>
              <a:gd name="T46" fmla="*/ 251218 w 2262188"/>
              <a:gd name="T47" fmla="*/ 1368941 h 2241550"/>
              <a:gd name="T48" fmla="*/ 259153 w 2262188"/>
              <a:gd name="T49" fmla="*/ 1381429 h 2241550"/>
              <a:gd name="T50" fmla="*/ 255072 w 2262188"/>
              <a:gd name="T51" fmla="*/ 1394599 h 2241550"/>
              <a:gd name="T52" fmla="*/ 240561 w 2262188"/>
              <a:gd name="T53" fmla="*/ 1405498 h 2241550"/>
              <a:gd name="T54" fmla="*/ 810075 w 2262188"/>
              <a:gd name="T55" fmla="*/ 1021049 h 2241550"/>
              <a:gd name="T56" fmla="*/ 341312 w 2262188"/>
              <a:gd name="T57" fmla="*/ 771297 h 2241550"/>
              <a:gd name="T58" fmla="*/ 2262188 w 2262188"/>
              <a:gd name="T59" fmla="*/ 687389 h 2241550"/>
              <a:gd name="T60" fmla="*/ 830949 w 2262188"/>
              <a:gd name="T61" fmla="*/ 982664 h 2241550"/>
              <a:gd name="T62" fmla="*/ 1797050 w 2262188"/>
              <a:gd name="T63" fmla="*/ 752476 h 2241550"/>
              <a:gd name="T64" fmla="*/ 1295400 w 2262188"/>
              <a:gd name="T65" fmla="*/ 660174 h 2241550"/>
              <a:gd name="T66" fmla="*/ 2262188 w 2262188"/>
              <a:gd name="T67" fmla="*/ 462607 h 2241550"/>
              <a:gd name="T68" fmla="*/ 824823 w 2262188"/>
              <a:gd name="T69" fmla="*/ 651157 h 2241550"/>
              <a:gd name="T70" fmla="*/ 341312 w 2262188"/>
              <a:gd name="T71" fmla="*/ 390526 h 2241550"/>
              <a:gd name="T72" fmla="*/ 786730 w 2262188"/>
              <a:gd name="T73" fmla="*/ 233363 h 2241550"/>
              <a:gd name="T74" fmla="*/ 600403 w 2262188"/>
              <a:gd name="T75" fmla="*/ 336703 h 2241550"/>
              <a:gd name="T76" fmla="*/ 608110 w 2262188"/>
              <a:gd name="T77" fmla="*/ 349677 h 2241550"/>
              <a:gd name="T78" fmla="*/ 603350 w 2262188"/>
              <a:gd name="T79" fmla="*/ 362651 h 2241550"/>
              <a:gd name="T80" fmla="*/ 576602 w 2262188"/>
              <a:gd name="T81" fmla="*/ 378585 h 2241550"/>
              <a:gd name="T82" fmla="*/ 820278 w 2262188"/>
              <a:gd name="T83" fmla="*/ 514246 h 2241550"/>
              <a:gd name="T84" fmla="*/ 878761 w 2262188"/>
              <a:gd name="T85" fmla="*/ 510831 h 2241550"/>
              <a:gd name="T86" fmla="*/ 932710 w 2262188"/>
              <a:gd name="T87" fmla="*/ 519026 h 2241550"/>
              <a:gd name="T88" fmla="*/ 1216508 w 2262188"/>
              <a:gd name="T89" fmla="*/ 466218 h 2241550"/>
              <a:gd name="T90" fmla="*/ 1749425 w 2262188"/>
              <a:gd name="T91" fmla="*/ 883986 h 2241550"/>
              <a:gd name="T92" fmla="*/ 1798297 w 2262188"/>
              <a:gd name="T93" fmla="*/ 374650 h 2241550"/>
              <a:gd name="T94" fmla="*/ 2012784 w 2262188"/>
              <a:gd name="T95" fmla="*/ 269585 h 2241550"/>
              <a:gd name="T96" fmla="*/ 2003262 w 2262188"/>
              <a:gd name="T97" fmla="*/ 256650 h 2241550"/>
              <a:gd name="T98" fmla="*/ 2006209 w 2262188"/>
              <a:gd name="T99" fmla="*/ 243943 h 2241550"/>
              <a:gd name="T100" fmla="*/ 2027068 w 2262188"/>
              <a:gd name="T101" fmla="*/ 228966 h 2241550"/>
              <a:gd name="T102" fmla="*/ 1797843 w 2262188"/>
              <a:gd name="T103" fmla="*/ 89635 h 2241550"/>
              <a:gd name="T104" fmla="*/ 1745015 w 2262188"/>
              <a:gd name="T105" fmla="*/ 94400 h 2241550"/>
              <a:gd name="T106" fmla="*/ 1683571 w 2262188"/>
              <a:gd name="T107" fmla="*/ 87820 h 2241550"/>
              <a:gd name="T108" fmla="*/ 1651602 w 2262188"/>
              <a:gd name="T109" fmla="*/ 75112 h 2241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62188" h="2241550">
                <a:moveTo>
                  <a:pt x="1920875" y="1898650"/>
                </a:moveTo>
                <a:lnTo>
                  <a:pt x="1920875" y="1901598"/>
                </a:lnTo>
                <a:lnTo>
                  <a:pt x="1920875" y="1977571"/>
                </a:lnTo>
                <a:lnTo>
                  <a:pt x="1431239" y="2241550"/>
                </a:lnTo>
                <a:lnTo>
                  <a:pt x="966787" y="2131332"/>
                </a:lnTo>
                <a:lnTo>
                  <a:pt x="966787" y="2047648"/>
                </a:lnTo>
                <a:lnTo>
                  <a:pt x="1420802" y="2155372"/>
                </a:lnTo>
                <a:lnTo>
                  <a:pt x="1437365" y="2159227"/>
                </a:lnTo>
                <a:lnTo>
                  <a:pt x="1452113" y="2151289"/>
                </a:lnTo>
                <a:lnTo>
                  <a:pt x="1920875" y="1898650"/>
                </a:lnTo>
                <a:close/>
                <a:moveTo>
                  <a:pt x="0" y="1817688"/>
                </a:moveTo>
                <a:lnTo>
                  <a:pt x="463550" y="1928451"/>
                </a:lnTo>
                <a:lnTo>
                  <a:pt x="463550" y="2012951"/>
                </a:lnTo>
                <a:lnTo>
                  <a:pt x="0" y="1901959"/>
                </a:lnTo>
                <a:lnTo>
                  <a:pt x="0" y="1848519"/>
                </a:lnTo>
                <a:lnTo>
                  <a:pt x="0" y="1817688"/>
                </a:lnTo>
                <a:close/>
                <a:moveTo>
                  <a:pt x="1920875" y="1770063"/>
                </a:moveTo>
                <a:lnTo>
                  <a:pt x="1920875" y="1772784"/>
                </a:lnTo>
                <a:lnTo>
                  <a:pt x="1920875" y="1848984"/>
                </a:lnTo>
                <a:lnTo>
                  <a:pt x="1431239" y="2112963"/>
                </a:lnTo>
                <a:lnTo>
                  <a:pt x="966787" y="2002745"/>
                </a:lnTo>
                <a:lnTo>
                  <a:pt x="966787" y="1919061"/>
                </a:lnTo>
                <a:lnTo>
                  <a:pt x="1420802" y="2026784"/>
                </a:lnTo>
                <a:lnTo>
                  <a:pt x="1437365" y="2030867"/>
                </a:lnTo>
                <a:lnTo>
                  <a:pt x="1452113" y="2022702"/>
                </a:lnTo>
                <a:lnTo>
                  <a:pt x="1920875" y="1770063"/>
                </a:lnTo>
                <a:close/>
                <a:moveTo>
                  <a:pt x="0" y="1689100"/>
                </a:moveTo>
                <a:lnTo>
                  <a:pt x="463550" y="1799189"/>
                </a:lnTo>
                <a:lnTo>
                  <a:pt x="463550" y="1882775"/>
                </a:lnTo>
                <a:lnTo>
                  <a:pt x="0" y="1772460"/>
                </a:lnTo>
                <a:lnTo>
                  <a:pt x="0" y="1719680"/>
                </a:lnTo>
                <a:lnTo>
                  <a:pt x="0" y="1689100"/>
                </a:lnTo>
                <a:close/>
                <a:moveTo>
                  <a:pt x="1920875" y="1643063"/>
                </a:moveTo>
                <a:lnTo>
                  <a:pt x="1920875" y="1646009"/>
                </a:lnTo>
                <a:lnTo>
                  <a:pt x="1920875" y="1721932"/>
                </a:lnTo>
                <a:lnTo>
                  <a:pt x="1431239" y="1985963"/>
                </a:lnTo>
                <a:lnTo>
                  <a:pt x="966787" y="1875591"/>
                </a:lnTo>
                <a:lnTo>
                  <a:pt x="966787" y="1791963"/>
                </a:lnTo>
                <a:lnTo>
                  <a:pt x="1420802" y="1899841"/>
                </a:lnTo>
                <a:lnTo>
                  <a:pt x="1437365" y="1903694"/>
                </a:lnTo>
                <a:lnTo>
                  <a:pt x="1452113" y="1895762"/>
                </a:lnTo>
                <a:lnTo>
                  <a:pt x="1920875" y="1643063"/>
                </a:lnTo>
                <a:close/>
                <a:moveTo>
                  <a:pt x="0" y="1562100"/>
                </a:moveTo>
                <a:lnTo>
                  <a:pt x="463550" y="1672189"/>
                </a:lnTo>
                <a:lnTo>
                  <a:pt x="463550" y="1755775"/>
                </a:lnTo>
                <a:lnTo>
                  <a:pt x="0" y="1645686"/>
                </a:lnTo>
                <a:lnTo>
                  <a:pt x="0" y="1592907"/>
                </a:lnTo>
                <a:lnTo>
                  <a:pt x="0" y="1562100"/>
                </a:lnTo>
                <a:close/>
                <a:moveTo>
                  <a:pt x="1920875" y="1520825"/>
                </a:moveTo>
                <a:lnTo>
                  <a:pt x="1920875" y="1523996"/>
                </a:lnTo>
                <a:lnTo>
                  <a:pt x="1920875" y="1599869"/>
                </a:lnTo>
                <a:lnTo>
                  <a:pt x="1431239" y="1863725"/>
                </a:lnTo>
                <a:lnTo>
                  <a:pt x="966787" y="1753426"/>
                </a:lnTo>
                <a:lnTo>
                  <a:pt x="966787" y="1669853"/>
                </a:lnTo>
                <a:lnTo>
                  <a:pt x="1420802" y="1777660"/>
                </a:lnTo>
                <a:lnTo>
                  <a:pt x="1437365" y="1781511"/>
                </a:lnTo>
                <a:lnTo>
                  <a:pt x="1452113" y="1773584"/>
                </a:lnTo>
                <a:lnTo>
                  <a:pt x="1920875" y="1520825"/>
                </a:lnTo>
                <a:close/>
                <a:moveTo>
                  <a:pt x="0" y="1439863"/>
                </a:moveTo>
                <a:lnTo>
                  <a:pt x="463550" y="1549725"/>
                </a:lnTo>
                <a:lnTo>
                  <a:pt x="463550" y="1633538"/>
                </a:lnTo>
                <a:lnTo>
                  <a:pt x="0" y="1523223"/>
                </a:lnTo>
                <a:lnTo>
                  <a:pt x="0" y="1470217"/>
                </a:lnTo>
                <a:lnTo>
                  <a:pt x="0" y="1439863"/>
                </a:lnTo>
                <a:close/>
                <a:moveTo>
                  <a:pt x="1474701" y="1365250"/>
                </a:moveTo>
                <a:lnTo>
                  <a:pt x="1920875" y="1470932"/>
                </a:lnTo>
                <a:lnTo>
                  <a:pt x="1430878" y="1735138"/>
                </a:lnTo>
                <a:lnTo>
                  <a:pt x="984250" y="1629229"/>
                </a:lnTo>
                <a:lnTo>
                  <a:pt x="1044194" y="1597025"/>
                </a:lnTo>
                <a:lnTo>
                  <a:pt x="1304860" y="1658938"/>
                </a:lnTo>
                <a:lnTo>
                  <a:pt x="1305314" y="1658258"/>
                </a:lnTo>
                <a:lnTo>
                  <a:pt x="1309401" y="1656217"/>
                </a:lnTo>
                <a:lnTo>
                  <a:pt x="1313942" y="1654402"/>
                </a:lnTo>
                <a:lnTo>
                  <a:pt x="1318483" y="1652588"/>
                </a:lnTo>
                <a:lnTo>
                  <a:pt x="1323479" y="1651227"/>
                </a:lnTo>
                <a:lnTo>
                  <a:pt x="1328474" y="1649640"/>
                </a:lnTo>
                <a:lnTo>
                  <a:pt x="1333924" y="1648052"/>
                </a:lnTo>
                <a:lnTo>
                  <a:pt x="1339373" y="1646692"/>
                </a:lnTo>
                <a:lnTo>
                  <a:pt x="1345050" y="1645784"/>
                </a:lnTo>
                <a:lnTo>
                  <a:pt x="1350953" y="1644650"/>
                </a:lnTo>
                <a:lnTo>
                  <a:pt x="1357311" y="1643743"/>
                </a:lnTo>
                <a:lnTo>
                  <a:pt x="1369572" y="1642383"/>
                </a:lnTo>
                <a:lnTo>
                  <a:pt x="1382515" y="1641249"/>
                </a:lnTo>
                <a:lnTo>
                  <a:pt x="1395684" y="1641022"/>
                </a:lnTo>
                <a:lnTo>
                  <a:pt x="1403177" y="1641249"/>
                </a:lnTo>
                <a:lnTo>
                  <a:pt x="1410897" y="1641475"/>
                </a:lnTo>
                <a:lnTo>
                  <a:pt x="1418617" y="1642156"/>
                </a:lnTo>
                <a:lnTo>
                  <a:pt x="1426110" y="1642836"/>
                </a:lnTo>
                <a:lnTo>
                  <a:pt x="1433603" y="1643743"/>
                </a:lnTo>
                <a:lnTo>
                  <a:pt x="1441096" y="1644650"/>
                </a:lnTo>
                <a:lnTo>
                  <a:pt x="1448362" y="1646011"/>
                </a:lnTo>
                <a:lnTo>
                  <a:pt x="1455401" y="1647599"/>
                </a:lnTo>
                <a:lnTo>
                  <a:pt x="1460623" y="1648959"/>
                </a:lnTo>
                <a:lnTo>
                  <a:pt x="1707665" y="1516063"/>
                </a:lnTo>
                <a:lnTo>
                  <a:pt x="1701989" y="1514702"/>
                </a:lnTo>
                <a:lnTo>
                  <a:pt x="1693133" y="1512434"/>
                </a:lnTo>
                <a:lnTo>
                  <a:pt x="1685186" y="1509713"/>
                </a:lnTo>
                <a:lnTo>
                  <a:pt x="1677920" y="1506991"/>
                </a:lnTo>
                <a:lnTo>
                  <a:pt x="1671790" y="1503816"/>
                </a:lnTo>
                <a:lnTo>
                  <a:pt x="1666340" y="1500641"/>
                </a:lnTo>
                <a:lnTo>
                  <a:pt x="1664070" y="1499054"/>
                </a:lnTo>
                <a:lnTo>
                  <a:pt x="1662026" y="1497240"/>
                </a:lnTo>
                <a:lnTo>
                  <a:pt x="1659983" y="1495652"/>
                </a:lnTo>
                <a:lnTo>
                  <a:pt x="1658393" y="1493838"/>
                </a:lnTo>
                <a:lnTo>
                  <a:pt x="1657031" y="1492023"/>
                </a:lnTo>
                <a:lnTo>
                  <a:pt x="1655668" y="1490209"/>
                </a:lnTo>
                <a:lnTo>
                  <a:pt x="1654987" y="1488395"/>
                </a:lnTo>
                <a:lnTo>
                  <a:pt x="1654306" y="1486581"/>
                </a:lnTo>
                <a:lnTo>
                  <a:pt x="1653852" y="1484540"/>
                </a:lnTo>
                <a:lnTo>
                  <a:pt x="1653625" y="1482725"/>
                </a:lnTo>
                <a:lnTo>
                  <a:pt x="1653625" y="1480911"/>
                </a:lnTo>
                <a:lnTo>
                  <a:pt x="1654306" y="1479097"/>
                </a:lnTo>
                <a:lnTo>
                  <a:pt x="1654760" y="1477282"/>
                </a:lnTo>
                <a:lnTo>
                  <a:pt x="1655441" y="1475241"/>
                </a:lnTo>
                <a:lnTo>
                  <a:pt x="1656577" y="1473427"/>
                </a:lnTo>
                <a:lnTo>
                  <a:pt x="1658166" y="1471613"/>
                </a:lnTo>
                <a:lnTo>
                  <a:pt x="1659528" y="1469798"/>
                </a:lnTo>
                <a:lnTo>
                  <a:pt x="1661345" y="1467984"/>
                </a:lnTo>
                <a:lnTo>
                  <a:pt x="1663843" y="1466170"/>
                </a:lnTo>
                <a:lnTo>
                  <a:pt x="1666113" y="1464356"/>
                </a:lnTo>
                <a:lnTo>
                  <a:pt x="1668611" y="1462768"/>
                </a:lnTo>
                <a:lnTo>
                  <a:pt x="1671790" y="1461181"/>
                </a:lnTo>
                <a:lnTo>
                  <a:pt x="1675650" y="1459366"/>
                </a:lnTo>
                <a:lnTo>
                  <a:pt x="1414984" y="1397454"/>
                </a:lnTo>
                <a:lnTo>
                  <a:pt x="1474701" y="1365250"/>
                </a:lnTo>
                <a:close/>
                <a:moveTo>
                  <a:pt x="995838" y="1258888"/>
                </a:moveTo>
                <a:lnTo>
                  <a:pt x="1393825" y="1352349"/>
                </a:lnTo>
                <a:lnTo>
                  <a:pt x="918237" y="1608912"/>
                </a:lnTo>
                <a:lnTo>
                  <a:pt x="918237" y="2111376"/>
                </a:lnTo>
                <a:lnTo>
                  <a:pt x="512762" y="2014286"/>
                </a:lnTo>
                <a:lnTo>
                  <a:pt x="512762" y="1518854"/>
                </a:lnTo>
                <a:lnTo>
                  <a:pt x="995838" y="1258888"/>
                </a:lnTo>
                <a:close/>
                <a:moveTo>
                  <a:pt x="489738" y="1130300"/>
                </a:moveTo>
                <a:lnTo>
                  <a:pt x="935038" y="1236110"/>
                </a:lnTo>
                <a:lnTo>
                  <a:pt x="875408" y="1268353"/>
                </a:lnTo>
                <a:lnTo>
                  <a:pt x="610586" y="1205457"/>
                </a:lnTo>
                <a:lnTo>
                  <a:pt x="606959" y="1207501"/>
                </a:lnTo>
                <a:lnTo>
                  <a:pt x="603104" y="1209544"/>
                </a:lnTo>
                <a:lnTo>
                  <a:pt x="598796" y="1211588"/>
                </a:lnTo>
                <a:lnTo>
                  <a:pt x="594035" y="1213404"/>
                </a:lnTo>
                <a:lnTo>
                  <a:pt x="589274" y="1214994"/>
                </a:lnTo>
                <a:lnTo>
                  <a:pt x="584059" y="1216583"/>
                </a:lnTo>
                <a:lnTo>
                  <a:pt x="578617" y="1218172"/>
                </a:lnTo>
                <a:lnTo>
                  <a:pt x="573176" y="1219308"/>
                </a:lnTo>
                <a:lnTo>
                  <a:pt x="567281" y="1220443"/>
                </a:lnTo>
                <a:lnTo>
                  <a:pt x="561386" y="1221351"/>
                </a:lnTo>
                <a:lnTo>
                  <a:pt x="555491" y="1222487"/>
                </a:lnTo>
                <a:lnTo>
                  <a:pt x="543021" y="1223849"/>
                </a:lnTo>
                <a:lnTo>
                  <a:pt x="530097" y="1224530"/>
                </a:lnTo>
                <a:lnTo>
                  <a:pt x="516947" y="1224757"/>
                </a:lnTo>
                <a:lnTo>
                  <a:pt x="509464" y="1224757"/>
                </a:lnTo>
                <a:lnTo>
                  <a:pt x="501755" y="1224530"/>
                </a:lnTo>
                <a:lnTo>
                  <a:pt x="494046" y="1224076"/>
                </a:lnTo>
                <a:lnTo>
                  <a:pt x="486564" y="1223168"/>
                </a:lnTo>
                <a:lnTo>
                  <a:pt x="479082" y="1222487"/>
                </a:lnTo>
                <a:lnTo>
                  <a:pt x="471600" y="1221124"/>
                </a:lnTo>
                <a:lnTo>
                  <a:pt x="464345" y="1219989"/>
                </a:lnTo>
                <a:lnTo>
                  <a:pt x="457543" y="1218399"/>
                </a:lnTo>
                <a:lnTo>
                  <a:pt x="456409" y="1218172"/>
                </a:lnTo>
                <a:lnTo>
                  <a:pt x="209953" y="1351230"/>
                </a:lnTo>
                <a:lnTo>
                  <a:pt x="211086" y="1351684"/>
                </a:lnTo>
                <a:lnTo>
                  <a:pt x="219929" y="1353955"/>
                </a:lnTo>
                <a:lnTo>
                  <a:pt x="227864" y="1356452"/>
                </a:lnTo>
                <a:lnTo>
                  <a:pt x="235120" y="1359404"/>
                </a:lnTo>
                <a:lnTo>
                  <a:pt x="241241" y="1362356"/>
                </a:lnTo>
                <a:lnTo>
                  <a:pt x="246683" y="1365535"/>
                </a:lnTo>
                <a:lnTo>
                  <a:pt x="249177" y="1367351"/>
                </a:lnTo>
                <a:lnTo>
                  <a:pt x="251218" y="1368941"/>
                </a:lnTo>
                <a:lnTo>
                  <a:pt x="253031" y="1370757"/>
                </a:lnTo>
                <a:lnTo>
                  <a:pt x="254845" y="1372574"/>
                </a:lnTo>
                <a:lnTo>
                  <a:pt x="255979" y="1374390"/>
                </a:lnTo>
                <a:lnTo>
                  <a:pt x="257113" y="1376207"/>
                </a:lnTo>
                <a:lnTo>
                  <a:pt x="258019" y="1378023"/>
                </a:lnTo>
                <a:lnTo>
                  <a:pt x="258926" y="1379613"/>
                </a:lnTo>
                <a:lnTo>
                  <a:pt x="259153" y="1381429"/>
                </a:lnTo>
                <a:lnTo>
                  <a:pt x="259380" y="1383246"/>
                </a:lnTo>
                <a:lnTo>
                  <a:pt x="259153" y="1385289"/>
                </a:lnTo>
                <a:lnTo>
                  <a:pt x="258926" y="1387106"/>
                </a:lnTo>
                <a:lnTo>
                  <a:pt x="258473" y="1388922"/>
                </a:lnTo>
                <a:lnTo>
                  <a:pt x="257566" y="1390739"/>
                </a:lnTo>
                <a:lnTo>
                  <a:pt x="256206" y="1392555"/>
                </a:lnTo>
                <a:lnTo>
                  <a:pt x="255072" y="1394599"/>
                </a:lnTo>
                <a:lnTo>
                  <a:pt x="253485" y="1396415"/>
                </a:lnTo>
                <a:lnTo>
                  <a:pt x="251444" y="1398232"/>
                </a:lnTo>
                <a:lnTo>
                  <a:pt x="249404" y="1399821"/>
                </a:lnTo>
                <a:lnTo>
                  <a:pt x="246910" y="1401638"/>
                </a:lnTo>
                <a:lnTo>
                  <a:pt x="244189" y="1403454"/>
                </a:lnTo>
                <a:lnTo>
                  <a:pt x="241241" y="1405043"/>
                </a:lnTo>
                <a:lnTo>
                  <a:pt x="240561" y="1405498"/>
                </a:lnTo>
                <a:lnTo>
                  <a:pt x="504929" y="1468393"/>
                </a:lnTo>
                <a:lnTo>
                  <a:pt x="463891" y="1490418"/>
                </a:lnTo>
                <a:lnTo>
                  <a:pt x="463891" y="1504950"/>
                </a:lnTo>
                <a:lnTo>
                  <a:pt x="0" y="1394599"/>
                </a:lnTo>
                <a:lnTo>
                  <a:pt x="489738" y="1130300"/>
                </a:lnTo>
                <a:close/>
                <a:moveTo>
                  <a:pt x="341312" y="768350"/>
                </a:moveTo>
                <a:lnTo>
                  <a:pt x="810075" y="1021049"/>
                </a:lnTo>
                <a:lnTo>
                  <a:pt x="824823" y="1028755"/>
                </a:lnTo>
                <a:lnTo>
                  <a:pt x="841386" y="1024902"/>
                </a:lnTo>
                <a:lnTo>
                  <a:pt x="1295400" y="917250"/>
                </a:lnTo>
                <a:lnTo>
                  <a:pt x="1295400" y="1000879"/>
                </a:lnTo>
                <a:lnTo>
                  <a:pt x="830949" y="1111250"/>
                </a:lnTo>
                <a:lnTo>
                  <a:pt x="341312" y="847220"/>
                </a:lnTo>
                <a:lnTo>
                  <a:pt x="341312" y="771297"/>
                </a:lnTo>
                <a:lnTo>
                  <a:pt x="341312" y="768350"/>
                </a:lnTo>
                <a:close/>
                <a:moveTo>
                  <a:pt x="2262188" y="687389"/>
                </a:moveTo>
                <a:lnTo>
                  <a:pt x="2262188" y="717969"/>
                </a:lnTo>
                <a:lnTo>
                  <a:pt x="2262188" y="770974"/>
                </a:lnTo>
                <a:lnTo>
                  <a:pt x="1797050" y="881063"/>
                </a:lnTo>
                <a:lnTo>
                  <a:pt x="1797050" y="797477"/>
                </a:lnTo>
                <a:lnTo>
                  <a:pt x="2262188" y="687389"/>
                </a:lnTo>
                <a:close/>
                <a:moveTo>
                  <a:pt x="341312" y="639763"/>
                </a:moveTo>
                <a:lnTo>
                  <a:pt x="810075" y="892403"/>
                </a:lnTo>
                <a:lnTo>
                  <a:pt x="824823" y="900340"/>
                </a:lnTo>
                <a:lnTo>
                  <a:pt x="841386" y="896485"/>
                </a:lnTo>
                <a:lnTo>
                  <a:pt x="1295400" y="788762"/>
                </a:lnTo>
                <a:lnTo>
                  <a:pt x="1295400" y="872672"/>
                </a:lnTo>
                <a:lnTo>
                  <a:pt x="830949" y="982664"/>
                </a:lnTo>
                <a:lnTo>
                  <a:pt x="341312" y="718685"/>
                </a:lnTo>
                <a:lnTo>
                  <a:pt x="341312" y="642938"/>
                </a:lnTo>
                <a:lnTo>
                  <a:pt x="341312" y="639763"/>
                </a:lnTo>
                <a:close/>
                <a:moveTo>
                  <a:pt x="2262188" y="558801"/>
                </a:moveTo>
                <a:lnTo>
                  <a:pt x="2262188" y="589381"/>
                </a:lnTo>
                <a:lnTo>
                  <a:pt x="2262188" y="642613"/>
                </a:lnTo>
                <a:lnTo>
                  <a:pt x="1797050" y="752476"/>
                </a:lnTo>
                <a:lnTo>
                  <a:pt x="1797050" y="668663"/>
                </a:lnTo>
                <a:lnTo>
                  <a:pt x="2262188" y="558801"/>
                </a:lnTo>
                <a:close/>
                <a:moveTo>
                  <a:pt x="341312" y="511175"/>
                </a:moveTo>
                <a:lnTo>
                  <a:pt x="810075" y="763815"/>
                </a:lnTo>
                <a:lnTo>
                  <a:pt x="824823" y="771979"/>
                </a:lnTo>
                <a:lnTo>
                  <a:pt x="841386" y="768124"/>
                </a:lnTo>
                <a:lnTo>
                  <a:pt x="1295400" y="660174"/>
                </a:lnTo>
                <a:lnTo>
                  <a:pt x="1295400" y="744084"/>
                </a:lnTo>
                <a:lnTo>
                  <a:pt x="830949" y="854075"/>
                </a:lnTo>
                <a:lnTo>
                  <a:pt x="341312" y="590097"/>
                </a:lnTo>
                <a:lnTo>
                  <a:pt x="341312" y="514350"/>
                </a:lnTo>
                <a:lnTo>
                  <a:pt x="341312" y="511175"/>
                </a:lnTo>
                <a:close/>
                <a:moveTo>
                  <a:pt x="2262188" y="431801"/>
                </a:moveTo>
                <a:lnTo>
                  <a:pt x="2262188" y="462607"/>
                </a:lnTo>
                <a:lnTo>
                  <a:pt x="2262188" y="515613"/>
                </a:lnTo>
                <a:lnTo>
                  <a:pt x="1797050" y="625476"/>
                </a:lnTo>
                <a:lnTo>
                  <a:pt x="1797050" y="541889"/>
                </a:lnTo>
                <a:lnTo>
                  <a:pt x="2262188" y="431801"/>
                </a:lnTo>
                <a:close/>
                <a:moveTo>
                  <a:pt x="341312" y="390526"/>
                </a:moveTo>
                <a:lnTo>
                  <a:pt x="810075" y="643225"/>
                </a:lnTo>
                <a:lnTo>
                  <a:pt x="824823" y="651157"/>
                </a:lnTo>
                <a:lnTo>
                  <a:pt x="841386" y="647304"/>
                </a:lnTo>
                <a:lnTo>
                  <a:pt x="1295400" y="539652"/>
                </a:lnTo>
                <a:lnTo>
                  <a:pt x="1295400" y="623054"/>
                </a:lnTo>
                <a:lnTo>
                  <a:pt x="830949" y="733425"/>
                </a:lnTo>
                <a:lnTo>
                  <a:pt x="341312" y="469395"/>
                </a:lnTo>
                <a:lnTo>
                  <a:pt x="341312" y="393472"/>
                </a:lnTo>
                <a:lnTo>
                  <a:pt x="341312" y="390526"/>
                </a:lnTo>
                <a:close/>
                <a:moveTo>
                  <a:pt x="2262188" y="309564"/>
                </a:moveTo>
                <a:lnTo>
                  <a:pt x="2262188" y="340144"/>
                </a:lnTo>
                <a:lnTo>
                  <a:pt x="2262188" y="392923"/>
                </a:lnTo>
                <a:lnTo>
                  <a:pt x="1797050" y="503239"/>
                </a:lnTo>
                <a:lnTo>
                  <a:pt x="1797050" y="419426"/>
                </a:lnTo>
                <a:lnTo>
                  <a:pt x="2262188" y="309564"/>
                </a:lnTo>
                <a:close/>
                <a:moveTo>
                  <a:pt x="786730" y="233363"/>
                </a:moveTo>
                <a:lnTo>
                  <a:pt x="846346" y="265913"/>
                </a:lnTo>
                <a:lnTo>
                  <a:pt x="585896" y="328053"/>
                </a:lnTo>
                <a:lnTo>
                  <a:pt x="589976" y="329646"/>
                </a:lnTo>
                <a:lnTo>
                  <a:pt x="593149" y="331467"/>
                </a:lnTo>
                <a:lnTo>
                  <a:pt x="595643" y="333288"/>
                </a:lnTo>
                <a:lnTo>
                  <a:pt x="597909" y="334882"/>
                </a:lnTo>
                <a:lnTo>
                  <a:pt x="600403" y="336703"/>
                </a:lnTo>
                <a:lnTo>
                  <a:pt x="602216" y="338524"/>
                </a:lnTo>
                <a:lnTo>
                  <a:pt x="603576" y="340344"/>
                </a:lnTo>
                <a:lnTo>
                  <a:pt x="605163" y="342165"/>
                </a:lnTo>
                <a:lnTo>
                  <a:pt x="606296" y="344214"/>
                </a:lnTo>
                <a:lnTo>
                  <a:pt x="606976" y="346035"/>
                </a:lnTo>
                <a:lnTo>
                  <a:pt x="607430" y="347856"/>
                </a:lnTo>
                <a:lnTo>
                  <a:pt x="608110" y="349677"/>
                </a:lnTo>
                <a:lnTo>
                  <a:pt x="608110" y="351498"/>
                </a:lnTo>
                <a:lnTo>
                  <a:pt x="607883" y="353546"/>
                </a:lnTo>
                <a:lnTo>
                  <a:pt x="607430" y="355367"/>
                </a:lnTo>
                <a:lnTo>
                  <a:pt x="606750" y="357188"/>
                </a:lnTo>
                <a:lnTo>
                  <a:pt x="606070" y="359009"/>
                </a:lnTo>
                <a:lnTo>
                  <a:pt x="604710" y="360830"/>
                </a:lnTo>
                <a:lnTo>
                  <a:pt x="603350" y="362651"/>
                </a:lnTo>
                <a:lnTo>
                  <a:pt x="601536" y="364472"/>
                </a:lnTo>
                <a:lnTo>
                  <a:pt x="599723" y="366293"/>
                </a:lnTo>
                <a:lnTo>
                  <a:pt x="597683" y="367886"/>
                </a:lnTo>
                <a:lnTo>
                  <a:pt x="595416" y="369707"/>
                </a:lnTo>
                <a:lnTo>
                  <a:pt x="589976" y="372666"/>
                </a:lnTo>
                <a:lnTo>
                  <a:pt x="583855" y="375853"/>
                </a:lnTo>
                <a:lnTo>
                  <a:pt x="576602" y="378585"/>
                </a:lnTo>
                <a:lnTo>
                  <a:pt x="568668" y="381316"/>
                </a:lnTo>
                <a:lnTo>
                  <a:pt x="559828" y="383592"/>
                </a:lnTo>
                <a:lnTo>
                  <a:pt x="554161" y="384958"/>
                </a:lnTo>
                <a:lnTo>
                  <a:pt x="800558" y="518343"/>
                </a:lnTo>
                <a:lnTo>
                  <a:pt x="805998" y="517205"/>
                </a:lnTo>
                <a:lnTo>
                  <a:pt x="813025" y="515611"/>
                </a:lnTo>
                <a:lnTo>
                  <a:pt x="820278" y="514246"/>
                </a:lnTo>
                <a:lnTo>
                  <a:pt x="827759" y="513108"/>
                </a:lnTo>
                <a:lnTo>
                  <a:pt x="835239" y="512197"/>
                </a:lnTo>
                <a:lnTo>
                  <a:pt x="842719" y="511514"/>
                </a:lnTo>
                <a:lnTo>
                  <a:pt x="850426" y="510831"/>
                </a:lnTo>
                <a:lnTo>
                  <a:pt x="858133" y="510604"/>
                </a:lnTo>
                <a:lnTo>
                  <a:pt x="865614" y="510604"/>
                </a:lnTo>
                <a:lnTo>
                  <a:pt x="878761" y="510831"/>
                </a:lnTo>
                <a:lnTo>
                  <a:pt x="891681" y="511742"/>
                </a:lnTo>
                <a:lnTo>
                  <a:pt x="903922" y="513108"/>
                </a:lnTo>
                <a:lnTo>
                  <a:pt x="910269" y="514018"/>
                </a:lnTo>
                <a:lnTo>
                  <a:pt x="916162" y="515156"/>
                </a:lnTo>
                <a:lnTo>
                  <a:pt x="921829" y="516067"/>
                </a:lnTo>
                <a:lnTo>
                  <a:pt x="927269" y="517432"/>
                </a:lnTo>
                <a:lnTo>
                  <a:pt x="932710" y="519026"/>
                </a:lnTo>
                <a:lnTo>
                  <a:pt x="937696" y="520619"/>
                </a:lnTo>
                <a:lnTo>
                  <a:pt x="942683" y="521985"/>
                </a:lnTo>
                <a:lnTo>
                  <a:pt x="947217" y="523806"/>
                </a:lnTo>
                <a:lnTo>
                  <a:pt x="951750" y="525854"/>
                </a:lnTo>
                <a:lnTo>
                  <a:pt x="955604" y="528131"/>
                </a:lnTo>
                <a:lnTo>
                  <a:pt x="956284" y="528358"/>
                </a:lnTo>
                <a:lnTo>
                  <a:pt x="1216508" y="466218"/>
                </a:lnTo>
                <a:lnTo>
                  <a:pt x="1276350" y="498540"/>
                </a:lnTo>
                <a:lnTo>
                  <a:pt x="830479" y="604838"/>
                </a:lnTo>
                <a:lnTo>
                  <a:pt x="341312" y="339889"/>
                </a:lnTo>
                <a:lnTo>
                  <a:pt x="786730" y="233363"/>
                </a:lnTo>
                <a:close/>
                <a:moveTo>
                  <a:pt x="1266452" y="128588"/>
                </a:moveTo>
                <a:lnTo>
                  <a:pt x="1749425" y="388781"/>
                </a:lnTo>
                <a:lnTo>
                  <a:pt x="1749425" y="883986"/>
                </a:lnTo>
                <a:lnTo>
                  <a:pt x="1344073" y="981076"/>
                </a:lnTo>
                <a:lnTo>
                  <a:pt x="1343846" y="478612"/>
                </a:lnTo>
                <a:lnTo>
                  <a:pt x="868362" y="222276"/>
                </a:lnTo>
                <a:lnTo>
                  <a:pt x="1266452" y="128588"/>
                </a:lnTo>
                <a:close/>
                <a:moveTo>
                  <a:pt x="1772450" y="0"/>
                </a:moveTo>
                <a:lnTo>
                  <a:pt x="2262188" y="264139"/>
                </a:lnTo>
                <a:lnTo>
                  <a:pt x="1798297" y="374650"/>
                </a:lnTo>
                <a:lnTo>
                  <a:pt x="1798297" y="359900"/>
                </a:lnTo>
                <a:lnTo>
                  <a:pt x="1757259" y="338116"/>
                </a:lnTo>
                <a:lnTo>
                  <a:pt x="2021627" y="275031"/>
                </a:lnTo>
                <a:lnTo>
                  <a:pt x="2020947" y="274804"/>
                </a:lnTo>
                <a:lnTo>
                  <a:pt x="2017772" y="272989"/>
                </a:lnTo>
                <a:lnTo>
                  <a:pt x="2015278" y="271173"/>
                </a:lnTo>
                <a:lnTo>
                  <a:pt x="2012784" y="269585"/>
                </a:lnTo>
                <a:lnTo>
                  <a:pt x="2010517" y="267770"/>
                </a:lnTo>
                <a:lnTo>
                  <a:pt x="2008703" y="265954"/>
                </a:lnTo>
                <a:lnTo>
                  <a:pt x="2007116" y="264139"/>
                </a:lnTo>
                <a:lnTo>
                  <a:pt x="2005982" y="262323"/>
                </a:lnTo>
                <a:lnTo>
                  <a:pt x="2004622" y="260508"/>
                </a:lnTo>
                <a:lnTo>
                  <a:pt x="2003942" y="258466"/>
                </a:lnTo>
                <a:lnTo>
                  <a:pt x="2003262" y="256650"/>
                </a:lnTo>
                <a:lnTo>
                  <a:pt x="2002808" y="254835"/>
                </a:lnTo>
                <a:lnTo>
                  <a:pt x="2002808" y="253020"/>
                </a:lnTo>
                <a:lnTo>
                  <a:pt x="2003035" y="251431"/>
                </a:lnTo>
                <a:lnTo>
                  <a:pt x="2003262" y="249162"/>
                </a:lnTo>
                <a:lnTo>
                  <a:pt x="2004169" y="247346"/>
                </a:lnTo>
                <a:lnTo>
                  <a:pt x="2004849" y="245758"/>
                </a:lnTo>
                <a:lnTo>
                  <a:pt x="2006209" y="243943"/>
                </a:lnTo>
                <a:lnTo>
                  <a:pt x="2007343" y="242127"/>
                </a:lnTo>
                <a:lnTo>
                  <a:pt x="2009157" y="240312"/>
                </a:lnTo>
                <a:lnTo>
                  <a:pt x="2010970" y="238723"/>
                </a:lnTo>
                <a:lnTo>
                  <a:pt x="2013011" y="236908"/>
                </a:lnTo>
                <a:lnTo>
                  <a:pt x="2015505" y="235320"/>
                </a:lnTo>
                <a:lnTo>
                  <a:pt x="2020947" y="231916"/>
                </a:lnTo>
                <a:lnTo>
                  <a:pt x="2027068" y="228966"/>
                </a:lnTo>
                <a:lnTo>
                  <a:pt x="2034324" y="226016"/>
                </a:lnTo>
                <a:lnTo>
                  <a:pt x="2042259" y="223520"/>
                </a:lnTo>
                <a:lnTo>
                  <a:pt x="2051102" y="221023"/>
                </a:lnTo>
                <a:lnTo>
                  <a:pt x="2052009" y="220797"/>
                </a:lnTo>
                <a:lnTo>
                  <a:pt x="1805779" y="87820"/>
                </a:lnTo>
                <a:lnTo>
                  <a:pt x="1804872" y="88046"/>
                </a:lnTo>
                <a:lnTo>
                  <a:pt x="1797843" y="89635"/>
                </a:lnTo>
                <a:lnTo>
                  <a:pt x="1790588" y="90996"/>
                </a:lnTo>
                <a:lnTo>
                  <a:pt x="1783106" y="92131"/>
                </a:lnTo>
                <a:lnTo>
                  <a:pt x="1775624" y="92812"/>
                </a:lnTo>
                <a:lnTo>
                  <a:pt x="1768142" y="93720"/>
                </a:lnTo>
                <a:lnTo>
                  <a:pt x="1760433" y="94173"/>
                </a:lnTo>
                <a:lnTo>
                  <a:pt x="1752724" y="94400"/>
                </a:lnTo>
                <a:lnTo>
                  <a:pt x="1745015" y="94400"/>
                </a:lnTo>
                <a:lnTo>
                  <a:pt x="1732092" y="94173"/>
                </a:lnTo>
                <a:lnTo>
                  <a:pt x="1719168" y="93493"/>
                </a:lnTo>
                <a:lnTo>
                  <a:pt x="1706698" y="92131"/>
                </a:lnTo>
                <a:lnTo>
                  <a:pt x="1700576" y="90996"/>
                </a:lnTo>
                <a:lnTo>
                  <a:pt x="1694681" y="90089"/>
                </a:lnTo>
                <a:lnTo>
                  <a:pt x="1689013" y="88954"/>
                </a:lnTo>
                <a:lnTo>
                  <a:pt x="1683571" y="87820"/>
                </a:lnTo>
                <a:lnTo>
                  <a:pt x="1678130" y="86231"/>
                </a:lnTo>
                <a:lnTo>
                  <a:pt x="1672915" y="84643"/>
                </a:lnTo>
                <a:lnTo>
                  <a:pt x="1668153" y="83054"/>
                </a:lnTo>
                <a:lnTo>
                  <a:pt x="1663392" y="81239"/>
                </a:lnTo>
                <a:lnTo>
                  <a:pt x="1659084" y="79196"/>
                </a:lnTo>
                <a:lnTo>
                  <a:pt x="1655230" y="77154"/>
                </a:lnTo>
                <a:lnTo>
                  <a:pt x="1651602" y="75112"/>
                </a:lnTo>
                <a:lnTo>
                  <a:pt x="1386780" y="137970"/>
                </a:lnTo>
                <a:lnTo>
                  <a:pt x="1327150" y="105973"/>
                </a:lnTo>
                <a:lnTo>
                  <a:pt x="17724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KSO_Shape"/>
          <p:cNvSpPr>
            <a:spLocks noChangeAspect="1"/>
          </p:cNvSpPr>
          <p:nvPr/>
        </p:nvSpPr>
        <p:spPr bwMode="auto">
          <a:xfrm>
            <a:off x="4644532" y="2450454"/>
            <a:ext cx="527050" cy="720725"/>
          </a:xfrm>
          <a:custGeom>
            <a:avLst/>
            <a:gdLst>
              <a:gd name="T0" fmla="*/ 659720 w 1122363"/>
              <a:gd name="T1" fmla="*/ 1061049 h 1531938"/>
              <a:gd name="T2" fmla="*/ 657679 w 1122363"/>
              <a:gd name="T3" fmla="*/ 1105186 h 1531938"/>
              <a:gd name="T4" fmla="*/ 613002 w 1122363"/>
              <a:gd name="T5" fmla="*/ 1132121 h 1531938"/>
              <a:gd name="T6" fmla="*/ 496276 w 1122363"/>
              <a:gd name="T7" fmla="*/ 860262 h 1531938"/>
              <a:gd name="T8" fmla="*/ 478065 w 1122363"/>
              <a:gd name="T9" fmla="*/ 820434 h 1531938"/>
              <a:gd name="T10" fmla="*/ 495593 w 1122363"/>
              <a:gd name="T11" fmla="*/ 792738 h 1531938"/>
              <a:gd name="T12" fmla="*/ 513236 w 1122363"/>
              <a:gd name="T13" fmla="*/ 692440 h 1531938"/>
              <a:gd name="T14" fmla="*/ 428226 w 1122363"/>
              <a:gd name="T15" fmla="*/ 723969 h 1531938"/>
              <a:gd name="T16" fmla="*/ 379486 w 1122363"/>
              <a:gd name="T17" fmla="*/ 771377 h 1531938"/>
              <a:gd name="T18" fmla="*/ 359537 w 1122363"/>
              <a:gd name="T19" fmla="*/ 859614 h 1531938"/>
              <a:gd name="T20" fmla="*/ 388554 w 1122363"/>
              <a:gd name="T21" fmla="*/ 929250 h 1531938"/>
              <a:gd name="T22" fmla="*/ 452482 w 1122363"/>
              <a:gd name="T23" fmla="*/ 975751 h 1531938"/>
              <a:gd name="T24" fmla="*/ 515503 w 1122363"/>
              <a:gd name="T25" fmla="*/ 1131583 h 1531938"/>
              <a:gd name="T26" fmla="*/ 419611 w 1122363"/>
              <a:gd name="T27" fmla="*/ 1093929 h 1531938"/>
              <a:gd name="T28" fmla="*/ 452255 w 1122363"/>
              <a:gd name="T29" fmla="*/ 1208705 h 1531938"/>
              <a:gd name="T30" fmla="*/ 616608 w 1122363"/>
              <a:gd name="T31" fmla="*/ 1227305 h 1531938"/>
              <a:gd name="T32" fmla="*/ 701392 w 1122363"/>
              <a:gd name="T33" fmla="*/ 1200993 h 1531938"/>
              <a:gd name="T34" fmla="*/ 755799 w 1122363"/>
              <a:gd name="T35" fmla="*/ 1155627 h 1531938"/>
              <a:gd name="T36" fmla="*/ 783682 w 1122363"/>
              <a:gd name="T37" fmla="*/ 1087805 h 1531938"/>
              <a:gd name="T38" fmla="*/ 769174 w 1122363"/>
              <a:gd name="T39" fmla="*/ 1001156 h 1531938"/>
              <a:gd name="T40" fmla="*/ 693004 w 1122363"/>
              <a:gd name="T41" fmla="*/ 932199 h 1531938"/>
              <a:gd name="T42" fmla="*/ 624543 w 1122363"/>
              <a:gd name="T43" fmla="*/ 792018 h 1531938"/>
              <a:gd name="T44" fmla="*/ 756025 w 1122363"/>
              <a:gd name="T45" fmla="*/ 858933 h 1531938"/>
              <a:gd name="T46" fmla="*/ 653106 w 1122363"/>
              <a:gd name="T47" fmla="*/ 698791 h 1531938"/>
              <a:gd name="T48" fmla="*/ 617515 w 1122363"/>
              <a:gd name="T49" fmla="*/ 373743 h 1531938"/>
              <a:gd name="T50" fmla="*/ 768267 w 1122363"/>
              <a:gd name="T51" fmla="*/ 414573 h 1531938"/>
              <a:gd name="T52" fmla="*/ 889095 w 1122363"/>
              <a:gd name="T53" fmla="*/ 508707 h 1531938"/>
              <a:gd name="T54" fmla="*/ 986347 w 1122363"/>
              <a:gd name="T55" fmla="*/ 659549 h 1531938"/>
              <a:gd name="T56" fmla="*/ 1066143 w 1122363"/>
              <a:gd name="T57" fmla="*/ 870048 h 1531938"/>
              <a:gd name="T58" fmla="*/ 1122136 w 1122363"/>
              <a:gd name="T59" fmla="*/ 1120922 h 1531938"/>
              <a:gd name="T60" fmla="*/ 1088812 w 1122363"/>
              <a:gd name="T61" fmla="*/ 1284920 h 1531938"/>
              <a:gd name="T62" fmla="*/ 987253 w 1122363"/>
              <a:gd name="T63" fmla="*/ 1407408 h 1531938"/>
              <a:gd name="T64" fmla="*/ 836275 w 1122363"/>
              <a:gd name="T65" fmla="*/ 1488160 h 1531938"/>
              <a:gd name="T66" fmla="*/ 653786 w 1122363"/>
              <a:gd name="T67" fmla="*/ 1527401 h 1531938"/>
              <a:gd name="T68" fmla="*/ 459056 w 1122363"/>
              <a:gd name="T69" fmla="*/ 1525133 h 1531938"/>
              <a:gd name="T70" fmla="*/ 274754 w 1122363"/>
              <a:gd name="T71" fmla="*/ 1477952 h 1531938"/>
              <a:gd name="T72" fmla="*/ 122868 w 1122363"/>
              <a:gd name="T73" fmla="*/ 1387674 h 1531938"/>
              <a:gd name="T74" fmla="*/ 25163 w 1122363"/>
              <a:gd name="T75" fmla="*/ 1257020 h 1531938"/>
              <a:gd name="T76" fmla="*/ 2947 w 1122363"/>
              <a:gd name="T77" fmla="*/ 1087805 h 1531938"/>
              <a:gd name="T78" fmla="*/ 101785 w 1122363"/>
              <a:gd name="T79" fmla="*/ 770469 h 1531938"/>
              <a:gd name="T80" fmla="*/ 185436 w 1122363"/>
              <a:gd name="T81" fmla="*/ 597625 h 1531938"/>
              <a:gd name="T82" fmla="*/ 291076 w 1122363"/>
              <a:gd name="T83" fmla="*/ 468105 h 1531938"/>
              <a:gd name="T84" fmla="*/ 429359 w 1122363"/>
              <a:gd name="T85" fmla="*/ 390529 h 1531938"/>
              <a:gd name="T86" fmla="*/ 479174 w 1122363"/>
              <a:gd name="T87" fmla="*/ 1591 h 1531938"/>
              <a:gd name="T88" fmla="*/ 551894 w 1122363"/>
              <a:gd name="T89" fmla="*/ 29995 h 1531938"/>
              <a:gd name="T90" fmla="*/ 625293 w 1122363"/>
              <a:gd name="T91" fmla="*/ 25905 h 1531938"/>
              <a:gd name="T92" fmla="*/ 709340 w 1122363"/>
              <a:gd name="T93" fmla="*/ 227 h 1531938"/>
              <a:gd name="T94" fmla="*/ 758726 w 1122363"/>
              <a:gd name="T95" fmla="*/ 27496 h 1531938"/>
              <a:gd name="T96" fmla="*/ 796785 w 1122363"/>
              <a:gd name="T97" fmla="*/ 126571 h 1531938"/>
              <a:gd name="T98" fmla="*/ 842547 w 1122363"/>
              <a:gd name="T99" fmla="*/ 132706 h 1531938"/>
              <a:gd name="T100" fmla="*/ 877887 w 1122363"/>
              <a:gd name="T101" fmla="*/ 128389 h 1531938"/>
              <a:gd name="T102" fmla="*/ 854327 w 1122363"/>
              <a:gd name="T103" fmla="*/ 210421 h 1531938"/>
              <a:gd name="T104" fmla="*/ 786364 w 1122363"/>
              <a:gd name="T105" fmla="*/ 279955 h 1531938"/>
              <a:gd name="T106" fmla="*/ 671961 w 1122363"/>
              <a:gd name="T107" fmla="*/ 339492 h 1531938"/>
              <a:gd name="T108" fmla="*/ 528333 w 1122363"/>
              <a:gd name="T109" fmla="*/ 325403 h 1531938"/>
              <a:gd name="T110" fmla="*/ 445646 w 1122363"/>
              <a:gd name="T111" fmla="*/ 337219 h 1531938"/>
              <a:gd name="T112" fmla="*/ 251726 w 1122363"/>
              <a:gd name="T113" fmla="*/ 176563 h 1531938"/>
              <a:gd name="T114" fmla="*/ 329656 w 1122363"/>
              <a:gd name="T115" fmla="*/ 137024 h 1531938"/>
              <a:gd name="T116" fmla="*/ 389916 w 1122363"/>
              <a:gd name="T117" fmla="*/ 127934 h 1531938"/>
              <a:gd name="T118" fmla="*/ 417101 w 1122363"/>
              <a:gd name="T119" fmla="*/ 43857 h 1531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KSO_Shape"/>
          <p:cNvSpPr>
            <a:spLocks noChangeAspect="1"/>
          </p:cNvSpPr>
          <p:nvPr/>
        </p:nvSpPr>
        <p:spPr bwMode="auto">
          <a:xfrm>
            <a:off x="7268669" y="2436167"/>
            <a:ext cx="534988" cy="719137"/>
          </a:xfrm>
          <a:custGeom>
            <a:avLst/>
            <a:gdLst>
              <a:gd name="T0" fmla="*/ 1114659 w 1125538"/>
              <a:gd name="T1" fmla="*/ 1446451 h 1516063"/>
              <a:gd name="T2" fmla="*/ 1124632 w 1125538"/>
              <a:gd name="T3" fmla="*/ 1455581 h 1516063"/>
              <a:gd name="T4" fmla="*/ 1123952 w 1125538"/>
              <a:gd name="T5" fmla="*/ 1506706 h 1516063"/>
              <a:gd name="T6" fmla="*/ 1112619 w 1125538"/>
              <a:gd name="T7" fmla="*/ 1514922 h 1516063"/>
              <a:gd name="T8" fmla="*/ 14959 w 1125538"/>
              <a:gd name="T9" fmla="*/ 1515379 h 1516063"/>
              <a:gd name="T10" fmla="*/ 2720 w 1125538"/>
              <a:gd name="T11" fmla="*/ 1508075 h 1516063"/>
              <a:gd name="T12" fmla="*/ 453 w 1125538"/>
              <a:gd name="T13" fmla="*/ 1456950 h 1516063"/>
              <a:gd name="T14" fmla="*/ 9292 w 1125538"/>
              <a:gd name="T15" fmla="*/ 1447136 h 1516063"/>
              <a:gd name="T16" fmla="*/ 202628 w 1125538"/>
              <a:gd name="T17" fmla="*/ 1074964 h 1516063"/>
              <a:gd name="T18" fmla="*/ 218423 w 1125538"/>
              <a:gd name="T19" fmla="*/ 1080869 h 1516063"/>
              <a:gd name="T20" fmla="*/ 223838 w 1125538"/>
              <a:gd name="T21" fmla="*/ 1377473 h 1516063"/>
              <a:gd name="T22" fmla="*/ 216843 w 1125538"/>
              <a:gd name="T23" fmla="*/ 1389056 h 1516063"/>
              <a:gd name="T24" fmla="*/ 200146 w 1125538"/>
              <a:gd name="T25" fmla="*/ 1393825 h 1516063"/>
              <a:gd name="T26" fmla="*/ 8574 w 1125538"/>
              <a:gd name="T27" fmla="*/ 1390191 h 1516063"/>
              <a:gd name="T28" fmla="*/ 225 w 1125538"/>
              <a:gd name="T29" fmla="*/ 1379063 h 1516063"/>
              <a:gd name="T30" fmla="*/ 4287 w 1125538"/>
              <a:gd name="T31" fmla="*/ 1082005 h 1516063"/>
              <a:gd name="T32" fmla="*/ 18954 w 1125538"/>
              <a:gd name="T33" fmla="*/ 1075191 h 1516063"/>
              <a:gd name="T34" fmla="*/ 494553 w 1125538"/>
              <a:gd name="T35" fmla="*/ 906007 h 1516063"/>
              <a:gd name="T36" fmla="*/ 508443 w 1125538"/>
              <a:gd name="T37" fmla="*/ 918225 h 1516063"/>
              <a:gd name="T38" fmla="*/ 510720 w 1125538"/>
              <a:gd name="T39" fmla="*/ 1373688 h 1516063"/>
              <a:gd name="T40" fmla="*/ 500929 w 1125538"/>
              <a:gd name="T41" fmla="*/ 1389526 h 1516063"/>
              <a:gd name="T42" fmla="*/ 307154 w 1125538"/>
              <a:gd name="T43" fmla="*/ 1393599 h 1516063"/>
              <a:gd name="T44" fmla="*/ 291215 w 1125538"/>
              <a:gd name="T45" fmla="*/ 1384549 h 1516063"/>
              <a:gd name="T46" fmla="*/ 285750 w 1125538"/>
              <a:gd name="T47" fmla="*/ 930216 h 1516063"/>
              <a:gd name="T48" fmla="*/ 292581 w 1125538"/>
              <a:gd name="T49" fmla="*/ 912342 h 1516063"/>
              <a:gd name="T50" fmla="*/ 614065 w 1125538"/>
              <a:gd name="T51" fmla="*/ 754062 h 1516063"/>
              <a:gd name="T52" fmla="*/ 807605 w 1125538"/>
              <a:gd name="T53" fmla="*/ 758598 h 1516063"/>
              <a:gd name="T54" fmla="*/ 814388 w 1125538"/>
              <a:gd name="T55" fmla="*/ 776968 h 1516063"/>
              <a:gd name="T56" fmla="*/ 808962 w 1125538"/>
              <a:gd name="T57" fmla="*/ 1387929 h 1516063"/>
              <a:gd name="T58" fmla="*/ 790874 w 1125538"/>
              <a:gd name="T59" fmla="*/ 1393825 h 1516063"/>
              <a:gd name="T60" fmla="*/ 597559 w 1125538"/>
              <a:gd name="T61" fmla="*/ 1389290 h 1516063"/>
              <a:gd name="T62" fmla="*/ 590550 w 1125538"/>
              <a:gd name="T63" fmla="*/ 1370920 h 1516063"/>
              <a:gd name="T64" fmla="*/ 595977 w 1125538"/>
              <a:gd name="T65" fmla="*/ 759959 h 1516063"/>
              <a:gd name="T66" fmla="*/ 614065 w 1125538"/>
              <a:gd name="T67" fmla="*/ 754062 h 1516063"/>
              <a:gd name="T68" fmla="*/ 1117173 w 1125538"/>
              <a:gd name="T69" fmla="*/ 374198 h 1516063"/>
              <a:gd name="T70" fmla="*/ 1125538 w 1125538"/>
              <a:gd name="T71" fmla="*/ 395525 h 1516063"/>
              <a:gd name="T72" fmla="*/ 1121695 w 1125538"/>
              <a:gd name="T73" fmla="*/ 1383617 h 1516063"/>
              <a:gd name="T74" fmla="*/ 1106998 w 1125538"/>
              <a:gd name="T75" fmla="*/ 1390650 h 1516063"/>
              <a:gd name="T76" fmla="*/ 910292 w 1125538"/>
              <a:gd name="T77" fmla="*/ 1388381 h 1516063"/>
              <a:gd name="T78" fmla="*/ 901926 w 1125538"/>
              <a:gd name="T79" fmla="*/ 1366827 h 1516063"/>
              <a:gd name="T80" fmla="*/ 905544 w 1125538"/>
              <a:gd name="T81" fmla="*/ 378509 h 1516063"/>
              <a:gd name="T82" fmla="*/ 920466 w 1125538"/>
              <a:gd name="T83" fmla="*/ 371702 h 1516063"/>
              <a:gd name="T84" fmla="*/ 871862 w 1125538"/>
              <a:gd name="T85" fmla="*/ 250077 h 1516063"/>
              <a:gd name="T86" fmla="*/ 834181 w 1125538"/>
              <a:gd name="T87" fmla="*/ 369107 h 1516063"/>
              <a:gd name="T88" fmla="*/ 785151 w 1125538"/>
              <a:gd name="T89" fmla="*/ 471133 h 1516063"/>
              <a:gd name="T90" fmla="*/ 726588 w 1125538"/>
              <a:gd name="T91" fmla="*/ 557062 h 1516063"/>
              <a:gd name="T92" fmla="*/ 660533 w 1125538"/>
              <a:gd name="T93" fmla="*/ 628934 h 1516063"/>
              <a:gd name="T94" fmla="*/ 589258 w 1125538"/>
              <a:gd name="T95" fmla="*/ 687429 h 1516063"/>
              <a:gd name="T96" fmla="*/ 514351 w 1125538"/>
              <a:gd name="T97" fmla="*/ 733907 h 1516063"/>
              <a:gd name="T98" fmla="*/ 419015 w 1125538"/>
              <a:gd name="T99" fmla="*/ 777438 h 1516063"/>
              <a:gd name="T100" fmla="*/ 271244 w 1125538"/>
              <a:gd name="T101" fmla="*/ 819382 h 1516063"/>
              <a:gd name="T102" fmla="*/ 143448 w 1125538"/>
              <a:gd name="T103" fmla="*/ 835933 h 1516063"/>
              <a:gd name="T104" fmla="*/ 29499 w 1125538"/>
              <a:gd name="T105" fmla="*/ 836840 h 1516063"/>
              <a:gd name="T106" fmla="*/ 97823 w 1125538"/>
              <a:gd name="T107" fmla="*/ 823690 h 1516063"/>
              <a:gd name="T108" fmla="*/ 204055 w 1125538"/>
              <a:gd name="T109" fmla="*/ 801017 h 1516063"/>
              <a:gd name="T110" fmla="*/ 299618 w 1125538"/>
              <a:gd name="T111" fmla="*/ 770863 h 1516063"/>
              <a:gd name="T112" fmla="*/ 404715 w 1125538"/>
              <a:gd name="T113" fmla="*/ 724838 h 1516063"/>
              <a:gd name="T114" fmla="*/ 542725 w 1125538"/>
              <a:gd name="T115" fmla="*/ 635962 h 1516063"/>
              <a:gd name="T116" fmla="*/ 647822 w 1125538"/>
              <a:gd name="T117" fmla="*/ 535296 h 1516063"/>
              <a:gd name="T118" fmla="*/ 724091 w 1125538"/>
              <a:gd name="T119" fmla="*/ 431683 h 1516063"/>
              <a:gd name="T120" fmla="*/ 776299 w 1125538"/>
              <a:gd name="T121" fmla="*/ 333285 h 1516063"/>
              <a:gd name="T122" fmla="*/ 814206 w 1125538"/>
              <a:gd name="T123" fmla="*/ 229445 h 1516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25538" h="1516063">
                <a:moveTo>
                  <a:pt x="19039" y="1444625"/>
                </a:moveTo>
                <a:lnTo>
                  <a:pt x="21305" y="1444625"/>
                </a:lnTo>
                <a:lnTo>
                  <a:pt x="1104460" y="1444625"/>
                </a:lnTo>
                <a:lnTo>
                  <a:pt x="1106726" y="1444625"/>
                </a:lnTo>
                <a:lnTo>
                  <a:pt x="1108766" y="1444853"/>
                </a:lnTo>
                <a:lnTo>
                  <a:pt x="1110806" y="1445310"/>
                </a:lnTo>
                <a:lnTo>
                  <a:pt x="1112619" y="1445766"/>
                </a:lnTo>
                <a:lnTo>
                  <a:pt x="1114659" y="1446451"/>
                </a:lnTo>
                <a:lnTo>
                  <a:pt x="1116472" y="1447136"/>
                </a:lnTo>
                <a:lnTo>
                  <a:pt x="1118059" y="1448277"/>
                </a:lnTo>
                <a:lnTo>
                  <a:pt x="1119419" y="1449190"/>
                </a:lnTo>
                <a:lnTo>
                  <a:pt x="1120779" y="1450331"/>
                </a:lnTo>
                <a:lnTo>
                  <a:pt x="1122138" y="1451472"/>
                </a:lnTo>
                <a:lnTo>
                  <a:pt x="1123272" y="1452614"/>
                </a:lnTo>
                <a:lnTo>
                  <a:pt x="1123952" y="1453983"/>
                </a:lnTo>
                <a:lnTo>
                  <a:pt x="1124632" y="1455581"/>
                </a:lnTo>
                <a:lnTo>
                  <a:pt x="1125312" y="1456950"/>
                </a:lnTo>
                <a:lnTo>
                  <a:pt x="1125538" y="1458319"/>
                </a:lnTo>
                <a:lnTo>
                  <a:pt x="1125538" y="1459917"/>
                </a:lnTo>
                <a:lnTo>
                  <a:pt x="1125538" y="1500771"/>
                </a:lnTo>
                <a:lnTo>
                  <a:pt x="1125538" y="1502369"/>
                </a:lnTo>
                <a:lnTo>
                  <a:pt x="1125312" y="1503967"/>
                </a:lnTo>
                <a:lnTo>
                  <a:pt x="1124632" y="1505336"/>
                </a:lnTo>
                <a:lnTo>
                  <a:pt x="1123952" y="1506706"/>
                </a:lnTo>
                <a:lnTo>
                  <a:pt x="1123272" y="1508075"/>
                </a:lnTo>
                <a:lnTo>
                  <a:pt x="1122138" y="1509444"/>
                </a:lnTo>
                <a:lnTo>
                  <a:pt x="1120779" y="1510586"/>
                </a:lnTo>
                <a:lnTo>
                  <a:pt x="1119419" y="1511499"/>
                </a:lnTo>
                <a:lnTo>
                  <a:pt x="1118059" y="1512640"/>
                </a:lnTo>
                <a:lnTo>
                  <a:pt x="1116472" y="1513324"/>
                </a:lnTo>
                <a:lnTo>
                  <a:pt x="1114659" y="1514237"/>
                </a:lnTo>
                <a:lnTo>
                  <a:pt x="1112619" y="1514922"/>
                </a:lnTo>
                <a:lnTo>
                  <a:pt x="1110806" y="1515379"/>
                </a:lnTo>
                <a:lnTo>
                  <a:pt x="1108766" y="1515835"/>
                </a:lnTo>
                <a:lnTo>
                  <a:pt x="1106726" y="1516063"/>
                </a:lnTo>
                <a:lnTo>
                  <a:pt x="1104460" y="1516063"/>
                </a:lnTo>
                <a:lnTo>
                  <a:pt x="21305" y="1516063"/>
                </a:lnTo>
                <a:lnTo>
                  <a:pt x="19039" y="1516063"/>
                </a:lnTo>
                <a:lnTo>
                  <a:pt x="16772" y="1515835"/>
                </a:lnTo>
                <a:lnTo>
                  <a:pt x="14959" y="1515379"/>
                </a:lnTo>
                <a:lnTo>
                  <a:pt x="12919" y="1514922"/>
                </a:lnTo>
                <a:lnTo>
                  <a:pt x="11333" y="1514237"/>
                </a:lnTo>
                <a:lnTo>
                  <a:pt x="9292" y="1513324"/>
                </a:lnTo>
                <a:lnTo>
                  <a:pt x="7706" y="1512640"/>
                </a:lnTo>
                <a:lnTo>
                  <a:pt x="6346" y="1511499"/>
                </a:lnTo>
                <a:lnTo>
                  <a:pt x="4986" y="1510586"/>
                </a:lnTo>
                <a:lnTo>
                  <a:pt x="3853" y="1509444"/>
                </a:lnTo>
                <a:lnTo>
                  <a:pt x="2720" y="1508075"/>
                </a:lnTo>
                <a:lnTo>
                  <a:pt x="1586" y="1506706"/>
                </a:lnTo>
                <a:lnTo>
                  <a:pt x="906" y="1505336"/>
                </a:lnTo>
                <a:lnTo>
                  <a:pt x="453" y="1503967"/>
                </a:lnTo>
                <a:lnTo>
                  <a:pt x="226" y="1502369"/>
                </a:lnTo>
                <a:lnTo>
                  <a:pt x="0" y="1500771"/>
                </a:lnTo>
                <a:lnTo>
                  <a:pt x="0" y="1459917"/>
                </a:lnTo>
                <a:lnTo>
                  <a:pt x="226" y="1458319"/>
                </a:lnTo>
                <a:lnTo>
                  <a:pt x="453" y="1456950"/>
                </a:lnTo>
                <a:lnTo>
                  <a:pt x="906" y="1455581"/>
                </a:lnTo>
                <a:lnTo>
                  <a:pt x="1586" y="1453983"/>
                </a:lnTo>
                <a:lnTo>
                  <a:pt x="2720" y="1452614"/>
                </a:lnTo>
                <a:lnTo>
                  <a:pt x="3853" y="1451472"/>
                </a:lnTo>
                <a:lnTo>
                  <a:pt x="4986" y="1450331"/>
                </a:lnTo>
                <a:lnTo>
                  <a:pt x="6346" y="1449190"/>
                </a:lnTo>
                <a:lnTo>
                  <a:pt x="7706" y="1448277"/>
                </a:lnTo>
                <a:lnTo>
                  <a:pt x="9292" y="1447136"/>
                </a:lnTo>
                <a:lnTo>
                  <a:pt x="11333" y="1446451"/>
                </a:lnTo>
                <a:lnTo>
                  <a:pt x="12919" y="1445766"/>
                </a:lnTo>
                <a:lnTo>
                  <a:pt x="14959" y="1445310"/>
                </a:lnTo>
                <a:lnTo>
                  <a:pt x="16772" y="1444853"/>
                </a:lnTo>
                <a:lnTo>
                  <a:pt x="19039" y="1444625"/>
                </a:lnTo>
                <a:close/>
                <a:moveTo>
                  <a:pt x="23693" y="1074737"/>
                </a:moveTo>
                <a:lnTo>
                  <a:pt x="200146" y="1074737"/>
                </a:lnTo>
                <a:lnTo>
                  <a:pt x="202628" y="1074964"/>
                </a:lnTo>
                <a:lnTo>
                  <a:pt x="204884" y="1075191"/>
                </a:lnTo>
                <a:lnTo>
                  <a:pt x="207141" y="1075419"/>
                </a:lnTo>
                <a:lnTo>
                  <a:pt x="209397" y="1076100"/>
                </a:lnTo>
                <a:lnTo>
                  <a:pt x="211428" y="1076781"/>
                </a:lnTo>
                <a:lnTo>
                  <a:pt x="213233" y="1077690"/>
                </a:lnTo>
                <a:lnTo>
                  <a:pt x="215038" y="1078598"/>
                </a:lnTo>
                <a:lnTo>
                  <a:pt x="216843" y="1079734"/>
                </a:lnTo>
                <a:lnTo>
                  <a:pt x="218423" y="1080869"/>
                </a:lnTo>
                <a:lnTo>
                  <a:pt x="219551" y="1082005"/>
                </a:lnTo>
                <a:lnTo>
                  <a:pt x="220905" y="1083367"/>
                </a:lnTo>
                <a:lnTo>
                  <a:pt x="221807" y="1084957"/>
                </a:lnTo>
                <a:lnTo>
                  <a:pt x="222484" y="1086547"/>
                </a:lnTo>
                <a:lnTo>
                  <a:pt x="223161" y="1087910"/>
                </a:lnTo>
                <a:lnTo>
                  <a:pt x="223387" y="1089499"/>
                </a:lnTo>
                <a:lnTo>
                  <a:pt x="223838" y="1091316"/>
                </a:lnTo>
                <a:lnTo>
                  <a:pt x="223838" y="1377473"/>
                </a:lnTo>
                <a:lnTo>
                  <a:pt x="223387" y="1379063"/>
                </a:lnTo>
                <a:lnTo>
                  <a:pt x="223161" y="1380653"/>
                </a:lnTo>
                <a:lnTo>
                  <a:pt x="222484" y="1382470"/>
                </a:lnTo>
                <a:lnTo>
                  <a:pt x="221807" y="1383832"/>
                </a:lnTo>
                <a:lnTo>
                  <a:pt x="220905" y="1385195"/>
                </a:lnTo>
                <a:lnTo>
                  <a:pt x="219551" y="1386558"/>
                </a:lnTo>
                <a:lnTo>
                  <a:pt x="218423" y="1387693"/>
                </a:lnTo>
                <a:lnTo>
                  <a:pt x="216843" y="1389056"/>
                </a:lnTo>
                <a:lnTo>
                  <a:pt x="215038" y="1390191"/>
                </a:lnTo>
                <a:lnTo>
                  <a:pt x="213233" y="1391100"/>
                </a:lnTo>
                <a:lnTo>
                  <a:pt x="211428" y="1392008"/>
                </a:lnTo>
                <a:lnTo>
                  <a:pt x="209397" y="1392690"/>
                </a:lnTo>
                <a:lnTo>
                  <a:pt x="207141" y="1393144"/>
                </a:lnTo>
                <a:lnTo>
                  <a:pt x="204884" y="1393598"/>
                </a:lnTo>
                <a:lnTo>
                  <a:pt x="202628" y="1393825"/>
                </a:lnTo>
                <a:lnTo>
                  <a:pt x="200146" y="1393825"/>
                </a:lnTo>
                <a:lnTo>
                  <a:pt x="23693" y="1393825"/>
                </a:lnTo>
                <a:lnTo>
                  <a:pt x="21211" y="1393825"/>
                </a:lnTo>
                <a:lnTo>
                  <a:pt x="18954" y="1393598"/>
                </a:lnTo>
                <a:lnTo>
                  <a:pt x="16472" y="1393144"/>
                </a:lnTo>
                <a:lnTo>
                  <a:pt x="14441" y="1392690"/>
                </a:lnTo>
                <a:lnTo>
                  <a:pt x="12411" y="1392008"/>
                </a:lnTo>
                <a:lnTo>
                  <a:pt x="10605" y="1391100"/>
                </a:lnTo>
                <a:lnTo>
                  <a:pt x="8574" y="1390191"/>
                </a:lnTo>
                <a:lnTo>
                  <a:pt x="6995" y="1389056"/>
                </a:lnTo>
                <a:lnTo>
                  <a:pt x="5415" y="1387693"/>
                </a:lnTo>
                <a:lnTo>
                  <a:pt x="4287" y="1386558"/>
                </a:lnTo>
                <a:lnTo>
                  <a:pt x="3159" y="1385195"/>
                </a:lnTo>
                <a:lnTo>
                  <a:pt x="1805" y="1383832"/>
                </a:lnTo>
                <a:lnTo>
                  <a:pt x="1128" y="1382470"/>
                </a:lnTo>
                <a:lnTo>
                  <a:pt x="451" y="1380653"/>
                </a:lnTo>
                <a:lnTo>
                  <a:pt x="225" y="1379063"/>
                </a:lnTo>
                <a:lnTo>
                  <a:pt x="0" y="1377473"/>
                </a:lnTo>
                <a:lnTo>
                  <a:pt x="0" y="1091316"/>
                </a:lnTo>
                <a:lnTo>
                  <a:pt x="225" y="1089499"/>
                </a:lnTo>
                <a:lnTo>
                  <a:pt x="451" y="1087910"/>
                </a:lnTo>
                <a:lnTo>
                  <a:pt x="1128" y="1086547"/>
                </a:lnTo>
                <a:lnTo>
                  <a:pt x="1805" y="1084957"/>
                </a:lnTo>
                <a:lnTo>
                  <a:pt x="3159" y="1083367"/>
                </a:lnTo>
                <a:lnTo>
                  <a:pt x="4287" y="1082005"/>
                </a:lnTo>
                <a:lnTo>
                  <a:pt x="5415" y="1080869"/>
                </a:lnTo>
                <a:lnTo>
                  <a:pt x="6995" y="1079734"/>
                </a:lnTo>
                <a:lnTo>
                  <a:pt x="8574" y="1078598"/>
                </a:lnTo>
                <a:lnTo>
                  <a:pt x="10605" y="1077690"/>
                </a:lnTo>
                <a:lnTo>
                  <a:pt x="12411" y="1076781"/>
                </a:lnTo>
                <a:lnTo>
                  <a:pt x="14441" y="1076100"/>
                </a:lnTo>
                <a:lnTo>
                  <a:pt x="16472" y="1075419"/>
                </a:lnTo>
                <a:lnTo>
                  <a:pt x="18954" y="1075191"/>
                </a:lnTo>
                <a:lnTo>
                  <a:pt x="21211" y="1074964"/>
                </a:lnTo>
                <a:lnTo>
                  <a:pt x="23693" y="1074737"/>
                </a:lnTo>
                <a:close/>
                <a:moveTo>
                  <a:pt x="307154" y="904875"/>
                </a:moveTo>
                <a:lnTo>
                  <a:pt x="309431" y="904875"/>
                </a:lnTo>
                <a:lnTo>
                  <a:pt x="487494" y="904875"/>
                </a:lnTo>
                <a:lnTo>
                  <a:pt x="489771" y="904875"/>
                </a:lnTo>
                <a:lnTo>
                  <a:pt x="492276" y="905328"/>
                </a:lnTo>
                <a:lnTo>
                  <a:pt x="494553" y="906007"/>
                </a:lnTo>
                <a:lnTo>
                  <a:pt x="496602" y="906685"/>
                </a:lnTo>
                <a:lnTo>
                  <a:pt x="498652" y="908043"/>
                </a:lnTo>
                <a:lnTo>
                  <a:pt x="500929" y="909174"/>
                </a:lnTo>
                <a:lnTo>
                  <a:pt x="502523" y="910758"/>
                </a:lnTo>
                <a:lnTo>
                  <a:pt x="504344" y="912342"/>
                </a:lnTo>
                <a:lnTo>
                  <a:pt x="505710" y="913926"/>
                </a:lnTo>
                <a:lnTo>
                  <a:pt x="507304" y="916188"/>
                </a:lnTo>
                <a:lnTo>
                  <a:pt x="508443" y="918225"/>
                </a:lnTo>
                <a:lnTo>
                  <a:pt x="509354" y="920261"/>
                </a:lnTo>
                <a:lnTo>
                  <a:pt x="510264" y="922750"/>
                </a:lnTo>
                <a:lnTo>
                  <a:pt x="510720" y="925012"/>
                </a:lnTo>
                <a:lnTo>
                  <a:pt x="511175" y="927501"/>
                </a:lnTo>
                <a:lnTo>
                  <a:pt x="511175" y="930216"/>
                </a:lnTo>
                <a:lnTo>
                  <a:pt x="511175" y="1368484"/>
                </a:lnTo>
                <a:lnTo>
                  <a:pt x="511175" y="1370973"/>
                </a:lnTo>
                <a:lnTo>
                  <a:pt x="510720" y="1373688"/>
                </a:lnTo>
                <a:lnTo>
                  <a:pt x="510264" y="1376177"/>
                </a:lnTo>
                <a:lnTo>
                  <a:pt x="509354" y="1378439"/>
                </a:lnTo>
                <a:lnTo>
                  <a:pt x="508443" y="1380702"/>
                </a:lnTo>
                <a:lnTo>
                  <a:pt x="507304" y="1382738"/>
                </a:lnTo>
                <a:lnTo>
                  <a:pt x="505710" y="1384549"/>
                </a:lnTo>
                <a:lnTo>
                  <a:pt x="504344" y="1386359"/>
                </a:lnTo>
                <a:lnTo>
                  <a:pt x="502523" y="1388169"/>
                </a:lnTo>
                <a:lnTo>
                  <a:pt x="500929" y="1389526"/>
                </a:lnTo>
                <a:lnTo>
                  <a:pt x="498652" y="1390884"/>
                </a:lnTo>
                <a:lnTo>
                  <a:pt x="496602" y="1391789"/>
                </a:lnTo>
                <a:lnTo>
                  <a:pt x="494553" y="1392694"/>
                </a:lnTo>
                <a:lnTo>
                  <a:pt x="492276" y="1393373"/>
                </a:lnTo>
                <a:lnTo>
                  <a:pt x="489771" y="1393599"/>
                </a:lnTo>
                <a:lnTo>
                  <a:pt x="487494" y="1393825"/>
                </a:lnTo>
                <a:lnTo>
                  <a:pt x="309431" y="1393825"/>
                </a:lnTo>
                <a:lnTo>
                  <a:pt x="307154" y="1393599"/>
                </a:lnTo>
                <a:lnTo>
                  <a:pt x="304422" y="1393373"/>
                </a:lnTo>
                <a:lnTo>
                  <a:pt x="302372" y="1392694"/>
                </a:lnTo>
                <a:lnTo>
                  <a:pt x="300323" y="1391789"/>
                </a:lnTo>
                <a:lnTo>
                  <a:pt x="298274" y="1390884"/>
                </a:lnTo>
                <a:lnTo>
                  <a:pt x="295997" y="1389526"/>
                </a:lnTo>
                <a:lnTo>
                  <a:pt x="294403" y="1388169"/>
                </a:lnTo>
                <a:lnTo>
                  <a:pt x="292581" y="1386359"/>
                </a:lnTo>
                <a:lnTo>
                  <a:pt x="291215" y="1384549"/>
                </a:lnTo>
                <a:lnTo>
                  <a:pt x="289621" y="1382738"/>
                </a:lnTo>
                <a:lnTo>
                  <a:pt x="288483" y="1380702"/>
                </a:lnTo>
                <a:lnTo>
                  <a:pt x="287572" y="1378439"/>
                </a:lnTo>
                <a:lnTo>
                  <a:pt x="286661" y="1376177"/>
                </a:lnTo>
                <a:lnTo>
                  <a:pt x="286206" y="1373688"/>
                </a:lnTo>
                <a:lnTo>
                  <a:pt x="285750" y="1370973"/>
                </a:lnTo>
                <a:lnTo>
                  <a:pt x="285750" y="1368484"/>
                </a:lnTo>
                <a:lnTo>
                  <a:pt x="285750" y="930216"/>
                </a:lnTo>
                <a:lnTo>
                  <a:pt x="285750" y="927501"/>
                </a:lnTo>
                <a:lnTo>
                  <a:pt x="286206" y="925012"/>
                </a:lnTo>
                <a:lnTo>
                  <a:pt x="286661" y="922750"/>
                </a:lnTo>
                <a:lnTo>
                  <a:pt x="287572" y="920261"/>
                </a:lnTo>
                <a:lnTo>
                  <a:pt x="288483" y="918225"/>
                </a:lnTo>
                <a:lnTo>
                  <a:pt x="289621" y="916188"/>
                </a:lnTo>
                <a:lnTo>
                  <a:pt x="291215" y="913926"/>
                </a:lnTo>
                <a:lnTo>
                  <a:pt x="292581" y="912342"/>
                </a:lnTo>
                <a:lnTo>
                  <a:pt x="294403" y="910758"/>
                </a:lnTo>
                <a:lnTo>
                  <a:pt x="295997" y="909174"/>
                </a:lnTo>
                <a:lnTo>
                  <a:pt x="298274" y="908043"/>
                </a:lnTo>
                <a:lnTo>
                  <a:pt x="300323" y="906685"/>
                </a:lnTo>
                <a:lnTo>
                  <a:pt x="302372" y="906007"/>
                </a:lnTo>
                <a:lnTo>
                  <a:pt x="304422" y="905328"/>
                </a:lnTo>
                <a:lnTo>
                  <a:pt x="307154" y="904875"/>
                </a:lnTo>
                <a:close/>
                <a:moveTo>
                  <a:pt x="614065" y="754062"/>
                </a:moveTo>
                <a:lnTo>
                  <a:pt x="790874" y="754062"/>
                </a:lnTo>
                <a:lnTo>
                  <a:pt x="795848" y="754289"/>
                </a:lnTo>
                <a:lnTo>
                  <a:pt x="797883" y="754516"/>
                </a:lnTo>
                <a:lnTo>
                  <a:pt x="800144" y="754969"/>
                </a:lnTo>
                <a:lnTo>
                  <a:pt x="802179" y="755650"/>
                </a:lnTo>
                <a:lnTo>
                  <a:pt x="804214" y="756330"/>
                </a:lnTo>
                <a:lnTo>
                  <a:pt x="806023" y="757237"/>
                </a:lnTo>
                <a:lnTo>
                  <a:pt x="807605" y="758598"/>
                </a:lnTo>
                <a:lnTo>
                  <a:pt x="808962" y="759959"/>
                </a:lnTo>
                <a:lnTo>
                  <a:pt x="810545" y="761546"/>
                </a:lnTo>
                <a:lnTo>
                  <a:pt x="811675" y="763360"/>
                </a:lnTo>
                <a:lnTo>
                  <a:pt x="812579" y="765855"/>
                </a:lnTo>
                <a:lnTo>
                  <a:pt x="813484" y="768123"/>
                </a:lnTo>
                <a:lnTo>
                  <a:pt x="813936" y="770618"/>
                </a:lnTo>
                <a:lnTo>
                  <a:pt x="814388" y="773793"/>
                </a:lnTo>
                <a:lnTo>
                  <a:pt x="814388" y="776968"/>
                </a:lnTo>
                <a:lnTo>
                  <a:pt x="814388" y="1370920"/>
                </a:lnTo>
                <a:lnTo>
                  <a:pt x="814388" y="1374322"/>
                </a:lnTo>
                <a:lnTo>
                  <a:pt x="813936" y="1377043"/>
                </a:lnTo>
                <a:lnTo>
                  <a:pt x="813484" y="1379764"/>
                </a:lnTo>
                <a:lnTo>
                  <a:pt x="812579" y="1382259"/>
                </a:lnTo>
                <a:lnTo>
                  <a:pt x="811675" y="1384300"/>
                </a:lnTo>
                <a:lnTo>
                  <a:pt x="810545" y="1386114"/>
                </a:lnTo>
                <a:lnTo>
                  <a:pt x="808962" y="1387929"/>
                </a:lnTo>
                <a:lnTo>
                  <a:pt x="807605" y="1389290"/>
                </a:lnTo>
                <a:lnTo>
                  <a:pt x="806023" y="1390423"/>
                </a:lnTo>
                <a:lnTo>
                  <a:pt x="804214" y="1391331"/>
                </a:lnTo>
                <a:lnTo>
                  <a:pt x="802179" y="1392238"/>
                </a:lnTo>
                <a:lnTo>
                  <a:pt x="800144" y="1392691"/>
                </a:lnTo>
                <a:lnTo>
                  <a:pt x="797883" y="1393145"/>
                </a:lnTo>
                <a:lnTo>
                  <a:pt x="795848" y="1393598"/>
                </a:lnTo>
                <a:lnTo>
                  <a:pt x="790874" y="1393825"/>
                </a:lnTo>
                <a:lnTo>
                  <a:pt x="614065" y="1393825"/>
                </a:lnTo>
                <a:lnTo>
                  <a:pt x="609316" y="1393598"/>
                </a:lnTo>
                <a:lnTo>
                  <a:pt x="607055" y="1393145"/>
                </a:lnTo>
                <a:lnTo>
                  <a:pt x="605021" y="1392691"/>
                </a:lnTo>
                <a:lnTo>
                  <a:pt x="602760" y="1392238"/>
                </a:lnTo>
                <a:lnTo>
                  <a:pt x="600951" y="1391331"/>
                </a:lnTo>
                <a:lnTo>
                  <a:pt x="599142" y="1390423"/>
                </a:lnTo>
                <a:lnTo>
                  <a:pt x="597559" y="1389290"/>
                </a:lnTo>
                <a:lnTo>
                  <a:pt x="595977" y="1387929"/>
                </a:lnTo>
                <a:lnTo>
                  <a:pt x="594394" y="1386114"/>
                </a:lnTo>
                <a:lnTo>
                  <a:pt x="593263" y="1384300"/>
                </a:lnTo>
                <a:lnTo>
                  <a:pt x="592359" y="1382259"/>
                </a:lnTo>
                <a:lnTo>
                  <a:pt x="591681" y="1379764"/>
                </a:lnTo>
                <a:lnTo>
                  <a:pt x="591002" y="1377043"/>
                </a:lnTo>
                <a:lnTo>
                  <a:pt x="590776" y="1374322"/>
                </a:lnTo>
                <a:lnTo>
                  <a:pt x="590550" y="1370920"/>
                </a:lnTo>
                <a:lnTo>
                  <a:pt x="590550" y="776968"/>
                </a:lnTo>
                <a:lnTo>
                  <a:pt x="590776" y="773793"/>
                </a:lnTo>
                <a:lnTo>
                  <a:pt x="591002" y="770618"/>
                </a:lnTo>
                <a:lnTo>
                  <a:pt x="591681" y="768123"/>
                </a:lnTo>
                <a:lnTo>
                  <a:pt x="592359" y="765855"/>
                </a:lnTo>
                <a:lnTo>
                  <a:pt x="593263" y="763360"/>
                </a:lnTo>
                <a:lnTo>
                  <a:pt x="594394" y="761546"/>
                </a:lnTo>
                <a:lnTo>
                  <a:pt x="595977" y="759959"/>
                </a:lnTo>
                <a:lnTo>
                  <a:pt x="597559" y="758598"/>
                </a:lnTo>
                <a:lnTo>
                  <a:pt x="599142" y="757237"/>
                </a:lnTo>
                <a:lnTo>
                  <a:pt x="600951" y="756330"/>
                </a:lnTo>
                <a:lnTo>
                  <a:pt x="602760" y="755650"/>
                </a:lnTo>
                <a:lnTo>
                  <a:pt x="605021" y="754969"/>
                </a:lnTo>
                <a:lnTo>
                  <a:pt x="607055" y="754516"/>
                </a:lnTo>
                <a:lnTo>
                  <a:pt x="609316" y="754289"/>
                </a:lnTo>
                <a:lnTo>
                  <a:pt x="614065" y="754062"/>
                </a:lnTo>
                <a:close/>
                <a:moveTo>
                  <a:pt x="925215" y="371475"/>
                </a:moveTo>
                <a:lnTo>
                  <a:pt x="1102024" y="371475"/>
                </a:lnTo>
                <a:lnTo>
                  <a:pt x="1106998" y="371702"/>
                </a:lnTo>
                <a:lnTo>
                  <a:pt x="1109033" y="371702"/>
                </a:lnTo>
                <a:lnTo>
                  <a:pt x="1111294" y="371929"/>
                </a:lnTo>
                <a:lnTo>
                  <a:pt x="1113329" y="372383"/>
                </a:lnTo>
                <a:lnTo>
                  <a:pt x="1115364" y="373290"/>
                </a:lnTo>
                <a:lnTo>
                  <a:pt x="1117173" y="374198"/>
                </a:lnTo>
                <a:lnTo>
                  <a:pt x="1118755" y="375332"/>
                </a:lnTo>
                <a:lnTo>
                  <a:pt x="1120112" y="376694"/>
                </a:lnTo>
                <a:lnTo>
                  <a:pt x="1121695" y="378509"/>
                </a:lnTo>
                <a:lnTo>
                  <a:pt x="1122825" y="381004"/>
                </a:lnTo>
                <a:lnTo>
                  <a:pt x="1123729" y="383727"/>
                </a:lnTo>
                <a:lnTo>
                  <a:pt x="1124634" y="387130"/>
                </a:lnTo>
                <a:lnTo>
                  <a:pt x="1125086" y="390987"/>
                </a:lnTo>
                <a:lnTo>
                  <a:pt x="1125538" y="395525"/>
                </a:lnTo>
                <a:lnTo>
                  <a:pt x="1125538" y="400517"/>
                </a:lnTo>
                <a:lnTo>
                  <a:pt x="1125538" y="1361609"/>
                </a:lnTo>
                <a:lnTo>
                  <a:pt x="1125538" y="1366827"/>
                </a:lnTo>
                <a:lnTo>
                  <a:pt x="1125086" y="1371138"/>
                </a:lnTo>
                <a:lnTo>
                  <a:pt x="1124634" y="1375222"/>
                </a:lnTo>
                <a:lnTo>
                  <a:pt x="1123729" y="1378398"/>
                </a:lnTo>
                <a:lnTo>
                  <a:pt x="1122825" y="1381348"/>
                </a:lnTo>
                <a:lnTo>
                  <a:pt x="1121695" y="1383617"/>
                </a:lnTo>
                <a:lnTo>
                  <a:pt x="1120112" y="1385432"/>
                </a:lnTo>
                <a:lnTo>
                  <a:pt x="1118755" y="1387020"/>
                </a:lnTo>
                <a:lnTo>
                  <a:pt x="1117173" y="1388381"/>
                </a:lnTo>
                <a:lnTo>
                  <a:pt x="1115364" y="1389289"/>
                </a:lnTo>
                <a:lnTo>
                  <a:pt x="1113329" y="1389743"/>
                </a:lnTo>
                <a:lnTo>
                  <a:pt x="1111294" y="1390196"/>
                </a:lnTo>
                <a:lnTo>
                  <a:pt x="1109033" y="1390423"/>
                </a:lnTo>
                <a:lnTo>
                  <a:pt x="1106998" y="1390650"/>
                </a:lnTo>
                <a:lnTo>
                  <a:pt x="1102024" y="1390650"/>
                </a:lnTo>
                <a:lnTo>
                  <a:pt x="925215" y="1390650"/>
                </a:lnTo>
                <a:lnTo>
                  <a:pt x="920466" y="1390650"/>
                </a:lnTo>
                <a:lnTo>
                  <a:pt x="918205" y="1390423"/>
                </a:lnTo>
                <a:lnTo>
                  <a:pt x="916171" y="1390196"/>
                </a:lnTo>
                <a:lnTo>
                  <a:pt x="913910" y="1389743"/>
                </a:lnTo>
                <a:lnTo>
                  <a:pt x="912101" y="1389289"/>
                </a:lnTo>
                <a:lnTo>
                  <a:pt x="910292" y="1388381"/>
                </a:lnTo>
                <a:lnTo>
                  <a:pt x="908709" y="1387020"/>
                </a:lnTo>
                <a:lnTo>
                  <a:pt x="907127" y="1385432"/>
                </a:lnTo>
                <a:lnTo>
                  <a:pt x="905544" y="1383617"/>
                </a:lnTo>
                <a:lnTo>
                  <a:pt x="904413" y="1381348"/>
                </a:lnTo>
                <a:lnTo>
                  <a:pt x="903509" y="1378398"/>
                </a:lnTo>
                <a:lnTo>
                  <a:pt x="902831" y="1375222"/>
                </a:lnTo>
                <a:lnTo>
                  <a:pt x="902152" y="1371138"/>
                </a:lnTo>
                <a:lnTo>
                  <a:pt x="901926" y="1366827"/>
                </a:lnTo>
                <a:lnTo>
                  <a:pt x="901700" y="1361609"/>
                </a:lnTo>
                <a:lnTo>
                  <a:pt x="901700" y="400517"/>
                </a:lnTo>
                <a:lnTo>
                  <a:pt x="901926" y="395525"/>
                </a:lnTo>
                <a:lnTo>
                  <a:pt x="902152" y="390987"/>
                </a:lnTo>
                <a:lnTo>
                  <a:pt x="902831" y="387130"/>
                </a:lnTo>
                <a:lnTo>
                  <a:pt x="903509" y="383727"/>
                </a:lnTo>
                <a:lnTo>
                  <a:pt x="904413" y="381004"/>
                </a:lnTo>
                <a:lnTo>
                  <a:pt x="905544" y="378509"/>
                </a:lnTo>
                <a:lnTo>
                  <a:pt x="907127" y="376694"/>
                </a:lnTo>
                <a:lnTo>
                  <a:pt x="908709" y="375332"/>
                </a:lnTo>
                <a:lnTo>
                  <a:pt x="910292" y="374198"/>
                </a:lnTo>
                <a:lnTo>
                  <a:pt x="912101" y="373290"/>
                </a:lnTo>
                <a:lnTo>
                  <a:pt x="913910" y="372383"/>
                </a:lnTo>
                <a:lnTo>
                  <a:pt x="916171" y="371929"/>
                </a:lnTo>
                <a:lnTo>
                  <a:pt x="918205" y="371702"/>
                </a:lnTo>
                <a:lnTo>
                  <a:pt x="920466" y="371702"/>
                </a:lnTo>
                <a:lnTo>
                  <a:pt x="925215" y="371475"/>
                </a:lnTo>
                <a:close/>
                <a:moveTo>
                  <a:pt x="866187" y="0"/>
                </a:moveTo>
                <a:lnTo>
                  <a:pt x="1014412" y="183647"/>
                </a:lnTo>
                <a:lnTo>
                  <a:pt x="885708" y="183647"/>
                </a:lnTo>
                <a:lnTo>
                  <a:pt x="882530" y="200651"/>
                </a:lnTo>
                <a:lnTo>
                  <a:pt x="879126" y="217202"/>
                </a:lnTo>
                <a:lnTo>
                  <a:pt x="875494" y="233980"/>
                </a:lnTo>
                <a:lnTo>
                  <a:pt x="871862" y="250077"/>
                </a:lnTo>
                <a:lnTo>
                  <a:pt x="867776" y="265948"/>
                </a:lnTo>
                <a:lnTo>
                  <a:pt x="863690" y="281365"/>
                </a:lnTo>
                <a:lnTo>
                  <a:pt x="859150" y="296782"/>
                </a:lnTo>
                <a:lnTo>
                  <a:pt x="854384" y="311746"/>
                </a:lnTo>
                <a:lnTo>
                  <a:pt x="849844" y="326483"/>
                </a:lnTo>
                <a:lnTo>
                  <a:pt x="844623" y="340994"/>
                </a:lnTo>
                <a:lnTo>
                  <a:pt x="839402" y="355051"/>
                </a:lnTo>
                <a:lnTo>
                  <a:pt x="834181" y="369107"/>
                </a:lnTo>
                <a:lnTo>
                  <a:pt x="828734" y="382711"/>
                </a:lnTo>
                <a:lnTo>
                  <a:pt x="822832" y="396088"/>
                </a:lnTo>
                <a:lnTo>
                  <a:pt x="816930" y="409238"/>
                </a:lnTo>
                <a:lnTo>
                  <a:pt x="811028" y="422161"/>
                </a:lnTo>
                <a:lnTo>
                  <a:pt x="804900" y="434857"/>
                </a:lnTo>
                <a:lnTo>
                  <a:pt x="798317" y="446874"/>
                </a:lnTo>
                <a:lnTo>
                  <a:pt x="791734" y="459117"/>
                </a:lnTo>
                <a:lnTo>
                  <a:pt x="785151" y="471133"/>
                </a:lnTo>
                <a:lnTo>
                  <a:pt x="778342" y="482470"/>
                </a:lnTo>
                <a:lnTo>
                  <a:pt x="771305" y="494033"/>
                </a:lnTo>
                <a:lnTo>
                  <a:pt x="764041" y="505142"/>
                </a:lnTo>
                <a:lnTo>
                  <a:pt x="756777" y="516025"/>
                </a:lnTo>
                <a:lnTo>
                  <a:pt x="749514" y="526681"/>
                </a:lnTo>
                <a:lnTo>
                  <a:pt x="742023" y="537110"/>
                </a:lnTo>
                <a:lnTo>
                  <a:pt x="734305" y="547313"/>
                </a:lnTo>
                <a:lnTo>
                  <a:pt x="726588" y="557062"/>
                </a:lnTo>
                <a:lnTo>
                  <a:pt x="718643" y="567038"/>
                </a:lnTo>
                <a:lnTo>
                  <a:pt x="710698" y="576334"/>
                </a:lnTo>
                <a:lnTo>
                  <a:pt x="702754" y="585629"/>
                </a:lnTo>
                <a:lnTo>
                  <a:pt x="694582" y="594698"/>
                </a:lnTo>
                <a:lnTo>
                  <a:pt x="686183" y="603767"/>
                </a:lnTo>
                <a:lnTo>
                  <a:pt x="677785" y="612156"/>
                </a:lnTo>
                <a:lnTo>
                  <a:pt x="669159" y="620545"/>
                </a:lnTo>
                <a:lnTo>
                  <a:pt x="660533" y="628934"/>
                </a:lnTo>
                <a:lnTo>
                  <a:pt x="651908" y="636869"/>
                </a:lnTo>
                <a:lnTo>
                  <a:pt x="643282" y="644578"/>
                </a:lnTo>
                <a:lnTo>
                  <a:pt x="634429" y="652286"/>
                </a:lnTo>
                <a:lnTo>
                  <a:pt x="625577" y="659541"/>
                </a:lnTo>
                <a:lnTo>
                  <a:pt x="616497" y="666797"/>
                </a:lnTo>
                <a:lnTo>
                  <a:pt x="607417" y="673825"/>
                </a:lnTo>
                <a:lnTo>
                  <a:pt x="598338" y="680627"/>
                </a:lnTo>
                <a:lnTo>
                  <a:pt x="589258" y="687429"/>
                </a:lnTo>
                <a:lnTo>
                  <a:pt x="579952" y="693777"/>
                </a:lnTo>
                <a:lnTo>
                  <a:pt x="570645" y="700125"/>
                </a:lnTo>
                <a:lnTo>
                  <a:pt x="561565" y="706020"/>
                </a:lnTo>
                <a:lnTo>
                  <a:pt x="552259" y="711915"/>
                </a:lnTo>
                <a:lnTo>
                  <a:pt x="542725" y="717810"/>
                </a:lnTo>
                <a:lnTo>
                  <a:pt x="533191" y="723478"/>
                </a:lnTo>
                <a:lnTo>
                  <a:pt x="523885" y="728919"/>
                </a:lnTo>
                <a:lnTo>
                  <a:pt x="514351" y="733907"/>
                </a:lnTo>
                <a:lnTo>
                  <a:pt x="504818" y="739122"/>
                </a:lnTo>
                <a:lnTo>
                  <a:pt x="495284" y="743883"/>
                </a:lnTo>
                <a:lnTo>
                  <a:pt x="485750" y="748644"/>
                </a:lnTo>
                <a:lnTo>
                  <a:pt x="476217" y="753179"/>
                </a:lnTo>
                <a:lnTo>
                  <a:pt x="466683" y="757486"/>
                </a:lnTo>
                <a:lnTo>
                  <a:pt x="457149" y="761794"/>
                </a:lnTo>
                <a:lnTo>
                  <a:pt x="437855" y="769956"/>
                </a:lnTo>
                <a:lnTo>
                  <a:pt x="419015" y="777438"/>
                </a:lnTo>
                <a:lnTo>
                  <a:pt x="399948" y="784467"/>
                </a:lnTo>
                <a:lnTo>
                  <a:pt x="381107" y="790815"/>
                </a:lnTo>
                <a:lnTo>
                  <a:pt x="362040" y="796936"/>
                </a:lnTo>
                <a:lnTo>
                  <a:pt x="343654" y="802151"/>
                </a:lnTo>
                <a:lnTo>
                  <a:pt x="325041" y="807139"/>
                </a:lnTo>
                <a:lnTo>
                  <a:pt x="306881" y="811673"/>
                </a:lnTo>
                <a:lnTo>
                  <a:pt x="288722" y="815528"/>
                </a:lnTo>
                <a:lnTo>
                  <a:pt x="271244" y="819382"/>
                </a:lnTo>
                <a:lnTo>
                  <a:pt x="253539" y="822556"/>
                </a:lnTo>
                <a:lnTo>
                  <a:pt x="236514" y="825504"/>
                </a:lnTo>
                <a:lnTo>
                  <a:pt x="219944" y="827998"/>
                </a:lnTo>
                <a:lnTo>
                  <a:pt x="203828" y="830038"/>
                </a:lnTo>
                <a:lnTo>
                  <a:pt x="187938" y="831852"/>
                </a:lnTo>
                <a:lnTo>
                  <a:pt x="172503" y="833666"/>
                </a:lnTo>
                <a:lnTo>
                  <a:pt x="157748" y="835026"/>
                </a:lnTo>
                <a:lnTo>
                  <a:pt x="143448" y="835933"/>
                </a:lnTo>
                <a:lnTo>
                  <a:pt x="129602" y="836840"/>
                </a:lnTo>
                <a:lnTo>
                  <a:pt x="116436" y="837293"/>
                </a:lnTo>
                <a:lnTo>
                  <a:pt x="103725" y="837747"/>
                </a:lnTo>
                <a:lnTo>
                  <a:pt x="91921" y="837973"/>
                </a:lnTo>
                <a:lnTo>
                  <a:pt x="80571" y="838200"/>
                </a:lnTo>
                <a:lnTo>
                  <a:pt x="60369" y="837973"/>
                </a:lnTo>
                <a:lnTo>
                  <a:pt x="43345" y="837520"/>
                </a:lnTo>
                <a:lnTo>
                  <a:pt x="29499" y="836840"/>
                </a:lnTo>
                <a:lnTo>
                  <a:pt x="19511" y="836386"/>
                </a:lnTo>
                <a:lnTo>
                  <a:pt x="11112" y="835480"/>
                </a:lnTo>
                <a:lnTo>
                  <a:pt x="26094" y="834119"/>
                </a:lnTo>
                <a:lnTo>
                  <a:pt x="40848" y="832079"/>
                </a:lnTo>
                <a:lnTo>
                  <a:pt x="55375" y="830265"/>
                </a:lnTo>
                <a:lnTo>
                  <a:pt x="69676" y="828224"/>
                </a:lnTo>
                <a:lnTo>
                  <a:pt x="83976" y="826184"/>
                </a:lnTo>
                <a:lnTo>
                  <a:pt x="97823" y="823690"/>
                </a:lnTo>
                <a:lnTo>
                  <a:pt x="111669" y="821423"/>
                </a:lnTo>
                <a:lnTo>
                  <a:pt x="125516" y="818929"/>
                </a:lnTo>
                <a:lnTo>
                  <a:pt x="138908" y="815981"/>
                </a:lnTo>
                <a:lnTo>
                  <a:pt x="152301" y="813261"/>
                </a:lnTo>
                <a:lnTo>
                  <a:pt x="165693" y="810540"/>
                </a:lnTo>
                <a:lnTo>
                  <a:pt x="178405" y="807366"/>
                </a:lnTo>
                <a:lnTo>
                  <a:pt x="191343" y="804418"/>
                </a:lnTo>
                <a:lnTo>
                  <a:pt x="204055" y="801017"/>
                </a:lnTo>
                <a:lnTo>
                  <a:pt x="216312" y="797617"/>
                </a:lnTo>
                <a:lnTo>
                  <a:pt x="228797" y="793989"/>
                </a:lnTo>
                <a:lnTo>
                  <a:pt x="241054" y="790588"/>
                </a:lnTo>
                <a:lnTo>
                  <a:pt x="252858" y="786734"/>
                </a:lnTo>
                <a:lnTo>
                  <a:pt x="264888" y="783106"/>
                </a:lnTo>
                <a:lnTo>
                  <a:pt x="276692" y="779025"/>
                </a:lnTo>
                <a:lnTo>
                  <a:pt x="288041" y="775171"/>
                </a:lnTo>
                <a:lnTo>
                  <a:pt x="299618" y="770863"/>
                </a:lnTo>
                <a:lnTo>
                  <a:pt x="310513" y="766782"/>
                </a:lnTo>
                <a:lnTo>
                  <a:pt x="321863" y="762474"/>
                </a:lnTo>
                <a:lnTo>
                  <a:pt x="332531" y="757940"/>
                </a:lnTo>
                <a:lnTo>
                  <a:pt x="343427" y="753632"/>
                </a:lnTo>
                <a:lnTo>
                  <a:pt x="353869" y="748871"/>
                </a:lnTo>
                <a:lnTo>
                  <a:pt x="364310" y="744336"/>
                </a:lnTo>
                <a:lnTo>
                  <a:pt x="384739" y="734587"/>
                </a:lnTo>
                <a:lnTo>
                  <a:pt x="404715" y="724838"/>
                </a:lnTo>
                <a:lnTo>
                  <a:pt x="423782" y="714635"/>
                </a:lnTo>
                <a:lnTo>
                  <a:pt x="442622" y="703979"/>
                </a:lnTo>
                <a:lnTo>
                  <a:pt x="460554" y="693323"/>
                </a:lnTo>
                <a:lnTo>
                  <a:pt x="478260" y="682214"/>
                </a:lnTo>
                <a:lnTo>
                  <a:pt x="495057" y="671104"/>
                </a:lnTo>
                <a:lnTo>
                  <a:pt x="511400" y="659541"/>
                </a:lnTo>
                <a:lnTo>
                  <a:pt x="527290" y="647752"/>
                </a:lnTo>
                <a:lnTo>
                  <a:pt x="542725" y="635962"/>
                </a:lnTo>
                <a:lnTo>
                  <a:pt x="557479" y="623719"/>
                </a:lnTo>
                <a:lnTo>
                  <a:pt x="571780" y="611476"/>
                </a:lnTo>
                <a:lnTo>
                  <a:pt x="585853" y="599006"/>
                </a:lnTo>
                <a:lnTo>
                  <a:pt x="599246" y="586536"/>
                </a:lnTo>
                <a:lnTo>
                  <a:pt x="612184" y="574066"/>
                </a:lnTo>
                <a:lnTo>
                  <a:pt x="624215" y="561143"/>
                </a:lnTo>
                <a:lnTo>
                  <a:pt x="636245" y="548446"/>
                </a:lnTo>
                <a:lnTo>
                  <a:pt x="647822" y="535296"/>
                </a:lnTo>
                <a:lnTo>
                  <a:pt x="658717" y="522600"/>
                </a:lnTo>
                <a:lnTo>
                  <a:pt x="669613" y="509677"/>
                </a:lnTo>
                <a:lnTo>
                  <a:pt x="679601" y="496527"/>
                </a:lnTo>
                <a:lnTo>
                  <a:pt x="689361" y="483376"/>
                </a:lnTo>
                <a:lnTo>
                  <a:pt x="698441" y="470680"/>
                </a:lnTo>
                <a:lnTo>
                  <a:pt x="707520" y="457757"/>
                </a:lnTo>
                <a:lnTo>
                  <a:pt x="716146" y="444607"/>
                </a:lnTo>
                <a:lnTo>
                  <a:pt x="724091" y="431683"/>
                </a:lnTo>
                <a:lnTo>
                  <a:pt x="732035" y="419214"/>
                </a:lnTo>
                <a:lnTo>
                  <a:pt x="739299" y="406517"/>
                </a:lnTo>
                <a:lnTo>
                  <a:pt x="746336" y="393820"/>
                </a:lnTo>
                <a:lnTo>
                  <a:pt x="753146" y="381577"/>
                </a:lnTo>
                <a:lnTo>
                  <a:pt x="759501" y="369107"/>
                </a:lnTo>
                <a:lnTo>
                  <a:pt x="765176" y="356864"/>
                </a:lnTo>
                <a:lnTo>
                  <a:pt x="770851" y="345075"/>
                </a:lnTo>
                <a:lnTo>
                  <a:pt x="776299" y="333285"/>
                </a:lnTo>
                <a:lnTo>
                  <a:pt x="781520" y="321722"/>
                </a:lnTo>
                <a:lnTo>
                  <a:pt x="786059" y="310386"/>
                </a:lnTo>
                <a:lnTo>
                  <a:pt x="790599" y="299050"/>
                </a:lnTo>
                <a:lnTo>
                  <a:pt x="794685" y="288394"/>
                </a:lnTo>
                <a:lnTo>
                  <a:pt x="798544" y="277737"/>
                </a:lnTo>
                <a:lnTo>
                  <a:pt x="802176" y="267308"/>
                </a:lnTo>
                <a:lnTo>
                  <a:pt x="808531" y="247810"/>
                </a:lnTo>
                <a:lnTo>
                  <a:pt x="814206" y="229445"/>
                </a:lnTo>
                <a:lnTo>
                  <a:pt x="818973" y="212441"/>
                </a:lnTo>
                <a:lnTo>
                  <a:pt x="822605" y="197250"/>
                </a:lnTo>
                <a:lnTo>
                  <a:pt x="825783" y="183647"/>
                </a:lnTo>
                <a:lnTo>
                  <a:pt x="695944" y="183647"/>
                </a:lnTo>
                <a:lnTo>
                  <a:pt x="8661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KSO_Shape"/>
          <p:cNvSpPr>
            <a:spLocks noChangeAspect="1"/>
          </p:cNvSpPr>
          <p:nvPr/>
        </p:nvSpPr>
        <p:spPr bwMode="auto">
          <a:xfrm>
            <a:off x="9805494" y="2485379"/>
            <a:ext cx="715963" cy="720725"/>
          </a:xfrm>
          <a:custGeom>
            <a:avLst/>
            <a:gdLst>
              <a:gd name="T0" fmla="*/ 1295082 w 2109787"/>
              <a:gd name="T1" fmla="*/ 1930537 h 2125662"/>
              <a:gd name="T2" fmla="*/ 1378267 w 2109787"/>
              <a:gd name="T3" fmla="*/ 1684248 h 2125662"/>
              <a:gd name="T4" fmla="*/ 1361122 w 2109787"/>
              <a:gd name="T5" fmla="*/ 1545055 h 2125662"/>
              <a:gd name="T6" fmla="*/ 1566862 w 2109787"/>
              <a:gd name="T7" fmla="*/ 1567300 h 2125662"/>
              <a:gd name="T8" fmla="*/ 1528445 w 2109787"/>
              <a:gd name="T9" fmla="*/ 2041129 h 2125662"/>
              <a:gd name="T10" fmla="*/ 1651000 w 2109787"/>
              <a:gd name="T11" fmla="*/ 1844733 h 2125662"/>
              <a:gd name="T12" fmla="*/ 1901190 w 2109787"/>
              <a:gd name="T13" fmla="*/ 1450988 h 2125662"/>
              <a:gd name="T14" fmla="*/ 2088197 w 2109787"/>
              <a:gd name="T15" fmla="*/ 1575563 h 2125662"/>
              <a:gd name="T16" fmla="*/ 2077720 w 2109787"/>
              <a:gd name="T17" fmla="*/ 2010939 h 2125662"/>
              <a:gd name="T18" fmla="*/ 1755457 w 2109787"/>
              <a:gd name="T19" fmla="*/ 2109455 h 2125662"/>
              <a:gd name="T20" fmla="*/ 1116012 w 2109787"/>
              <a:gd name="T21" fmla="*/ 2102146 h 2125662"/>
              <a:gd name="T22" fmla="*/ 824229 w 2109787"/>
              <a:gd name="T23" fmla="*/ 1996956 h 2125662"/>
              <a:gd name="T24" fmla="*/ 842327 w 2109787"/>
              <a:gd name="T25" fmla="*/ 1547597 h 2125662"/>
              <a:gd name="T26" fmla="*/ 1079500 w 2109787"/>
              <a:gd name="T27" fmla="*/ 1446221 h 2125662"/>
              <a:gd name="T28" fmla="*/ 1156856 w 2109787"/>
              <a:gd name="T29" fmla="*/ 894212 h 2125662"/>
              <a:gd name="T30" fmla="*/ 1181274 w 2109787"/>
              <a:gd name="T31" fmla="*/ 1123523 h 2125662"/>
              <a:gd name="T32" fmla="*/ 1403890 w 2109787"/>
              <a:gd name="T33" fmla="*/ 1350929 h 2125662"/>
              <a:gd name="T34" fmla="*/ 1555473 w 2109787"/>
              <a:gd name="T35" fmla="*/ 1330602 h 2125662"/>
              <a:gd name="T36" fmla="*/ 1746695 w 2109787"/>
              <a:gd name="T37" fmla="*/ 1088269 h 2125662"/>
              <a:gd name="T38" fmla="*/ 1634435 w 2109787"/>
              <a:gd name="T39" fmla="*/ 939629 h 2125662"/>
              <a:gd name="T40" fmla="*/ 1329051 w 2109787"/>
              <a:gd name="T41" fmla="*/ 834184 h 2125662"/>
              <a:gd name="T42" fmla="*/ 1487609 w 2109787"/>
              <a:gd name="T43" fmla="*/ 501650 h 2125662"/>
              <a:gd name="T44" fmla="*/ 1685808 w 2109787"/>
              <a:gd name="T45" fmla="*/ 588039 h 2125662"/>
              <a:gd name="T46" fmla="*/ 1817729 w 2109787"/>
              <a:gd name="T47" fmla="*/ 779556 h 2125662"/>
              <a:gd name="T48" fmla="*/ 1848490 w 2109787"/>
              <a:gd name="T49" fmla="*/ 1036817 h 2125662"/>
              <a:gd name="T50" fmla="*/ 1748915 w 2109787"/>
              <a:gd name="T51" fmla="*/ 1271528 h 2125662"/>
              <a:gd name="T52" fmla="*/ 1576403 w 2109787"/>
              <a:gd name="T53" fmla="*/ 1417309 h 2125662"/>
              <a:gd name="T54" fmla="*/ 1403573 w 2109787"/>
              <a:gd name="T55" fmla="*/ 1442082 h 2125662"/>
              <a:gd name="T56" fmla="*/ 1224085 w 2109787"/>
              <a:gd name="T57" fmla="*/ 1336319 h 2125662"/>
              <a:gd name="T58" fmla="*/ 1088992 w 2109787"/>
              <a:gd name="T59" fmla="*/ 1130193 h 2125662"/>
              <a:gd name="T60" fmla="*/ 1072185 w 2109787"/>
              <a:gd name="T61" fmla="*/ 867850 h 2125662"/>
              <a:gd name="T62" fmla="*/ 1171443 w 2109787"/>
              <a:gd name="T63" fmla="*/ 647432 h 2125662"/>
              <a:gd name="T64" fmla="*/ 1349029 w 2109787"/>
              <a:gd name="T65" fmla="*/ 518483 h 2125662"/>
              <a:gd name="T66" fmla="*/ 894842 w 2109787"/>
              <a:gd name="T67" fmla="*/ 389721 h 2125662"/>
              <a:gd name="T68" fmla="*/ 783863 w 2109787"/>
              <a:gd name="T69" fmla="*/ 461707 h 2125662"/>
              <a:gd name="T70" fmla="*/ 646249 w 2109787"/>
              <a:gd name="T71" fmla="*/ 519107 h 2125662"/>
              <a:gd name="T72" fmla="*/ 649737 w 2109787"/>
              <a:gd name="T73" fmla="*/ 631367 h 2125662"/>
              <a:gd name="T74" fmla="*/ 859963 w 2109787"/>
              <a:gd name="T75" fmla="*/ 751873 h 2125662"/>
              <a:gd name="T76" fmla="*/ 989016 w 2109787"/>
              <a:gd name="T77" fmla="*/ 914873 h 2125662"/>
              <a:gd name="T78" fmla="*/ 926551 w 2109787"/>
              <a:gd name="T79" fmla="*/ 1110219 h 2125662"/>
              <a:gd name="T80" fmla="*/ 637054 w 2109787"/>
              <a:gd name="T81" fmla="*/ 1172057 h 2125662"/>
              <a:gd name="T82" fmla="*/ 648152 w 2109787"/>
              <a:gd name="T83" fmla="*/ 1081995 h 2125662"/>
              <a:gd name="T84" fmla="*/ 837450 w 2109787"/>
              <a:gd name="T85" fmla="*/ 1055674 h 2125662"/>
              <a:gd name="T86" fmla="*/ 874549 w 2109787"/>
              <a:gd name="T87" fmla="*/ 927557 h 2125662"/>
              <a:gd name="T88" fmla="*/ 734081 w 2109787"/>
              <a:gd name="T89" fmla="*/ 811174 h 2125662"/>
              <a:gd name="T90" fmla="*/ 535588 w 2109787"/>
              <a:gd name="T91" fmla="*/ 662762 h 2125662"/>
              <a:gd name="T92" fmla="*/ 561905 w 2109787"/>
              <a:gd name="T93" fmla="*/ 464879 h 2125662"/>
              <a:gd name="T94" fmla="*/ 832750 w 2109787"/>
              <a:gd name="T95" fmla="*/ 1588 h 2125662"/>
              <a:gd name="T96" fmla="*/ 1300854 w 2109787"/>
              <a:gd name="T97" fmla="*/ 193714 h 2125662"/>
              <a:gd name="T98" fmla="*/ 1132654 w 2109787"/>
              <a:gd name="T99" fmla="*/ 241031 h 2125662"/>
              <a:gd name="T100" fmla="*/ 735320 w 2109787"/>
              <a:gd name="T101" fmla="*/ 141316 h 2125662"/>
              <a:gd name="T102" fmla="*/ 411297 w 2109787"/>
              <a:gd name="T103" fmla="*/ 258815 h 2125662"/>
              <a:gd name="T104" fmla="*/ 196445 w 2109787"/>
              <a:gd name="T105" fmla="*/ 520171 h 2125662"/>
              <a:gd name="T106" fmla="*/ 143129 w 2109787"/>
              <a:gd name="T107" fmla="*/ 858378 h 2125662"/>
              <a:gd name="T108" fmla="*/ 247857 w 2109787"/>
              <a:gd name="T109" fmla="*/ 1145456 h 2125662"/>
              <a:gd name="T110" fmla="*/ 469056 w 2109787"/>
              <a:gd name="T111" fmla="*/ 1349968 h 2125662"/>
              <a:gd name="T112" fmla="*/ 542684 w 2109787"/>
              <a:gd name="T113" fmla="*/ 1533202 h 2125662"/>
              <a:gd name="T114" fmla="*/ 227229 w 2109787"/>
              <a:gd name="T115" fmla="*/ 1339170 h 2125662"/>
              <a:gd name="T116" fmla="*/ 37131 w 2109787"/>
              <a:gd name="T117" fmla="*/ 1025417 h 2125662"/>
              <a:gd name="T118" fmla="*/ 15868 w 2109787"/>
              <a:gd name="T119" fmla="*/ 627508 h 2125662"/>
              <a:gd name="T120" fmla="*/ 204062 w 2109787"/>
              <a:gd name="T121" fmla="*/ 257545 h 2125662"/>
              <a:gd name="T122" fmla="*/ 551570 w 2109787"/>
              <a:gd name="T123" fmla="*/ 35567 h 2125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09787" h="2125662">
                <a:moveTo>
                  <a:pt x="1216342" y="1436687"/>
                </a:moveTo>
                <a:lnTo>
                  <a:pt x="1216977" y="1467831"/>
                </a:lnTo>
                <a:lnTo>
                  <a:pt x="1218247" y="1498021"/>
                </a:lnTo>
                <a:lnTo>
                  <a:pt x="1219517" y="1527894"/>
                </a:lnTo>
                <a:lnTo>
                  <a:pt x="1221105" y="1556813"/>
                </a:lnTo>
                <a:lnTo>
                  <a:pt x="1223010" y="1585097"/>
                </a:lnTo>
                <a:lnTo>
                  <a:pt x="1225550" y="1612427"/>
                </a:lnTo>
                <a:lnTo>
                  <a:pt x="1227772" y="1639121"/>
                </a:lnTo>
                <a:lnTo>
                  <a:pt x="1230630" y="1665180"/>
                </a:lnTo>
                <a:lnTo>
                  <a:pt x="1233487" y="1690286"/>
                </a:lnTo>
                <a:lnTo>
                  <a:pt x="1237297" y="1714756"/>
                </a:lnTo>
                <a:lnTo>
                  <a:pt x="1240790" y="1738273"/>
                </a:lnTo>
                <a:lnTo>
                  <a:pt x="1244917" y="1761154"/>
                </a:lnTo>
                <a:lnTo>
                  <a:pt x="1249362" y="1783399"/>
                </a:lnTo>
                <a:lnTo>
                  <a:pt x="1253807" y="1804691"/>
                </a:lnTo>
                <a:lnTo>
                  <a:pt x="1258570" y="1825030"/>
                </a:lnTo>
                <a:lnTo>
                  <a:pt x="1263967" y="1844733"/>
                </a:lnTo>
                <a:lnTo>
                  <a:pt x="1269365" y="1863801"/>
                </a:lnTo>
                <a:lnTo>
                  <a:pt x="1275397" y="1881597"/>
                </a:lnTo>
                <a:lnTo>
                  <a:pt x="1281430" y="1899076"/>
                </a:lnTo>
                <a:lnTo>
                  <a:pt x="1288097" y="1915283"/>
                </a:lnTo>
                <a:lnTo>
                  <a:pt x="1295082" y="1930537"/>
                </a:lnTo>
                <a:lnTo>
                  <a:pt x="1302067" y="1945474"/>
                </a:lnTo>
                <a:lnTo>
                  <a:pt x="1309687" y="1959457"/>
                </a:lnTo>
                <a:lnTo>
                  <a:pt x="1317625" y="1972168"/>
                </a:lnTo>
                <a:lnTo>
                  <a:pt x="1325562" y="1984244"/>
                </a:lnTo>
                <a:lnTo>
                  <a:pt x="1330007" y="1990282"/>
                </a:lnTo>
                <a:lnTo>
                  <a:pt x="1334135" y="1995685"/>
                </a:lnTo>
                <a:lnTo>
                  <a:pt x="1338262" y="2001087"/>
                </a:lnTo>
                <a:lnTo>
                  <a:pt x="1343025" y="2005854"/>
                </a:lnTo>
                <a:lnTo>
                  <a:pt x="1347470" y="2010621"/>
                </a:lnTo>
                <a:lnTo>
                  <a:pt x="1352232" y="2015388"/>
                </a:lnTo>
                <a:lnTo>
                  <a:pt x="1356677" y="2019519"/>
                </a:lnTo>
                <a:lnTo>
                  <a:pt x="1361440" y="2023968"/>
                </a:lnTo>
                <a:lnTo>
                  <a:pt x="1366520" y="2027782"/>
                </a:lnTo>
                <a:lnTo>
                  <a:pt x="1371282" y="2031278"/>
                </a:lnTo>
                <a:lnTo>
                  <a:pt x="1376362" y="2034773"/>
                </a:lnTo>
                <a:lnTo>
                  <a:pt x="1381442" y="2038269"/>
                </a:lnTo>
                <a:lnTo>
                  <a:pt x="1386840" y="2041129"/>
                </a:lnTo>
                <a:lnTo>
                  <a:pt x="1391920" y="2043989"/>
                </a:lnTo>
                <a:lnTo>
                  <a:pt x="1391920" y="1688379"/>
                </a:lnTo>
                <a:lnTo>
                  <a:pt x="1387475" y="1687108"/>
                </a:lnTo>
                <a:lnTo>
                  <a:pt x="1382395" y="1685837"/>
                </a:lnTo>
                <a:lnTo>
                  <a:pt x="1378267" y="1684248"/>
                </a:lnTo>
                <a:lnTo>
                  <a:pt x="1373505" y="1682341"/>
                </a:lnTo>
                <a:lnTo>
                  <a:pt x="1369695" y="1680117"/>
                </a:lnTo>
                <a:lnTo>
                  <a:pt x="1365885" y="1677256"/>
                </a:lnTo>
                <a:lnTo>
                  <a:pt x="1362075" y="1674079"/>
                </a:lnTo>
                <a:lnTo>
                  <a:pt x="1358900" y="1670901"/>
                </a:lnTo>
                <a:lnTo>
                  <a:pt x="1356042" y="1667405"/>
                </a:lnTo>
                <a:lnTo>
                  <a:pt x="1353502" y="1663274"/>
                </a:lnTo>
                <a:lnTo>
                  <a:pt x="1350962" y="1659460"/>
                </a:lnTo>
                <a:lnTo>
                  <a:pt x="1349057" y="1655329"/>
                </a:lnTo>
                <a:lnTo>
                  <a:pt x="1347470" y="1650562"/>
                </a:lnTo>
                <a:lnTo>
                  <a:pt x="1346517" y="1645795"/>
                </a:lnTo>
                <a:lnTo>
                  <a:pt x="1345882" y="1641346"/>
                </a:lnTo>
                <a:lnTo>
                  <a:pt x="1345565" y="1635943"/>
                </a:lnTo>
                <a:lnTo>
                  <a:pt x="1345565" y="1582872"/>
                </a:lnTo>
                <a:lnTo>
                  <a:pt x="1345882" y="1577469"/>
                </a:lnTo>
                <a:lnTo>
                  <a:pt x="1346517" y="1572385"/>
                </a:lnTo>
                <a:lnTo>
                  <a:pt x="1347787" y="1567300"/>
                </a:lnTo>
                <a:lnTo>
                  <a:pt x="1349692" y="1562215"/>
                </a:lnTo>
                <a:lnTo>
                  <a:pt x="1352232" y="1557449"/>
                </a:lnTo>
                <a:lnTo>
                  <a:pt x="1354772" y="1553317"/>
                </a:lnTo>
                <a:lnTo>
                  <a:pt x="1357630" y="1549186"/>
                </a:lnTo>
                <a:lnTo>
                  <a:pt x="1361122" y="1545055"/>
                </a:lnTo>
                <a:lnTo>
                  <a:pt x="1365250" y="1541877"/>
                </a:lnTo>
                <a:lnTo>
                  <a:pt x="1369060" y="1538699"/>
                </a:lnTo>
                <a:lnTo>
                  <a:pt x="1373505" y="1535839"/>
                </a:lnTo>
                <a:lnTo>
                  <a:pt x="1378267" y="1533614"/>
                </a:lnTo>
                <a:lnTo>
                  <a:pt x="1383030" y="1532025"/>
                </a:lnTo>
                <a:lnTo>
                  <a:pt x="1388427" y="1530754"/>
                </a:lnTo>
                <a:lnTo>
                  <a:pt x="1393507" y="1529801"/>
                </a:lnTo>
                <a:lnTo>
                  <a:pt x="1399222" y="1529483"/>
                </a:lnTo>
                <a:lnTo>
                  <a:pt x="1516062" y="1529483"/>
                </a:lnTo>
                <a:lnTo>
                  <a:pt x="1521460" y="1529801"/>
                </a:lnTo>
                <a:lnTo>
                  <a:pt x="1526857" y="1530754"/>
                </a:lnTo>
                <a:lnTo>
                  <a:pt x="1531937" y="1532025"/>
                </a:lnTo>
                <a:lnTo>
                  <a:pt x="1537017" y="1533614"/>
                </a:lnTo>
                <a:lnTo>
                  <a:pt x="1541462" y="1535839"/>
                </a:lnTo>
                <a:lnTo>
                  <a:pt x="1545907" y="1538699"/>
                </a:lnTo>
                <a:lnTo>
                  <a:pt x="1550035" y="1541877"/>
                </a:lnTo>
                <a:lnTo>
                  <a:pt x="1553845" y="1545055"/>
                </a:lnTo>
                <a:lnTo>
                  <a:pt x="1557020" y="1549186"/>
                </a:lnTo>
                <a:lnTo>
                  <a:pt x="1560512" y="1553317"/>
                </a:lnTo>
                <a:lnTo>
                  <a:pt x="1563052" y="1557449"/>
                </a:lnTo>
                <a:lnTo>
                  <a:pt x="1565275" y="1562215"/>
                </a:lnTo>
                <a:lnTo>
                  <a:pt x="1566862" y="1567300"/>
                </a:lnTo>
                <a:lnTo>
                  <a:pt x="1568132" y="1572385"/>
                </a:lnTo>
                <a:lnTo>
                  <a:pt x="1569085" y="1577469"/>
                </a:lnTo>
                <a:lnTo>
                  <a:pt x="1569402" y="1582872"/>
                </a:lnTo>
                <a:lnTo>
                  <a:pt x="1569402" y="1635943"/>
                </a:lnTo>
                <a:lnTo>
                  <a:pt x="1569085" y="1641346"/>
                </a:lnTo>
                <a:lnTo>
                  <a:pt x="1568450" y="1645795"/>
                </a:lnTo>
                <a:lnTo>
                  <a:pt x="1567180" y="1650562"/>
                </a:lnTo>
                <a:lnTo>
                  <a:pt x="1565910" y="1655329"/>
                </a:lnTo>
                <a:lnTo>
                  <a:pt x="1564005" y="1659460"/>
                </a:lnTo>
                <a:lnTo>
                  <a:pt x="1561782" y="1663274"/>
                </a:lnTo>
                <a:lnTo>
                  <a:pt x="1558607" y="1667405"/>
                </a:lnTo>
                <a:lnTo>
                  <a:pt x="1555750" y="1670901"/>
                </a:lnTo>
                <a:lnTo>
                  <a:pt x="1552575" y="1674079"/>
                </a:lnTo>
                <a:lnTo>
                  <a:pt x="1549082" y="1677256"/>
                </a:lnTo>
                <a:lnTo>
                  <a:pt x="1545272" y="1680117"/>
                </a:lnTo>
                <a:lnTo>
                  <a:pt x="1541145" y="1682341"/>
                </a:lnTo>
                <a:lnTo>
                  <a:pt x="1537017" y="1684248"/>
                </a:lnTo>
                <a:lnTo>
                  <a:pt x="1532255" y="1685837"/>
                </a:lnTo>
                <a:lnTo>
                  <a:pt x="1527810" y="1687108"/>
                </a:lnTo>
                <a:lnTo>
                  <a:pt x="1523047" y="1688379"/>
                </a:lnTo>
                <a:lnTo>
                  <a:pt x="1523047" y="2043989"/>
                </a:lnTo>
                <a:lnTo>
                  <a:pt x="1528445" y="2041129"/>
                </a:lnTo>
                <a:lnTo>
                  <a:pt x="1533525" y="2038269"/>
                </a:lnTo>
                <a:lnTo>
                  <a:pt x="1538605" y="2034773"/>
                </a:lnTo>
                <a:lnTo>
                  <a:pt x="1543685" y="2031278"/>
                </a:lnTo>
                <a:lnTo>
                  <a:pt x="1548765" y="2027782"/>
                </a:lnTo>
                <a:lnTo>
                  <a:pt x="1553527" y="2023968"/>
                </a:lnTo>
                <a:lnTo>
                  <a:pt x="1558290" y="2019519"/>
                </a:lnTo>
                <a:lnTo>
                  <a:pt x="1563052" y="2015388"/>
                </a:lnTo>
                <a:lnTo>
                  <a:pt x="1567497" y="2010621"/>
                </a:lnTo>
                <a:lnTo>
                  <a:pt x="1572260" y="2005854"/>
                </a:lnTo>
                <a:lnTo>
                  <a:pt x="1576705" y="2001087"/>
                </a:lnTo>
                <a:lnTo>
                  <a:pt x="1580832" y="1995685"/>
                </a:lnTo>
                <a:lnTo>
                  <a:pt x="1585277" y="1990282"/>
                </a:lnTo>
                <a:lnTo>
                  <a:pt x="1589405" y="1984244"/>
                </a:lnTo>
                <a:lnTo>
                  <a:pt x="1597660" y="1972168"/>
                </a:lnTo>
                <a:lnTo>
                  <a:pt x="1605280" y="1959457"/>
                </a:lnTo>
                <a:lnTo>
                  <a:pt x="1612900" y="1945474"/>
                </a:lnTo>
                <a:lnTo>
                  <a:pt x="1620202" y="1930537"/>
                </a:lnTo>
                <a:lnTo>
                  <a:pt x="1626870" y="1915283"/>
                </a:lnTo>
                <a:lnTo>
                  <a:pt x="1633537" y="1899076"/>
                </a:lnTo>
                <a:lnTo>
                  <a:pt x="1639570" y="1881597"/>
                </a:lnTo>
                <a:lnTo>
                  <a:pt x="1645602" y="1863801"/>
                </a:lnTo>
                <a:lnTo>
                  <a:pt x="1651000" y="1844733"/>
                </a:lnTo>
                <a:lnTo>
                  <a:pt x="1656397" y="1825030"/>
                </a:lnTo>
                <a:lnTo>
                  <a:pt x="1661160" y="1804691"/>
                </a:lnTo>
                <a:lnTo>
                  <a:pt x="1665922" y="1783399"/>
                </a:lnTo>
                <a:lnTo>
                  <a:pt x="1670050" y="1761154"/>
                </a:lnTo>
                <a:lnTo>
                  <a:pt x="1673860" y="1738273"/>
                </a:lnTo>
                <a:lnTo>
                  <a:pt x="1677987" y="1714756"/>
                </a:lnTo>
                <a:lnTo>
                  <a:pt x="1681162" y="1690286"/>
                </a:lnTo>
                <a:lnTo>
                  <a:pt x="1684337" y="1665180"/>
                </a:lnTo>
                <a:lnTo>
                  <a:pt x="1687195" y="1639121"/>
                </a:lnTo>
                <a:lnTo>
                  <a:pt x="1689735" y="1612427"/>
                </a:lnTo>
                <a:lnTo>
                  <a:pt x="1691957" y="1585097"/>
                </a:lnTo>
                <a:lnTo>
                  <a:pt x="1693862" y="1556813"/>
                </a:lnTo>
                <a:lnTo>
                  <a:pt x="1695450" y="1527894"/>
                </a:lnTo>
                <a:lnTo>
                  <a:pt x="1696720" y="1498021"/>
                </a:lnTo>
                <a:lnTo>
                  <a:pt x="1697672" y="1467831"/>
                </a:lnTo>
                <a:lnTo>
                  <a:pt x="1698942" y="1436687"/>
                </a:lnTo>
                <a:lnTo>
                  <a:pt x="1738312" y="1438912"/>
                </a:lnTo>
                <a:lnTo>
                  <a:pt x="1774825" y="1441454"/>
                </a:lnTo>
                <a:lnTo>
                  <a:pt x="1835150" y="1446221"/>
                </a:lnTo>
                <a:lnTo>
                  <a:pt x="1875472" y="1449399"/>
                </a:lnTo>
                <a:lnTo>
                  <a:pt x="1890077" y="1450670"/>
                </a:lnTo>
                <a:lnTo>
                  <a:pt x="1901190" y="1450988"/>
                </a:lnTo>
                <a:lnTo>
                  <a:pt x="1912620" y="1451941"/>
                </a:lnTo>
                <a:lnTo>
                  <a:pt x="1923415" y="1453212"/>
                </a:lnTo>
                <a:lnTo>
                  <a:pt x="1934210" y="1455119"/>
                </a:lnTo>
                <a:lnTo>
                  <a:pt x="1945005" y="1457662"/>
                </a:lnTo>
                <a:lnTo>
                  <a:pt x="1955482" y="1460522"/>
                </a:lnTo>
                <a:lnTo>
                  <a:pt x="1965642" y="1464017"/>
                </a:lnTo>
                <a:lnTo>
                  <a:pt x="1975485" y="1468149"/>
                </a:lnTo>
                <a:lnTo>
                  <a:pt x="1985327" y="1472598"/>
                </a:lnTo>
                <a:lnTo>
                  <a:pt x="1994852" y="1477047"/>
                </a:lnTo>
                <a:lnTo>
                  <a:pt x="2004060" y="1482767"/>
                </a:lnTo>
                <a:lnTo>
                  <a:pt x="2012950" y="1488170"/>
                </a:lnTo>
                <a:lnTo>
                  <a:pt x="2021522" y="1494526"/>
                </a:lnTo>
                <a:lnTo>
                  <a:pt x="2029777" y="1500881"/>
                </a:lnTo>
                <a:lnTo>
                  <a:pt x="2038032" y="1507873"/>
                </a:lnTo>
                <a:lnTo>
                  <a:pt x="2045652" y="1515182"/>
                </a:lnTo>
                <a:lnTo>
                  <a:pt x="2052637" y="1522809"/>
                </a:lnTo>
                <a:lnTo>
                  <a:pt x="2059622" y="1530754"/>
                </a:lnTo>
                <a:lnTo>
                  <a:pt x="2065972" y="1539334"/>
                </a:lnTo>
                <a:lnTo>
                  <a:pt x="2072322" y="1547597"/>
                </a:lnTo>
                <a:lnTo>
                  <a:pt x="2078037" y="1556495"/>
                </a:lnTo>
                <a:lnTo>
                  <a:pt x="2083435" y="1566029"/>
                </a:lnTo>
                <a:lnTo>
                  <a:pt x="2088197" y="1575563"/>
                </a:lnTo>
                <a:lnTo>
                  <a:pt x="2092642" y="1585414"/>
                </a:lnTo>
                <a:lnTo>
                  <a:pt x="2096452" y="1595266"/>
                </a:lnTo>
                <a:lnTo>
                  <a:pt x="2099945" y="1605117"/>
                </a:lnTo>
                <a:lnTo>
                  <a:pt x="2103120" y="1615605"/>
                </a:lnTo>
                <a:lnTo>
                  <a:pt x="2105660" y="1626410"/>
                </a:lnTo>
                <a:lnTo>
                  <a:pt x="2107247" y="1637215"/>
                </a:lnTo>
                <a:lnTo>
                  <a:pt x="2108835" y="1648337"/>
                </a:lnTo>
                <a:lnTo>
                  <a:pt x="2109470" y="1659460"/>
                </a:lnTo>
                <a:lnTo>
                  <a:pt x="2109787" y="1670901"/>
                </a:lnTo>
                <a:lnTo>
                  <a:pt x="2109787" y="1949605"/>
                </a:lnTo>
                <a:lnTo>
                  <a:pt x="2109787" y="1955325"/>
                </a:lnTo>
                <a:lnTo>
                  <a:pt x="2108835" y="1960728"/>
                </a:lnTo>
                <a:lnTo>
                  <a:pt x="2107882" y="1966448"/>
                </a:lnTo>
                <a:lnTo>
                  <a:pt x="2106295" y="1971850"/>
                </a:lnTo>
                <a:lnTo>
                  <a:pt x="2104072" y="1976935"/>
                </a:lnTo>
                <a:lnTo>
                  <a:pt x="2101532" y="1982020"/>
                </a:lnTo>
                <a:lnTo>
                  <a:pt x="2098675" y="1987105"/>
                </a:lnTo>
                <a:lnTo>
                  <a:pt x="2095182" y="1992189"/>
                </a:lnTo>
                <a:lnTo>
                  <a:pt x="2091690" y="1996956"/>
                </a:lnTo>
                <a:lnTo>
                  <a:pt x="2087245" y="2002041"/>
                </a:lnTo>
                <a:lnTo>
                  <a:pt x="2082800" y="2006490"/>
                </a:lnTo>
                <a:lnTo>
                  <a:pt x="2077720" y="2010939"/>
                </a:lnTo>
                <a:lnTo>
                  <a:pt x="2072322" y="2015706"/>
                </a:lnTo>
                <a:lnTo>
                  <a:pt x="2066607" y="2019837"/>
                </a:lnTo>
                <a:lnTo>
                  <a:pt x="2060575" y="2024286"/>
                </a:lnTo>
                <a:lnTo>
                  <a:pt x="2053907" y="2028418"/>
                </a:lnTo>
                <a:lnTo>
                  <a:pt x="2047240" y="2032549"/>
                </a:lnTo>
                <a:lnTo>
                  <a:pt x="2039937" y="2036680"/>
                </a:lnTo>
                <a:lnTo>
                  <a:pt x="2032317" y="2040494"/>
                </a:lnTo>
                <a:lnTo>
                  <a:pt x="2024697" y="2044307"/>
                </a:lnTo>
                <a:lnTo>
                  <a:pt x="2016442" y="2048121"/>
                </a:lnTo>
                <a:lnTo>
                  <a:pt x="2007870" y="2051934"/>
                </a:lnTo>
                <a:lnTo>
                  <a:pt x="1999297" y="2055430"/>
                </a:lnTo>
                <a:lnTo>
                  <a:pt x="1990090" y="2058926"/>
                </a:lnTo>
                <a:lnTo>
                  <a:pt x="1970722" y="2065599"/>
                </a:lnTo>
                <a:lnTo>
                  <a:pt x="1950402" y="2071955"/>
                </a:lnTo>
                <a:lnTo>
                  <a:pt x="1929130" y="2077675"/>
                </a:lnTo>
                <a:lnTo>
                  <a:pt x="1907222" y="2083396"/>
                </a:lnTo>
                <a:lnTo>
                  <a:pt x="1883727" y="2088480"/>
                </a:lnTo>
                <a:lnTo>
                  <a:pt x="1859597" y="2093565"/>
                </a:lnTo>
                <a:lnTo>
                  <a:pt x="1834515" y="2098014"/>
                </a:lnTo>
                <a:lnTo>
                  <a:pt x="1809115" y="2102146"/>
                </a:lnTo>
                <a:lnTo>
                  <a:pt x="1782762" y="2105959"/>
                </a:lnTo>
                <a:lnTo>
                  <a:pt x="1755457" y="2109455"/>
                </a:lnTo>
                <a:lnTo>
                  <a:pt x="1728152" y="2112633"/>
                </a:lnTo>
                <a:lnTo>
                  <a:pt x="1700212" y="2115175"/>
                </a:lnTo>
                <a:lnTo>
                  <a:pt x="1671637" y="2118035"/>
                </a:lnTo>
                <a:lnTo>
                  <a:pt x="1642745" y="2119942"/>
                </a:lnTo>
                <a:lnTo>
                  <a:pt x="1613535" y="2121849"/>
                </a:lnTo>
                <a:lnTo>
                  <a:pt x="1584325" y="2123120"/>
                </a:lnTo>
                <a:lnTo>
                  <a:pt x="1554480" y="2124391"/>
                </a:lnTo>
                <a:lnTo>
                  <a:pt x="1524635" y="2125027"/>
                </a:lnTo>
                <a:lnTo>
                  <a:pt x="1494790" y="2125344"/>
                </a:lnTo>
                <a:lnTo>
                  <a:pt x="1464945" y="2125662"/>
                </a:lnTo>
                <a:lnTo>
                  <a:pt x="1435100" y="2125344"/>
                </a:lnTo>
                <a:lnTo>
                  <a:pt x="1404937" y="2125027"/>
                </a:lnTo>
                <a:lnTo>
                  <a:pt x="1375092" y="2124391"/>
                </a:lnTo>
                <a:lnTo>
                  <a:pt x="1344930" y="2123120"/>
                </a:lnTo>
                <a:lnTo>
                  <a:pt x="1315085" y="2121849"/>
                </a:lnTo>
                <a:lnTo>
                  <a:pt x="1285557" y="2119942"/>
                </a:lnTo>
                <a:lnTo>
                  <a:pt x="1256030" y="2118035"/>
                </a:lnTo>
                <a:lnTo>
                  <a:pt x="1227455" y="2115175"/>
                </a:lnTo>
                <a:lnTo>
                  <a:pt x="1198562" y="2112633"/>
                </a:lnTo>
                <a:lnTo>
                  <a:pt x="1170622" y="2109455"/>
                </a:lnTo>
                <a:lnTo>
                  <a:pt x="1142682" y="2105959"/>
                </a:lnTo>
                <a:lnTo>
                  <a:pt x="1116012" y="2102146"/>
                </a:lnTo>
                <a:lnTo>
                  <a:pt x="1089660" y="2098014"/>
                </a:lnTo>
                <a:lnTo>
                  <a:pt x="1064260" y="2093565"/>
                </a:lnTo>
                <a:lnTo>
                  <a:pt x="1039177" y="2088480"/>
                </a:lnTo>
                <a:lnTo>
                  <a:pt x="1015364" y="2083396"/>
                </a:lnTo>
                <a:lnTo>
                  <a:pt x="992187" y="2077675"/>
                </a:lnTo>
                <a:lnTo>
                  <a:pt x="970597" y="2071955"/>
                </a:lnTo>
                <a:lnTo>
                  <a:pt x="949642" y="2065599"/>
                </a:lnTo>
                <a:lnTo>
                  <a:pt x="929639" y="2058926"/>
                </a:lnTo>
                <a:lnTo>
                  <a:pt x="910907" y="2051934"/>
                </a:lnTo>
                <a:lnTo>
                  <a:pt x="902334" y="2048121"/>
                </a:lnTo>
                <a:lnTo>
                  <a:pt x="893762" y="2044307"/>
                </a:lnTo>
                <a:lnTo>
                  <a:pt x="885507" y="2040494"/>
                </a:lnTo>
                <a:lnTo>
                  <a:pt x="877569" y="2036680"/>
                </a:lnTo>
                <a:lnTo>
                  <a:pt x="870584" y="2032549"/>
                </a:lnTo>
                <a:lnTo>
                  <a:pt x="863282" y="2028418"/>
                </a:lnTo>
                <a:lnTo>
                  <a:pt x="856614" y="2024286"/>
                </a:lnTo>
                <a:lnTo>
                  <a:pt x="850264" y="2019837"/>
                </a:lnTo>
                <a:lnTo>
                  <a:pt x="844232" y="2015706"/>
                </a:lnTo>
                <a:lnTo>
                  <a:pt x="838517" y="2010939"/>
                </a:lnTo>
                <a:lnTo>
                  <a:pt x="833437" y="2006490"/>
                </a:lnTo>
                <a:lnTo>
                  <a:pt x="828674" y="2002041"/>
                </a:lnTo>
                <a:lnTo>
                  <a:pt x="824229" y="1996956"/>
                </a:lnTo>
                <a:lnTo>
                  <a:pt x="820419" y="1992189"/>
                </a:lnTo>
                <a:lnTo>
                  <a:pt x="816609" y="1987105"/>
                </a:lnTo>
                <a:lnTo>
                  <a:pt x="813752" y="1982020"/>
                </a:lnTo>
                <a:lnTo>
                  <a:pt x="811212" y="1976935"/>
                </a:lnTo>
                <a:lnTo>
                  <a:pt x="808989" y="1971850"/>
                </a:lnTo>
                <a:lnTo>
                  <a:pt x="807084" y="1966448"/>
                </a:lnTo>
                <a:lnTo>
                  <a:pt x="805814" y="1960728"/>
                </a:lnTo>
                <a:lnTo>
                  <a:pt x="805179" y="1955325"/>
                </a:lnTo>
                <a:lnTo>
                  <a:pt x="804862" y="1949605"/>
                </a:lnTo>
                <a:lnTo>
                  <a:pt x="804862" y="1670901"/>
                </a:lnTo>
                <a:lnTo>
                  <a:pt x="805179" y="1659460"/>
                </a:lnTo>
                <a:lnTo>
                  <a:pt x="806132" y="1648337"/>
                </a:lnTo>
                <a:lnTo>
                  <a:pt x="807402" y="1637215"/>
                </a:lnTo>
                <a:lnTo>
                  <a:pt x="809624" y="1626410"/>
                </a:lnTo>
                <a:lnTo>
                  <a:pt x="812164" y="1615605"/>
                </a:lnTo>
                <a:lnTo>
                  <a:pt x="815022" y="1605117"/>
                </a:lnTo>
                <a:lnTo>
                  <a:pt x="818197" y="1595266"/>
                </a:lnTo>
                <a:lnTo>
                  <a:pt x="822324" y="1585414"/>
                </a:lnTo>
                <a:lnTo>
                  <a:pt x="826769" y="1575563"/>
                </a:lnTo>
                <a:lnTo>
                  <a:pt x="831849" y="1566029"/>
                </a:lnTo>
                <a:lnTo>
                  <a:pt x="836929" y="1556495"/>
                </a:lnTo>
                <a:lnTo>
                  <a:pt x="842327" y="1547597"/>
                </a:lnTo>
                <a:lnTo>
                  <a:pt x="848677" y="1539334"/>
                </a:lnTo>
                <a:lnTo>
                  <a:pt x="855344" y="1530754"/>
                </a:lnTo>
                <a:lnTo>
                  <a:pt x="862012" y="1522809"/>
                </a:lnTo>
                <a:lnTo>
                  <a:pt x="869632" y="1515182"/>
                </a:lnTo>
                <a:lnTo>
                  <a:pt x="876934" y="1507873"/>
                </a:lnTo>
                <a:lnTo>
                  <a:pt x="884872" y="1500881"/>
                </a:lnTo>
                <a:lnTo>
                  <a:pt x="893444" y="1494526"/>
                </a:lnTo>
                <a:lnTo>
                  <a:pt x="902017" y="1488170"/>
                </a:lnTo>
                <a:lnTo>
                  <a:pt x="910907" y="1482767"/>
                </a:lnTo>
                <a:lnTo>
                  <a:pt x="920114" y="1477047"/>
                </a:lnTo>
                <a:lnTo>
                  <a:pt x="929639" y="1472598"/>
                </a:lnTo>
                <a:lnTo>
                  <a:pt x="939482" y="1468149"/>
                </a:lnTo>
                <a:lnTo>
                  <a:pt x="949324" y="1464017"/>
                </a:lnTo>
                <a:lnTo>
                  <a:pt x="959802" y="1460522"/>
                </a:lnTo>
                <a:lnTo>
                  <a:pt x="969962" y="1457662"/>
                </a:lnTo>
                <a:lnTo>
                  <a:pt x="980439" y="1455119"/>
                </a:lnTo>
                <a:lnTo>
                  <a:pt x="991234" y="1453212"/>
                </a:lnTo>
                <a:lnTo>
                  <a:pt x="1002347" y="1451941"/>
                </a:lnTo>
                <a:lnTo>
                  <a:pt x="1013459" y="1450988"/>
                </a:lnTo>
                <a:lnTo>
                  <a:pt x="1024889" y="1450670"/>
                </a:lnTo>
                <a:lnTo>
                  <a:pt x="1039177" y="1449399"/>
                </a:lnTo>
                <a:lnTo>
                  <a:pt x="1079500" y="1446221"/>
                </a:lnTo>
                <a:lnTo>
                  <a:pt x="1140142" y="1441454"/>
                </a:lnTo>
                <a:lnTo>
                  <a:pt x="1176655" y="1438912"/>
                </a:lnTo>
                <a:lnTo>
                  <a:pt x="1216342" y="1436687"/>
                </a:lnTo>
                <a:close/>
                <a:moveTo>
                  <a:pt x="1249771" y="769392"/>
                </a:moveTo>
                <a:lnTo>
                  <a:pt x="1245966" y="770028"/>
                </a:lnTo>
                <a:lnTo>
                  <a:pt x="1242477" y="770663"/>
                </a:lnTo>
                <a:lnTo>
                  <a:pt x="1239306" y="771933"/>
                </a:lnTo>
                <a:lnTo>
                  <a:pt x="1235818" y="773839"/>
                </a:lnTo>
                <a:lnTo>
                  <a:pt x="1232647" y="775427"/>
                </a:lnTo>
                <a:lnTo>
                  <a:pt x="1229476" y="777650"/>
                </a:lnTo>
                <a:lnTo>
                  <a:pt x="1226621" y="780191"/>
                </a:lnTo>
                <a:lnTo>
                  <a:pt x="1223450" y="782732"/>
                </a:lnTo>
                <a:lnTo>
                  <a:pt x="1217425" y="789084"/>
                </a:lnTo>
                <a:lnTo>
                  <a:pt x="1211717" y="796071"/>
                </a:lnTo>
                <a:lnTo>
                  <a:pt x="1206009" y="803376"/>
                </a:lnTo>
                <a:lnTo>
                  <a:pt x="1194275" y="819574"/>
                </a:lnTo>
                <a:lnTo>
                  <a:pt x="1186030" y="831008"/>
                </a:lnTo>
                <a:lnTo>
                  <a:pt x="1177785" y="843395"/>
                </a:lnTo>
                <a:lnTo>
                  <a:pt x="1169857" y="855781"/>
                </a:lnTo>
                <a:lnTo>
                  <a:pt x="1161929" y="868803"/>
                </a:lnTo>
                <a:lnTo>
                  <a:pt x="1159075" y="881507"/>
                </a:lnTo>
                <a:lnTo>
                  <a:pt x="1156856" y="894212"/>
                </a:lnTo>
                <a:lnTo>
                  <a:pt x="1154636" y="907233"/>
                </a:lnTo>
                <a:lnTo>
                  <a:pt x="1152733" y="920573"/>
                </a:lnTo>
                <a:lnTo>
                  <a:pt x="1151465" y="933595"/>
                </a:lnTo>
                <a:lnTo>
                  <a:pt x="1150513" y="947569"/>
                </a:lnTo>
                <a:lnTo>
                  <a:pt x="1149879" y="960909"/>
                </a:lnTo>
                <a:lnTo>
                  <a:pt x="1149879" y="974566"/>
                </a:lnTo>
                <a:lnTo>
                  <a:pt x="1149879" y="984412"/>
                </a:lnTo>
                <a:lnTo>
                  <a:pt x="1150196" y="994258"/>
                </a:lnTo>
                <a:lnTo>
                  <a:pt x="1151147" y="1003786"/>
                </a:lnTo>
                <a:lnTo>
                  <a:pt x="1151782" y="1013314"/>
                </a:lnTo>
                <a:lnTo>
                  <a:pt x="1153050" y="1023160"/>
                </a:lnTo>
                <a:lnTo>
                  <a:pt x="1154319" y="1032688"/>
                </a:lnTo>
                <a:lnTo>
                  <a:pt x="1156538" y="1042216"/>
                </a:lnTo>
                <a:lnTo>
                  <a:pt x="1158124" y="1051427"/>
                </a:lnTo>
                <a:lnTo>
                  <a:pt x="1160344" y="1060637"/>
                </a:lnTo>
                <a:lnTo>
                  <a:pt x="1162564" y="1069848"/>
                </a:lnTo>
                <a:lnTo>
                  <a:pt x="1165101" y="1079058"/>
                </a:lnTo>
                <a:lnTo>
                  <a:pt x="1168272" y="1088269"/>
                </a:lnTo>
                <a:lnTo>
                  <a:pt x="1171126" y="1096844"/>
                </a:lnTo>
                <a:lnTo>
                  <a:pt x="1174297" y="1106055"/>
                </a:lnTo>
                <a:lnTo>
                  <a:pt x="1177468" y="1114948"/>
                </a:lnTo>
                <a:lnTo>
                  <a:pt x="1181274" y="1123523"/>
                </a:lnTo>
                <a:lnTo>
                  <a:pt x="1184762" y="1132099"/>
                </a:lnTo>
                <a:lnTo>
                  <a:pt x="1188884" y="1140356"/>
                </a:lnTo>
                <a:lnTo>
                  <a:pt x="1193007" y="1148932"/>
                </a:lnTo>
                <a:lnTo>
                  <a:pt x="1197129" y="1157189"/>
                </a:lnTo>
                <a:lnTo>
                  <a:pt x="1206326" y="1173387"/>
                </a:lnTo>
                <a:lnTo>
                  <a:pt x="1215839" y="1188950"/>
                </a:lnTo>
                <a:lnTo>
                  <a:pt x="1225987" y="1204513"/>
                </a:lnTo>
                <a:lnTo>
                  <a:pt x="1236769" y="1219123"/>
                </a:lnTo>
                <a:lnTo>
                  <a:pt x="1247551" y="1233097"/>
                </a:lnTo>
                <a:lnTo>
                  <a:pt x="1258967" y="1246437"/>
                </a:lnTo>
                <a:lnTo>
                  <a:pt x="1271018" y="1259776"/>
                </a:lnTo>
                <a:lnTo>
                  <a:pt x="1283068" y="1271845"/>
                </a:lnTo>
                <a:lnTo>
                  <a:pt x="1295436" y="1283597"/>
                </a:lnTo>
                <a:lnTo>
                  <a:pt x="1308121" y="1294395"/>
                </a:lnTo>
                <a:lnTo>
                  <a:pt x="1320805" y="1304241"/>
                </a:lnTo>
                <a:lnTo>
                  <a:pt x="1333490" y="1313769"/>
                </a:lnTo>
                <a:lnTo>
                  <a:pt x="1346175" y="1322662"/>
                </a:lnTo>
                <a:lnTo>
                  <a:pt x="1359177" y="1330602"/>
                </a:lnTo>
                <a:lnTo>
                  <a:pt x="1371861" y="1337272"/>
                </a:lnTo>
                <a:lnTo>
                  <a:pt x="1384863" y="1343624"/>
                </a:lnTo>
                <a:lnTo>
                  <a:pt x="1397548" y="1348706"/>
                </a:lnTo>
                <a:lnTo>
                  <a:pt x="1403890" y="1350929"/>
                </a:lnTo>
                <a:lnTo>
                  <a:pt x="1410233" y="1353470"/>
                </a:lnTo>
                <a:lnTo>
                  <a:pt x="1416258" y="1355058"/>
                </a:lnTo>
                <a:lnTo>
                  <a:pt x="1422600" y="1356646"/>
                </a:lnTo>
                <a:lnTo>
                  <a:pt x="1428308" y="1358234"/>
                </a:lnTo>
                <a:lnTo>
                  <a:pt x="1434334" y="1359187"/>
                </a:lnTo>
                <a:lnTo>
                  <a:pt x="1440042" y="1360140"/>
                </a:lnTo>
                <a:lnTo>
                  <a:pt x="1446067" y="1360775"/>
                </a:lnTo>
                <a:lnTo>
                  <a:pt x="1451775" y="1361093"/>
                </a:lnTo>
                <a:lnTo>
                  <a:pt x="1457483" y="1361093"/>
                </a:lnTo>
                <a:lnTo>
                  <a:pt x="1462874" y="1361093"/>
                </a:lnTo>
                <a:lnTo>
                  <a:pt x="1468900" y="1360775"/>
                </a:lnTo>
                <a:lnTo>
                  <a:pt x="1474291" y="1360140"/>
                </a:lnTo>
                <a:lnTo>
                  <a:pt x="1480316" y="1359187"/>
                </a:lnTo>
                <a:lnTo>
                  <a:pt x="1486341" y="1358234"/>
                </a:lnTo>
                <a:lnTo>
                  <a:pt x="1492366" y="1356646"/>
                </a:lnTo>
                <a:lnTo>
                  <a:pt x="1498392" y="1355058"/>
                </a:lnTo>
                <a:lnTo>
                  <a:pt x="1504734" y="1353470"/>
                </a:lnTo>
                <a:lnTo>
                  <a:pt x="1510759" y="1350929"/>
                </a:lnTo>
                <a:lnTo>
                  <a:pt x="1517101" y="1348706"/>
                </a:lnTo>
                <a:lnTo>
                  <a:pt x="1529786" y="1343624"/>
                </a:lnTo>
                <a:lnTo>
                  <a:pt x="1542471" y="1337272"/>
                </a:lnTo>
                <a:lnTo>
                  <a:pt x="1555473" y="1330602"/>
                </a:lnTo>
                <a:lnTo>
                  <a:pt x="1568157" y="1322662"/>
                </a:lnTo>
                <a:lnTo>
                  <a:pt x="1581159" y="1313769"/>
                </a:lnTo>
                <a:lnTo>
                  <a:pt x="1593844" y="1304241"/>
                </a:lnTo>
                <a:lnTo>
                  <a:pt x="1606846" y="1294395"/>
                </a:lnTo>
                <a:lnTo>
                  <a:pt x="1619531" y="1283597"/>
                </a:lnTo>
                <a:lnTo>
                  <a:pt x="1631581" y="1271845"/>
                </a:lnTo>
                <a:lnTo>
                  <a:pt x="1643949" y="1259776"/>
                </a:lnTo>
                <a:lnTo>
                  <a:pt x="1655682" y="1246437"/>
                </a:lnTo>
                <a:lnTo>
                  <a:pt x="1667098" y="1233097"/>
                </a:lnTo>
                <a:lnTo>
                  <a:pt x="1678197" y="1219123"/>
                </a:lnTo>
                <a:lnTo>
                  <a:pt x="1688662" y="1204513"/>
                </a:lnTo>
                <a:lnTo>
                  <a:pt x="1698810" y="1188950"/>
                </a:lnTo>
                <a:lnTo>
                  <a:pt x="1708324" y="1173387"/>
                </a:lnTo>
                <a:lnTo>
                  <a:pt x="1717203" y="1157189"/>
                </a:lnTo>
                <a:lnTo>
                  <a:pt x="1721643" y="1148932"/>
                </a:lnTo>
                <a:lnTo>
                  <a:pt x="1725765" y="1140356"/>
                </a:lnTo>
                <a:lnTo>
                  <a:pt x="1729570" y="1132099"/>
                </a:lnTo>
                <a:lnTo>
                  <a:pt x="1733693" y="1123523"/>
                </a:lnTo>
                <a:lnTo>
                  <a:pt x="1737181" y="1114948"/>
                </a:lnTo>
                <a:lnTo>
                  <a:pt x="1740352" y="1106055"/>
                </a:lnTo>
                <a:lnTo>
                  <a:pt x="1743524" y="1096844"/>
                </a:lnTo>
                <a:lnTo>
                  <a:pt x="1746695" y="1088269"/>
                </a:lnTo>
                <a:lnTo>
                  <a:pt x="1749232" y="1079058"/>
                </a:lnTo>
                <a:lnTo>
                  <a:pt x="1751769" y="1069848"/>
                </a:lnTo>
                <a:lnTo>
                  <a:pt x="1754306" y="1060637"/>
                </a:lnTo>
                <a:lnTo>
                  <a:pt x="1756525" y="1051427"/>
                </a:lnTo>
                <a:lnTo>
                  <a:pt x="1758428" y="1042216"/>
                </a:lnTo>
                <a:lnTo>
                  <a:pt x="1760014" y="1032688"/>
                </a:lnTo>
                <a:lnTo>
                  <a:pt x="1761599" y="1023160"/>
                </a:lnTo>
                <a:lnTo>
                  <a:pt x="1762551" y="1013314"/>
                </a:lnTo>
                <a:lnTo>
                  <a:pt x="1763502" y="1003786"/>
                </a:lnTo>
                <a:lnTo>
                  <a:pt x="1764136" y="994258"/>
                </a:lnTo>
                <a:lnTo>
                  <a:pt x="1764453" y="984412"/>
                </a:lnTo>
                <a:lnTo>
                  <a:pt x="1764771" y="974566"/>
                </a:lnTo>
                <a:lnTo>
                  <a:pt x="1764453" y="962815"/>
                </a:lnTo>
                <a:lnTo>
                  <a:pt x="1763819" y="951063"/>
                </a:lnTo>
                <a:lnTo>
                  <a:pt x="1748598" y="950745"/>
                </a:lnTo>
                <a:lnTo>
                  <a:pt x="1733059" y="949793"/>
                </a:lnTo>
                <a:lnTo>
                  <a:pt x="1716886" y="948840"/>
                </a:lnTo>
                <a:lnTo>
                  <a:pt x="1701030" y="947569"/>
                </a:lnTo>
                <a:lnTo>
                  <a:pt x="1684223" y="945664"/>
                </a:lnTo>
                <a:lnTo>
                  <a:pt x="1667732" y="943758"/>
                </a:lnTo>
                <a:lnTo>
                  <a:pt x="1650925" y="941852"/>
                </a:lnTo>
                <a:lnTo>
                  <a:pt x="1634435" y="939629"/>
                </a:lnTo>
                <a:lnTo>
                  <a:pt x="1617628" y="937406"/>
                </a:lnTo>
                <a:lnTo>
                  <a:pt x="1600503" y="934548"/>
                </a:lnTo>
                <a:lnTo>
                  <a:pt x="1584013" y="931689"/>
                </a:lnTo>
                <a:lnTo>
                  <a:pt x="1567206" y="928513"/>
                </a:lnTo>
                <a:lnTo>
                  <a:pt x="1550716" y="925337"/>
                </a:lnTo>
                <a:lnTo>
                  <a:pt x="1533909" y="921526"/>
                </a:lnTo>
                <a:lnTo>
                  <a:pt x="1517736" y="917714"/>
                </a:lnTo>
                <a:lnTo>
                  <a:pt x="1502197" y="913903"/>
                </a:lnTo>
                <a:lnTo>
                  <a:pt x="1486024" y="909457"/>
                </a:lnTo>
                <a:lnTo>
                  <a:pt x="1470802" y="905010"/>
                </a:lnTo>
                <a:lnTo>
                  <a:pt x="1456215" y="900564"/>
                </a:lnTo>
                <a:lnTo>
                  <a:pt x="1441310" y="895164"/>
                </a:lnTo>
                <a:lnTo>
                  <a:pt x="1427357" y="890400"/>
                </a:lnTo>
                <a:lnTo>
                  <a:pt x="1413721" y="884683"/>
                </a:lnTo>
                <a:lnTo>
                  <a:pt x="1400719" y="879284"/>
                </a:lnTo>
                <a:lnTo>
                  <a:pt x="1388352" y="873250"/>
                </a:lnTo>
                <a:lnTo>
                  <a:pt x="1376618" y="867533"/>
                </a:lnTo>
                <a:lnTo>
                  <a:pt x="1365519" y="861181"/>
                </a:lnTo>
                <a:lnTo>
                  <a:pt x="1355054" y="854828"/>
                </a:lnTo>
                <a:lnTo>
                  <a:pt x="1345541" y="848159"/>
                </a:lnTo>
                <a:lnTo>
                  <a:pt x="1336661" y="841171"/>
                </a:lnTo>
                <a:lnTo>
                  <a:pt x="1329051" y="834184"/>
                </a:lnTo>
                <a:lnTo>
                  <a:pt x="1324928" y="830690"/>
                </a:lnTo>
                <a:lnTo>
                  <a:pt x="1321757" y="826879"/>
                </a:lnTo>
                <a:lnTo>
                  <a:pt x="1318586" y="823068"/>
                </a:lnTo>
                <a:lnTo>
                  <a:pt x="1315414" y="819574"/>
                </a:lnTo>
                <a:lnTo>
                  <a:pt x="1309706" y="811634"/>
                </a:lnTo>
                <a:lnTo>
                  <a:pt x="1303681" y="804647"/>
                </a:lnTo>
                <a:lnTo>
                  <a:pt x="1298607" y="798612"/>
                </a:lnTo>
                <a:lnTo>
                  <a:pt x="1293216" y="792578"/>
                </a:lnTo>
                <a:lnTo>
                  <a:pt x="1288142" y="787813"/>
                </a:lnTo>
                <a:lnTo>
                  <a:pt x="1283386" y="783367"/>
                </a:lnTo>
                <a:lnTo>
                  <a:pt x="1278312" y="779873"/>
                </a:lnTo>
                <a:lnTo>
                  <a:pt x="1273872" y="777015"/>
                </a:lnTo>
                <a:lnTo>
                  <a:pt x="1269432" y="774474"/>
                </a:lnTo>
                <a:lnTo>
                  <a:pt x="1265310" y="772251"/>
                </a:lnTo>
                <a:lnTo>
                  <a:pt x="1261187" y="770980"/>
                </a:lnTo>
                <a:lnTo>
                  <a:pt x="1257065" y="770028"/>
                </a:lnTo>
                <a:lnTo>
                  <a:pt x="1253576" y="769392"/>
                </a:lnTo>
                <a:lnTo>
                  <a:pt x="1249771" y="769392"/>
                </a:lnTo>
                <a:close/>
                <a:moveTo>
                  <a:pt x="1457483" y="500062"/>
                </a:moveTo>
                <a:lnTo>
                  <a:pt x="1467631" y="500380"/>
                </a:lnTo>
                <a:lnTo>
                  <a:pt x="1477462" y="500697"/>
                </a:lnTo>
                <a:lnTo>
                  <a:pt x="1487609" y="501650"/>
                </a:lnTo>
                <a:lnTo>
                  <a:pt x="1497757" y="502603"/>
                </a:lnTo>
                <a:lnTo>
                  <a:pt x="1507588" y="503874"/>
                </a:lnTo>
                <a:lnTo>
                  <a:pt x="1517419" y="505462"/>
                </a:lnTo>
                <a:lnTo>
                  <a:pt x="1527249" y="507685"/>
                </a:lnTo>
                <a:lnTo>
                  <a:pt x="1537080" y="509908"/>
                </a:lnTo>
                <a:lnTo>
                  <a:pt x="1546276" y="512449"/>
                </a:lnTo>
                <a:lnTo>
                  <a:pt x="1556107" y="514990"/>
                </a:lnTo>
                <a:lnTo>
                  <a:pt x="1565303" y="518483"/>
                </a:lnTo>
                <a:lnTo>
                  <a:pt x="1574817" y="521659"/>
                </a:lnTo>
                <a:lnTo>
                  <a:pt x="1584013" y="525153"/>
                </a:lnTo>
                <a:lnTo>
                  <a:pt x="1592893" y="528964"/>
                </a:lnTo>
                <a:lnTo>
                  <a:pt x="1602089" y="533093"/>
                </a:lnTo>
                <a:lnTo>
                  <a:pt x="1610968" y="537540"/>
                </a:lnTo>
                <a:lnTo>
                  <a:pt x="1619848" y="542304"/>
                </a:lnTo>
                <a:lnTo>
                  <a:pt x="1628410" y="547068"/>
                </a:lnTo>
                <a:lnTo>
                  <a:pt x="1636972" y="552150"/>
                </a:lnTo>
                <a:lnTo>
                  <a:pt x="1645534" y="557549"/>
                </a:lnTo>
                <a:lnTo>
                  <a:pt x="1654096" y="562948"/>
                </a:lnTo>
                <a:lnTo>
                  <a:pt x="1662024" y="568983"/>
                </a:lnTo>
                <a:lnTo>
                  <a:pt x="1670269" y="575017"/>
                </a:lnTo>
                <a:lnTo>
                  <a:pt x="1678197" y="581369"/>
                </a:lnTo>
                <a:lnTo>
                  <a:pt x="1685808" y="588039"/>
                </a:lnTo>
                <a:lnTo>
                  <a:pt x="1693736" y="594391"/>
                </a:lnTo>
                <a:lnTo>
                  <a:pt x="1701347" y="601696"/>
                </a:lnTo>
                <a:lnTo>
                  <a:pt x="1708641" y="608684"/>
                </a:lnTo>
                <a:lnTo>
                  <a:pt x="1715934" y="615989"/>
                </a:lnTo>
                <a:lnTo>
                  <a:pt x="1723228" y="623611"/>
                </a:lnTo>
                <a:lnTo>
                  <a:pt x="1729888" y="631234"/>
                </a:lnTo>
                <a:lnTo>
                  <a:pt x="1736864" y="639174"/>
                </a:lnTo>
                <a:lnTo>
                  <a:pt x="1743207" y="647432"/>
                </a:lnTo>
                <a:lnTo>
                  <a:pt x="1749866" y="655689"/>
                </a:lnTo>
                <a:lnTo>
                  <a:pt x="1756208" y="664265"/>
                </a:lnTo>
                <a:lnTo>
                  <a:pt x="1762234" y="673158"/>
                </a:lnTo>
                <a:lnTo>
                  <a:pt x="1768259" y="682051"/>
                </a:lnTo>
                <a:lnTo>
                  <a:pt x="1773967" y="690944"/>
                </a:lnTo>
                <a:lnTo>
                  <a:pt x="1779675" y="700154"/>
                </a:lnTo>
                <a:lnTo>
                  <a:pt x="1785066" y="709682"/>
                </a:lnTo>
                <a:lnTo>
                  <a:pt x="1790140" y="719211"/>
                </a:lnTo>
                <a:lnTo>
                  <a:pt x="1795531" y="728739"/>
                </a:lnTo>
                <a:lnTo>
                  <a:pt x="1800288" y="738902"/>
                </a:lnTo>
                <a:lnTo>
                  <a:pt x="1805045" y="748430"/>
                </a:lnTo>
                <a:lnTo>
                  <a:pt x="1809484" y="758594"/>
                </a:lnTo>
                <a:lnTo>
                  <a:pt x="1813924" y="769075"/>
                </a:lnTo>
                <a:lnTo>
                  <a:pt x="1817729" y="779556"/>
                </a:lnTo>
                <a:lnTo>
                  <a:pt x="1821535" y="790037"/>
                </a:lnTo>
                <a:lnTo>
                  <a:pt x="1825340" y="800835"/>
                </a:lnTo>
                <a:lnTo>
                  <a:pt x="1828828" y="811634"/>
                </a:lnTo>
                <a:lnTo>
                  <a:pt x="1832000" y="822750"/>
                </a:lnTo>
                <a:lnTo>
                  <a:pt x="1834854" y="833866"/>
                </a:lnTo>
                <a:lnTo>
                  <a:pt x="1837708" y="844983"/>
                </a:lnTo>
                <a:lnTo>
                  <a:pt x="1840245" y="856416"/>
                </a:lnTo>
                <a:lnTo>
                  <a:pt x="1842464" y="867850"/>
                </a:lnTo>
                <a:lnTo>
                  <a:pt x="1844684" y="879284"/>
                </a:lnTo>
                <a:lnTo>
                  <a:pt x="1846270" y="890718"/>
                </a:lnTo>
                <a:lnTo>
                  <a:pt x="1847855" y="902469"/>
                </a:lnTo>
                <a:lnTo>
                  <a:pt x="1849758" y="914221"/>
                </a:lnTo>
                <a:lnTo>
                  <a:pt x="1850710" y="926290"/>
                </a:lnTo>
                <a:lnTo>
                  <a:pt x="1851661" y="938359"/>
                </a:lnTo>
                <a:lnTo>
                  <a:pt x="1852295" y="950428"/>
                </a:lnTo>
                <a:lnTo>
                  <a:pt x="1852612" y="962497"/>
                </a:lnTo>
                <a:lnTo>
                  <a:pt x="1852612" y="974566"/>
                </a:lnTo>
                <a:lnTo>
                  <a:pt x="1852612" y="987270"/>
                </a:lnTo>
                <a:lnTo>
                  <a:pt x="1851978" y="999657"/>
                </a:lnTo>
                <a:lnTo>
                  <a:pt x="1851344" y="1012361"/>
                </a:lnTo>
                <a:lnTo>
                  <a:pt x="1850075" y="1024430"/>
                </a:lnTo>
                <a:lnTo>
                  <a:pt x="1848490" y="1036817"/>
                </a:lnTo>
                <a:lnTo>
                  <a:pt x="1846587" y="1048886"/>
                </a:lnTo>
                <a:lnTo>
                  <a:pt x="1844367" y="1060955"/>
                </a:lnTo>
                <a:lnTo>
                  <a:pt x="1842147" y="1072706"/>
                </a:lnTo>
                <a:lnTo>
                  <a:pt x="1839293" y="1084458"/>
                </a:lnTo>
                <a:lnTo>
                  <a:pt x="1836122" y="1095891"/>
                </a:lnTo>
                <a:lnTo>
                  <a:pt x="1832951" y="1107643"/>
                </a:lnTo>
                <a:lnTo>
                  <a:pt x="1829463" y="1118759"/>
                </a:lnTo>
                <a:lnTo>
                  <a:pt x="1825974" y="1130193"/>
                </a:lnTo>
                <a:lnTo>
                  <a:pt x="1821535" y="1141309"/>
                </a:lnTo>
                <a:lnTo>
                  <a:pt x="1817412" y="1152108"/>
                </a:lnTo>
                <a:lnTo>
                  <a:pt x="1812655" y="1162906"/>
                </a:lnTo>
                <a:lnTo>
                  <a:pt x="1807899" y="1173705"/>
                </a:lnTo>
                <a:lnTo>
                  <a:pt x="1803142" y="1184186"/>
                </a:lnTo>
                <a:lnTo>
                  <a:pt x="1797751" y="1194667"/>
                </a:lnTo>
                <a:lnTo>
                  <a:pt x="1792360" y="1204830"/>
                </a:lnTo>
                <a:lnTo>
                  <a:pt x="1786652" y="1214994"/>
                </a:lnTo>
                <a:lnTo>
                  <a:pt x="1780944" y="1224840"/>
                </a:lnTo>
                <a:lnTo>
                  <a:pt x="1774601" y="1234050"/>
                </a:lnTo>
                <a:lnTo>
                  <a:pt x="1768576" y="1243896"/>
                </a:lnTo>
                <a:lnTo>
                  <a:pt x="1762234" y="1253107"/>
                </a:lnTo>
                <a:lnTo>
                  <a:pt x="1755891" y="1262317"/>
                </a:lnTo>
                <a:lnTo>
                  <a:pt x="1748915" y="1271528"/>
                </a:lnTo>
                <a:lnTo>
                  <a:pt x="1741938" y="1280103"/>
                </a:lnTo>
                <a:lnTo>
                  <a:pt x="1735279" y="1288678"/>
                </a:lnTo>
                <a:lnTo>
                  <a:pt x="1727985" y="1297254"/>
                </a:lnTo>
                <a:lnTo>
                  <a:pt x="1720691" y="1305194"/>
                </a:lnTo>
                <a:lnTo>
                  <a:pt x="1713397" y="1313452"/>
                </a:lnTo>
                <a:lnTo>
                  <a:pt x="1705787" y="1321392"/>
                </a:lnTo>
                <a:lnTo>
                  <a:pt x="1698493" y="1329014"/>
                </a:lnTo>
                <a:lnTo>
                  <a:pt x="1690565" y="1336319"/>
                </a:lnTo>
                <a:lnTo>
                  <a:pt x="1682637" y="1343624"/>
                </a:lnTo>
                <a:lnTo>
                  <a:pt x="1674709" y="1350612"/>
                </a:lnTo>
                <a:lnTo>
                  <a:pt x="1666781" y="1357599"/>
                </a:lnTo>
                <a:lnTo>
                  <a:pt x="1658853" y="1364269"/>
                </a:lnTo>
                <a:lnTo>
                  <a:pt x="1650608" y="1370303"/>
                </a:lnTo>
                <a:lnTo>
                  <a:pt x="1642680" y="1376655"/>
                </a:lnTo>
                <a:lnTo>
                  <a:pt x="1634435" y="1382372"/>
                </a:lnTo>
                <a:lnTo>
                  <a:pt x="1626190" y="1388407"/>
                </a:lnTo>
                <a:lnTo>
                  <a:pt x="1617945" y="1393806"/>
                </a:lnTo>
                <a:lnTo>
                  <a:pt x="1609700" y="1399205"/>
                </a:lnTo>
                <a:lnTo>
                  <a:pt x="1601455" y="1403970"/>
                </a:lnTo>
                <a:lnTo>
                  <a:pt x="1592893" y="1408416"/>
                </a:lnTo>
                <a:lnTo>
                  <a:pt x="1584648" y="1413180"/>
                </a:lnTo>
                <a:lnTo>
                  <a:pt x="1576403" y="1417309"/>
                </a:lnTo>
                <a:lnTo>
                  <a:pt x="1568157" y="1421120"/>
                </a:lnTo>
                <a:lnTo>
                  <a:pt x="1559912" y="1425249"/>
                </a:lnTo>
                <a:lnTo>
                  <a:pt x="1551667" y="1428743"/>
                </a:lnTo>
                <a:lnTo>
                  <a:pt x="1543422" y="1431601"/>
                </a:lnTo>
                <a:lnTo>
                  <a:pt x="1535177" y="1434777"/>
                </a:lnTo>
                <a:lnTo>
                  <a:pt x="1527249" y="1437636"/>
                </a:lnTo>
                <a:lnTo>
                  <a:pt x="1519004" y="1439859"/>
                </a:lnTo>
                <a:lnTo>
                  <a:pt x="1510759" y="1442082"/>
                </a:lnTo>
                <a:lnTo>
                  <a:pt x="1503148" y="1443670"/>
                </a:lnTo>
                <a:lnTo>
                  <a:pt x="1495220" y="1445576"/>
                </a:lnTo>
                <a:lnTo>
                  <a:pt x="1487292" y="1446846"/>
                </a:lnTo>
                <a:lnTo>
                  <a:pt x="1479999" y="1448117"/>
                </a:lnTo>
                <a:lnTo>
                  <a:pt x="1472071" y="1448752"/>
                </a:lnTo>
                <a:lnTo>
                  <a:pt x="1464460" y="1449070"/>
                </a:lnTo>
                <a:lnTo>
                  <a:pt x="1457483" y="1449387"/>
                </a:lnTo>
                <a:lnTo>
                  <a:pt x="1449872" y="1449070"/>
                </a:lnTo>
                <a:lnTo>
                  <a:pt x="1442579" y="1448752"/>
                </a:lnTo>
                <a:lnTo>
                  <a:pt x="1434968" y="1448117"/>
                </a:lnTo>
                <a:lnTo>
                  <a:pt x="1427357" y="1446846"/>
                </a:lnTo>
                <a:lnTo>
                  <a:pt x="1419429" y="1445576"/>
                </a:lnTo>
                <a:lnTo>
                  <a:pt x="1411818" y="1443670"/>
                </a:lnTo>
                <a:lnTo>
                  <a:pt x="1403573" y="1442082"/>
                </a:lnTo>
                <a:lnTo>
                  <a:pt x="1395645" y="1439859"/>
                </a:lnTo>
                <a:lnTo>
                  <a:pt x="1387717" y="1437636"/>
                </a:lnTo>
                <a:lnTo>
                  <a:pt x="1379472" y="1434777"/>
                </a:lnTo>
                <a:lnTo>
                  <a:pt x="1371227" y="1431601"/>
                </a:lnTo>
                <a:lnTo>
                  <a:pt x="1362982" y="1428743"/>
                </a:lnTo>
                <a:lnTo>
                  <a:pt x="1355054" y="1425249"/>
                </a:lnTo>
                <a:lnTo>
                  <a:pt x="1346492" y="1421120"/>
                </a:lnTo>
                <a:lnTo>
                  <a:pt x="1338247" y="1417309"/>
                </a:lnTo>
                <a:lnTo>
                  <a:pt x="1330002" y="1413180"/>
                </a:lnTo>
                <a:lnTo>
                  <a:pt x="1321757" y="1408416"/>
                </a:lnTo>
                <a:lnTo>
                  <a:pt x="1313195" y="1403970"/>
                </a:lnTo>
                <a:lnTo>
                  <a:pt x="1304950" y="1399205"/>
                </a:lnTo>
                <a:lnTo>
                  <a:pt x="1296705" y="1393806"/>
                </a:lnTo>
                <a:lnTo>
                  <a:pt x="1288459" y="1388407"/>
                </a:lnTo>
                <a:lnTo>
                  <a:pt x="1280214" y="1382372"/>
                </a:lnTo>
                <a:lnTo>
                  <a:pt x="1272286" y="1376655"/>
                </a:lnTo>
                <a:lnTo>
                  <a:pt x="1264041" y="1370303"/>
                </a:lnTo>
                <a:lnTo>
                  <a:pt x="1255796" y="1364269"/>
                </a:lnTo>
                <a:lnTo>
                  <a:pt x="1247551" y="1357599"/>
                </a:lnTo>
                <a:lnTo>
                  <a:pt x="1239940" y="1350612"/>
                </a:lnTo>
                <a:lnTo>
                  <a:pt x="1232012" y="1343624"/>
                </a:lnTo>
                <a:lnTo>
                  <a:pt x="1224085" y="1336319"/>
                </a:lnTo>
                <a:lnTo>
                  <a:pt x="1216474" y="1329014"/>
                </a:lnTo>
                <a:lnTo>
                  <a:pt x="1208863" y="1321392"/>
                </a:lnTo>
                <a:lnTo>
                  <a:pt x="1201252" y="1313452"/>
                </a:lnTo>
                <a:lnTo>
                  <a:pt x="1193958" y="1305194"/>
                </a:lnTo>
                <a:lnTo>
                  <a:pt x="1186665" y="1297254"/>
                </a:lnTo>
                <a:lnTo>
                  <a:pt x="1179688" y="1288678"/>
                </a:lnTo>
                <a:lnTo>
                  <a:pt x="1172711" y="1280103"/>
                </a:lnTo>
                <a:lnTo>
                  <a:pt x="1165735" y="1271528"/>
                </a:lnTo>
                <a:lnTo>
                  <a:pt x="1159075" y="1262317"/>
                </a:lnTo>
                <a:lnTo>
                  <a:pt x="1152416" y="1253107"/>
                </a:lnTo>
                <a:lnTo>
                  <a:pt x="1146073" y="1243896"/>
                </a:lnTo>
                <a:lnTo>
                  <a:pt x="1139731" y="1234050"/>
                </a:lnTo>
                <a:lnTo>
                  <a:pt x="1134023" y="1224840"/>
                </a:lnTo>
                <a:lnTo>
                  <a:pt x="1127998" y="1214994"/>
                </a:lnTo>
                <a:lnTo>
                  <a:pt x="1122607" y="1204830"/>
                </a:lnTo>
                <a:lnTo>
                  <a:pt x="1116899" y="1194667"/>
                </a:lnTo>
                <a:lnTo>
                  <a:pt x="1111825" y="1184186"/>
                </a:lnTo>
                <a:lnTo>
                  <a:pt x="1106751" y="1173705"/>
                </a:lnTo>
                <a:lnTo>
                  <a:pt x="1101994" y="1162906"/>
                </a:lnTo>
                <a:lnTo>
                  <a:pt x="1097237" y="1152108"/>
                </a:lnTo>
                <a:lnTo>
                  <a:pt x="1093115" y="1141309"/>
                </a:lnTo>
                <a:lnTo>
                  <a:pt x="1088992" y="1130193"/>
                </a:lnTo>
                <a:lnTo>
                  <a:pt x="1085187" y="1118759"/>
                </a:lnTo>
                <a:lnTo>
                  <a:pt x="1081699" y="1107643"/>
                </a:lnTo>
                <a:lnTo>
                  <a:pt x="1078527" y="1095891"/>
                </a:lnTo>
                <a:lnTo>
                  <a:pt x="1075356" y="1084458"/>
                </a:lnTo>
                <a:lnTo>
                  <a:pt x="1072502" y="1072706"/>
                </a:lnTo>
                <a:lnTo>
                  <a:pt x="1070282" y="1060955"/>
                </a:lnTo>
                <a:lnTo>
                  <a:pt x="1068062" y="1048886"/>
                </a:lnTo>
                <a:lnTo>
                  <a:pt x="1066477" y="1036817"/>
                </a:lnTo>
                <a:lnTo>
                  <a:pt x="1064891" y="1024430"/>
                </a:lnTo>
                <a:lnTo>
                  <a:pt x="1063623" y="1012361"/>
                </a:lnTo>
                <a:lnTo>
                  <a:pt x="1062671" y="999657"/>
                </a:lnTo>
                <a:lnTo>
                  <a:pt x="1062037" y="987270"/>
                </a:lnTo>
                <a:lnTo>
                  <a:pt x="1062037" y="974566"/>
                </a:lnTo>
                <a:lnTo>
                  <a:pt x="1062037" y="962497"/>
                </a:lnTo>
                <a:lnTo>
                  <a:pt x="1062354" y="950428"/>
                </a:lnTo>
                <a:lnTo>
                  <a:pt x="1063306" y="938359"/>
                </a:lnTo>
                <a:lnTo>
                  <a:pt x="1064257" y="926290"/>
                </a:lnTo>
                <a:lnTo>
                  <a:pt x="1065208" y="914221"/>
                </a:lnTo>
                <a:lnTo>
                  <a:pt x="1066794" y="902469"/>
                </a:lnTo>
                <a:lnTo>
                  <a:pt x="1068380" y="890718"/>
                </a:lnTo>
                <a:lnTo>
                  <a:pt x="1069965" y="879284"/>
                </a:lnTo>
                <a:lnTo>
                  <a:pt x="1072185" y="867850"/>
                </a:lnTo>
                <a:lnTo>
                  <a:pt x="1074405" y="856416"/>
                </a:lnTo>
                <a:lnTo>
                  <a:pt x="1077259" y="844983"/>
                </a:lnTo>
                <a:lnTo>
                  <a:pt x="1079796" y="833866"/>
                </a:lnTo>
                <a:lnTo>
                  <a:pt x="1082650" y="822750"/>
                </a:lnTo>
                <a:lnTo>
                  <a:pt x="1085821" y="811634"/>
                </a:lnTo>
                <a:lnTo>
                  <a:pt x="1089627" y="800835"/>
                </a:lnTo>
                <a:lnTo>
                  <a:pt x="1093115" y="790037"/>
                </a:lnTo>
                <a:lnTo>
                  <a:pt x="1096920" y="779556"/>
                </a:lnTo>
                <a:lnTo>
                  <a:pt x="1101043" y="769075"/>
                </a:lnTo>
                <a:lnTo>
                  <a:pt x="1105165" y="758594"/>
                </a:lnTo>
                <a:lnTo>
                  <a:pt x="1109922" y="748430"/>
                </a:lnTo>
                <a:lnTo>
                  <a:pt x="1114362" y="738902"/>
                </a:lnTo>
                <a:lnTo>
                  <a:pt x="1119118" y="728739"/>
                </a:lnTo>
                <a:lnTo>
                  <a:pt x="1124509" y="719211"/>
                </a:lnTo>
                <a:lnTo>
                  <a:pt x="1129583" y="709682"/>
                </a:lnTo>
                <a:lnTo>
                  <a:pt x="1135291" y="700154"/>
                </a:lnTo>
                <a:lnTo>
                  <a:pt x="1140682" y="690944"/>
                </a:lnTo>
                <a:lnTo>
                  <a:pt x="1146391" y="682051"/>
                </a:lnTo>
                <a:lnTo>
                  <a:pt x="1152416" y="673158"/>
                </a:lnTo>
                <a:lnTo>
                  <a:pt x="1158758" y="664265"/>
                </a:lnTo>
                <a:lnTo>
                  <a:pt x="1164783" y="655689"/>
                </a:lnTo>
                <a:lnTo>
                  <a:pt x="1171443" y="647432"/>
                </a:lnTo>
                <a:lnTo>
                  <a:pt x="1177785" y="639174"/>
                </a:lnTo>
                <a:lnTo>
                  <a:pt x="1184762" y="631234"/>
                </a:lnTo>
                <a:lnTo>
                  <a:pt x="1191738" y="623611"/>
                </a:lnTo>
                <a:lnTo>
                  <a:pt x="1198715" y="615989"/>
                </a:lnTo>
                <a:lnTo>
                  <a:pt x="1206009" y="608684"/>
                </a:lnTo>
                <a:lnTo>
                  <a:pt x="1213620" y="601696"/>
                </a:lnTo>
                <a:lnTo>
                  <a:pt x="1220913" y="594391"/>
                </a:lnTo>
                <a:lnTo>
                  <a:pt x="1228841" y="588039"/>
                </a:lnTo>
                <a:lnTo>
                  <a:pt x="1236769" y="581369"/>
                </a:lnTo>
                <a:lnTo>
                  <a:pt x="1244380" y="575017"/>
                </a:lnTo>
                <a:lnTo>
                  <a:pt x="1252625" y="568983"/>
                </a:lnTo>
                <a:lnTo>
                  <a:pt x="1260870" y="562948"/>
                </a:lnTo>
                <a:lnTo>
                  <a:pt x="1269115" y="557549"/>
                </a:lnTo>
                <a:lnTo>
                  <a:pt x="1277360" y="552150"/>
                </a:lnTo>
                <a:lnTo>
                  <a:pt x="1286240" y="547068"/>
                </a:lnTo>
                <a:lnTo>
                  <a:pt x="1294802" y="542304"/>
                </a:lnTo>
                <a:lnTo>
                  <a:pt x="1303364" y="537540"/>
                </a:lnTo>
                <a:lnTo>
                  <a:pt x="1312560" y="533093"/>
                </a:lnTo>
                <a:lnTo>
                  <a:pt x="1321757" y="528964"/>
                </a:lnTo>
                <a:lnTo>
                  <a:pt x="1330953" y="525153"/>
                </a:lnTo>
                <a:lnTo>
                  <a:pt x="1339833" y="521659"/>
                </a:lnTo>
                <a:lnTo>
                  <a:pt x="1349029" y="518483"/>
                </a:lnTo>
                <a:lnTo>
                  <a:pt x="1358542" y="514990"/>
                </a:lnTo>
                <a:lnTo>
                  <a:pt x="1368056" y="512449"/>
                </a:lnTo>
                <a:lnTo>
                  <a:pt x="1377887" y="509908"/>
                </a:lnTo>
                <a:lnTo>
                  <a:pt x="1387717" y="507685"/>
                </a:lnTo>
                <a:lnTo>
                  <a:pt x="1397231" y="505462"/>
                </a:lnTo>
                <a:lnTo>
                  <a:pt x="1407062" y="503874"/>
                </a:lnTo>
                <a:lnTo>
                  <a:pt x="1416892" y="502603"/>
                </a:lnTo>
                <a:lnTo>
                  <a:pt x="1427040" y="501650"/>
                </a:lnTo>
                <a:lnTo>
                  <a:pt x="1437188" y="500697"/>
                </a:lnTo>
                <a:lnTo>
                  <a:pt x="1447336" y="500380"/>
                </a:lnTo>
                <a:lnTo>
                  <a:pt x="1457483" y="500062"/>
                </a:lnTo>
                <a:close/>
                <a:moveTo>
                  <a:pt x="716008" y="249237"/>
                </a:moveTo>
                <a:lnTo>
                  <a:pt x="795913" y="249237"/>
                </a:lnTo>
                <a:lnTo>
                  <a:pt x="795913" y="374499"/>
                </a:lnTo>
                <a:lnTo>
                  <a:pt x="810181" y="375133"/>
                </a:lnTo>
                <a:lnTo>
                  <a:pt x="823816" y="376402"/>
                </a:lnTo>
                <a:lnTo>
                  <a:pt x="837133" y="377670"/>
                </a:lnTo>
                <a:lnTo>
                  <a:pt x="849500" y="379890"/>
                </a:lnTo>
                <a:lnTo>
                  <a:pt x="861549" y="381793"/>
                </a:lnTo>
                <a:lnTo>
                  <a:pt x="873281" y="384330"/>
                </a:lnTo>
                <a:lnTo>
                  <a:pt x="884379" y="386867"/>
                </a:lnTo>
                <a:lnTo>
                  <a:pt x="894842" y="389721"/>
                </a:lnTo>
                <a:lnTo>
                  <a:pt x="904989" y="393209"/>
                </a:lnTo>
                <a:lnTo>
                  <a:pt x="914819" y="396698"/>
                </a:lnTo>
                <a:lnTo>
                  <a:pt x="924014" y="400186"/>
                </a:lnTo>
                <a:lnTo>
                  <a:pt x="932575" y="403991"/>
                </a:lnTo>
                <a:lnTo>
                  <a:pt x="941136" y="407797"/>
                </a:lnTo>
                <a:lnTo>
                  <a:pt x="949381" y="411602"/>
                </a:lnTo>
                <a:lnTo>
                  <a:pt x="956673" y="415725"/>
                </a:lnTo>
                <a:lnTo>
                  <a:pt x="963966" y="419847"/>
                </a:lnTo>
                <a:lnTo>
                  <a:pt x="931624" y="504836"/>
                </a:lnTo>
                <a:lnTo>
                  <a:pt x="920209" y="498810"/>
                </a:lnTo>
                <a:lnTo>
                  <a:pt x="906257" y="491517"/>
                </a:lnTo>
                <a:lnTo>
                  <a:pt x="898330" y="488028"/>
                </a:lnTo>
                <a:lnTo>
                  <a:pt x="890086" y="484540"/>
                </a:lnTo>
                <a:lnTo>
                  <a:pt x="880891" y="480735"/>
                </a:lnTo>
                <a:lnTo>
                  <a:pt x="871061" y="477246"/>
                </a:lnTo>
                <a:lnTo>
                  <a:pt x="860597" y="474075"/>
                </a:lnTo>
                <a:lnTo>
                  <a:pt x="849500" y="470904"/>
                </a:lnTo>
                <a:lnTo>
                  <a:pt x="837767" y="468367"/>
                </a:lnTo>
                <a:lnTo>
                  <a:pt x="825401" y="465830"/>
                </a:lnTo>
                <a:lnTo>
                  <a:pt x="812401" y="463927"/>
                </a:lnTo>
                <a:lnTo>
                  <a:pt x="798449" y="462659"/>
                </a:lnTo>
                <a:lnTo>
                  <a:pt x="783863" y="461707"/>
                </a:lnTo>
                <a:lnTo>
                  <a:pt x="768960" y="461390"/>
                </a:lnTo>
                <a:lnTo>
                  <a:pt x="759765" y="461390"/>
                </a:lnTo>
                <a:lnTo>
                  <a:pt x="751204" y="462024"/>
                </a:lnTo>
                <a:lnTo>
                  <a:pt x="742643" y="462659"/>
                </a:lnTo>
                <a:lnTo>
                  <a:pt x="734398" y="463927"/>
                </a:lnTo>
                <a:lnTo>
                  <a:pt x="726471" y="465196"/>
                </a:lnTo>
                <a:lnTo>
                  <a:pt x="719496" y="467098"/>
                </a:lnTo>
                <a:lnTo>
                  <a:pt x="712203" y="469001"/>
                </a:lnTo>
                <a:lnTo>
                  <a:pt x="705544" y="471538"/>
                </a:lnTo>
                <a:lnTo>
                  <a:pt x="699202" y="473758"/>
                </a:lnTo>
                <a:lnTo>
                  <a:pt x="693178" y="476612"/>
                </a:lnTo>
                <a:lnTo>
                  <a:pt x="687153" y="479466"/>
                </a:lnTo>
                <a:lnTo>
                  <a:pt x="682080" y="482637"/>
                </a:lnTo>
                <a:lnTo>
                  <a:pt x="676689" y="486126"/>
                </a:lnTo>
                <a:lnTo>
                  <a:pt x="671933" y="489614"/>
                </a:lnTo>
                <a:lnTo>
                  <a:pt x="667177" y="493419"/>
                </a:lnTo>
                <a:lnTo>
                  <a:pt x="663055" y="497542"/>
                </a:lnTo>
                <a:lnTo>
                  <a:pt x="659250" y="501348"/>
                </a:lnTo>
                <a:lnTo>
                  <a:pt x="655445" y="505470"/>
                </a:lnTo>
                <a:lnTo>
                  <a:pt x="652274" y="509910"/>
                </a:lnTo>
                <a:lnTo>
                  <a:pt x="649103" y="514350"/>
                </a:lnTo>
                <a:lnTo>
                  <a:pt x="646249" y="519107"/>
                </a:lnTo>
                <a:lnTo>
                  <a:pt x="643713" y="523546"/>
                </a:lnTo>
                <a:lnTo>
                  <a:pt x="641493" y="528303"/>
                </a:lnTo>
                <a:lnTo>
                  <a:pt x="639591" y="533060"/>
                </a:lnTo>
                <a:lnTo>
                  <a:pt x="637688" y="537817"/>
                </a:lnTo>
                <a:lnTo>
                  <a:pt x="636420" y="542891"/>
                </a:lnTo>
                <a:lnTo>
                  <a:pt x="635152" y="547647"/>
                </a:lnTo>
                <a:lnTo>
                  <a:pt x="633566" y="552721"/>
                </a:lnTo>
                <a:lnTo>
                  <a:pt x="632932" y="557478"/>
                </a:lnTo>
                <a:lnTo>
                  <a:pt x="632298" y="562235"/>
                </a:lnTo>
                <a:lnTo>
                  <a:pt x="631981" y="567309"/>
                </a:lnTo>
                <a:lnTo>
                  <a:pt x="631981" y="572066"/>
                </a:lnTo>
                <a:lnTo>
                  <a:pt x="631981" y="578408"/>
                </a:lnTo>
                <a:lnTo>
                  <a:pt x="632615" y="584433"/>
                </a:lnTo>
                <a:lnTo>
                  <a:pt x="633249" y="590459"/>
                </a:lnTo>
                <a:lnTo>
                  <a:pt x="634200" y="595850"/>
                </a:lnTo>
                <a:lnTo>
                  <a:pt x="635786" y="601558"/>
                </a:lnTo>
                <a:lnTo>
                  <a:pt x="637371" y="606632"/>
                </a:lnTo>
                <a:lnTo>
                  <a:pt x="639274" y="612023"/>
                </a:lnTo>
                <a:lnTo>
                  <a:pt x="641176" y="617097"/>
                </a:lnTo>
                <a:lnTo>
                  <a:pt x="643713" y="622171"/>
                </a:lnTo>
                <a:lnTo>
                  <a:pt x="646249" y="626927"/>
                </a:lnTo>
                <a:lnTo>
                  <a:pt x="649737" y="631367"/>
                </a:lnTo>
                <a:lnTo>
                  <a:pt x="652908" y="636124"/>
                </a:lnTo>
                <a:lnTo>
                  <a:pt x="656713" y="640564"/>
                </a:lnTo>
                <a:lnTo>
                  <a:pt x="660835" y="645320"/>
                </a:lnTo>
                <a:lnTo>
                  <a:pt x="665274" y="649443"/>
                </a:lnTo>
                <a:lnTo>
                  <a:pt x="670031" y="653566"/>
                </a:lnTo>
                <a:lnTo>
                  <a:pt x="675104" y="658005"/>
                </a:lnTo>
                <a:lnTo>
                  <a:pt x="680177" y="662128"/>
                </a:lnTo>
                <a:lnTo>
                  <a:pt x="686202" y="665933"/>
                </a:lnTo>
                <a:lnTo>
                  <a:pt x="691909" y="670373"/>
                </a:lnTo>
                <a:lnTo>
                  <a:pt x="698568" y="674178"/>
                </a:lnTo>
                <a:lnTo>
                  <a:pt x="705227" y="678301"/>
                </a:lnTo>
                <a:lnTo>
                  <a:pt x="719813" y="686229"/>
                </a:lnTo>
                <a:lnTo>
                  <a:pt x="735667" y="694474"/>
                </a:lnTo>
                <a:lnTo>
                  <a:pt x="753106" y="702402"/>
                </a:lnTo>
                <a:lnTo>
                  <a:pt x="771814" y="710964"/>
                </a:lnTo>
                <a:lnTo>
                  <a:pt x="792108" y="719527"/>
                </a:lnTo>
                <a:lnTo>
                  <a:pt x="804474" y="724600"/>
                </a:lnTo>
                <a:lnTo>
                  <a:pt x="816206" y="729991"/>
                </a:lnTo>
                <a:lnTo>
                  <a:pt x="827621" y="735065"/>
                </a:lnTo>
                <a:lnTo>
                  <a:pt x="838719" y="740774"/>
                </a:lnTo>
                <a:lnTo>
                  <a:pt x="849500" y="745847"/>
                </a:lnTo>
                <a:lnTo>
                  <a:pt x="859963" y="751873"/>
                </a:lnTo>
                <a:lnTo>
                  <a:pt x="870110" y="757264"/>
                </a:lnTo>
                <a:lnTo>
                  <a:pt x="879622" y="763289"/>
                </a:lnTo>
                <a:lnTo>
                  <a:pt x="888501" y="768997"/>
                </a:lnTo>
                <a:lnTo>
                  <a:pt x="897379" y="775340"/>
                </a:lnTo>
                <a:lnTo>
                  <a:pt x="905940" y="781365"/>
                </a:lnTo>
                <a:lnTo>
                  <a:pt x="914184" y="788024"/>
                </a:lnTo>
                <a:lnTo>
                  <a:pt x="921477" y="794367"/>
                </a:lnTo>
                <a:lnTo>
                  <a:pt x="928770" y="801026"/>
                </a:lnTo>
                <a:lnTo>
                  <a:pt x="935746" y="808003"/>
                </a:lnTo>
                <a:lnTo>
                  <a:pt x="942088" y="814980"/>
                </a:lnTo>
                <a:lnTo>
                  <a:pt x="948429" y="822273"/>
                </a:lnTo>
                <a:lnTo>
                  <a:pt x="953820" y="829250"/>
                </a:lnTo>
                <a:lnTo>
                  <a:pt x="959210" y="837178"/>
                </a:lnTo>
                <a:lnTo>
                  <a:pt x="963966" y="844789"/>
                </a:lnTo>
                <a:lnTo>
                  <a:pt x="968406" y="852717"/>
                </a:lnTo>
                <a:lnTo>
                  <a:pt x="972845" y="860962"/>
                </a:lnTo>
                <a:lnTo>
                  <a:pt x="976333" y="869524"/>
                </a:lnTo>
                <a:lnTo>
                  <a:pt x="979503" y="878087"/>
                </a:lnTo>
                <a:lnTo>
                  <a:pt x="982674" y="886966"/>
                </a:lnTo>
                <a:lnTo>
                  <a:pt x="985211" y="895845"/>
                </a:lnTo>
                <a:lnTo>
                  <a:pt x="987431" y="905359"/>
                </a:lnTo>
                <a:lnTo>
                  <a:pt x="989016" y="914873"/>
                </a:lnTo>
                <a:lnTo>
                  <a:pt x="990284" y="925020"/>
                </a:lnTo>
                <a:lnTo>
                  <a:pt x="991236" y="935168"/>
                </a:lnTo>
                <a:lnTo>
                  <a:pt x="991870" y="944999"/>
                </a:lnTo>
                <a:lnTo>
                  <a:pt x="992187" y="955781"/>
                </a:lnTo>
                <a:lnTo>
                  <a:pt x="991870" y="965295"/>
                </a:lnTo>
                <a:lnTo>
                  <a:pt x="991236" y="974808"/>
                </a:lnTo>
                <a:lnTo>
                  <a:pt x="990284" y="984322"/>
                </a:lnTo>
                <a:lnTo>
                  <a:pt x="989016" y="993835"/>
                </a:lnTo>
                <a:lnTo>
                  <a:pt x="987113" y="1002715"/>
                </a:lnTo>
                <a:lnTo>
                  <a:pt x="984894" y="1012228"/>
                </a:lnTo>
                <a:lnTo>
                  <a:pt x="982357" y="1021108"/>
                </a:lnTo>
                <a:lnTo>
                  <a:pt x="978869" y="1030304"/>
                </a:lnTo>
                <a:lnTo>
                  <a:pt x="975698" y="1039184"/>
                </a:lnTo>
                <a:lnTo>
                  <a:pt x="971893" y="1047429"/>
                </a:lnTo>
                <a:lnTo>
                  <a:pt x="967454" y="1055991"/>
                </a:lnTo>
                <a:lnTo>
                  <a:pt x="962698" y="1064553"/>
                </a:lnTo>
                <a:lnTo>
                  <a:pt x="957625" y="1072481"/>
                </a:lnTo>
                <a:lnTo>
                  <a:pt x="952234" y="1080409"/>
                </a:lnTo>
                <a:lnTo>
                  <a:pt x="946210" y="1088337"/>
                </a:lnTo>
                <a:lnTo>
                  <a:pt x="940185" y="1095631"/>
                </a:lnTo>
                <a:lnTo>
                  <a:pt x="933526" y="1102925"/>
                </a:lnTo>
                <a:lnTo>
                  <a:pt x="926551" y="1110219"/>
                </a:lnTo>
                <a:lnTo>
                  <a:pt x="918941" y="1116561"/>
                </a:lnTo>
                <a:lnTo>
                  <a:pt x="911014" y="1123221"/>
                </a:lnTo>
                <a:lnTo>
                  <a:pt x="903087" y="1129246"/>
                </a:lnTo>
                <a:lnTo>
                  <a:pt x="894525" y="1135271"/>
                </a:lnTo>
                <a:lnTo>
                  <a:pt x="885647" y="1140979"/>
                </a:lnTo>
                <a:lnTo>
                  <a:pt x="876134" y="1146370"/>
                </a:lnTo>
                <a:lnTo>
                  <a:pt x="866622" y="1151127"/>
                </a:lnTo>
                <a:lnTo>
                  <a:pt x="856475" y="1155884"/>
                </a:lnTo>
                <a:lnTo>
                  <a:pt x="846012" y="1160006"/>
                </a:lnTo>
                <a:lnTo>
                  <a:pt x="835231" y="1163812"/>
                </a:lnTo>
                <a:lnTo>
                  <a:pt x="824133" y="1167617"/>
                </a:lnTo>
                <a:lnTo>
                  <a:pt x="812401" y="1170471"/>
                </a:lnTo>
                <a:lnTo>
                  <a:pt x="800669" y="1173008"/>
                </a:lnTo>
                <a:lnTo>
                  <a:pt x="788303" y="1175228"/>
                </a:lnTo>
                <a:lnTo>
                  <a:pt x="788303" y="1309687"/>
                </a:lnTo>
                <a:lnTo>
                  <a:pt x="707129" y="1309687"/>
                </a:lnTo>
                <a:lnTo>
                  <a:pt x="707129" y="1179351"/>
                </a:lnTo>
                <a:lnTo>
                  <a:pt x="692861" y="1179034"/>
                </a:lnTo>
                <a:lnTo>
                  <a:pt x="678592" y="1178082"/>
                </a:lnTo>
                <a:lnTo>
                  <a:pt x="664640" y="1176180"/>
                </a:lnTo>
                <a:lnTo>
                  <a:pt x="650689" y="1174277"/>
                </a:lnTo>
                <a:lnTo>
                  <a:pt x="637054" y="1172057"/>
                </a:lnTo>
                <a:lnTo>
                  <a:pt x="623102" y="1169520"/>
                </a:lnTo>
                <a:lnTo>
                  <a:pt x="609785" y="1166349"/>
                </a:lnTo>
                <a:lnTo>
                  <a:pt x="596785" y="1162543"/>
                </a:lnTo>
                <a:lnTo>
                  <a:pt x="584101" y="1158738"/>
                </a:lnTo>
                <a:lnTo>
                  <a:pt x="572052" y="1154615"/>
                </a:lnTo>
                <a:lnTo>
                  <a:pt x="560003" y="1149859"/>
                </a:lnTo>
                <a:lnTo>
                  <a:pt x="548588" y="1144785"/>
                </a:lnTo>
                <a:lnTo>
                  <a:pt x="537807" y="1139394"/>
                </a:lnTo>
                <a:lnTo>
                  <a:pt x="527660" y="1134320"/>
                </a:lnTo>
                <a:lnTo>
                  <a:pt x="518148" y="1128294"/>
                </a:lnTo>
                <a:lnTo>
                  <a:pt x="509587" y="1122586"/>
                </a:lnTo>
                <a:lnTo>
                  <a:pt x="540027" y="1036012"/>
                </a:lnTo>
                <a:lnTo>
                  <a:pt x="549222" y="1041721"/>
                </a:lnTo>
                <a:lnTo>
                  <a:pt x="558735" y="1047112"/>
                </a:lnTo>
                <a:lnTo>
                  <a:pt x="568564" y="1052820"/>
                </a:lnTo>
                <a:lnTo>
                  <a:pt x="579028" y="1057577"/>
                </a:lnTo>
                <a:lnTo>
                  <a:pt x="589492" y="1062651"/>
                </a:lnTo>
                <a:lnTo>
                  <a:pt x="600590" y="1067090"/>
                </a:lnTo>
                <a:lnTo>
                  <a:pt x="612004" y="1071213"/>
                </a:lnTo>
                <a:lnTo>
                  <a:pt x="623737" y="1075335"/>
                </a:lnTo>
                <a:lnTo>
                  <a:pt x="635786" y="1078824"/>
                </a:lnTo>
                <a:lnTo>
                  <a:pt x="648152" y="1081995"/>
                </a:lnTo>
                <a:lnTo>
                  <a:pt x="660518" y="1084849"/>
                </a:lnTo>
                <a:lnTo>
                  <a:pt x="673201" y="1087069"/>
                </a:lnTo>
                <a:lnTo>
                  <a:pt x="686202" y="1088972"/>
                </a:lnTo>
                <a:lnTo>
                  <a:pt x="699519" y="1090240"/>
                </a:lnTo>
                <a:lnTo>
                  <a:pt x="712520" y="1091191"/>
                </a:lnTo>
                <a:lnTo>
                  <a:pt x="726154" y="1091509"/>
                </a:lnTo>
                <a:lnTo>
                  <a:pt x="734716" y="1091191"/>
                </a:lnTo>
                <a:lnTo>
                  <a:pt x="743277" y="1090874"/>
                </a:lnTo>
                <a:lnTo>
                  <a:pt x="751521" y="1090240"/>
                </a:lnTo>
                <a:lnTo>
                  <a:pt x="759131" y="1088972"/>
                </a:lnTo>
                <a:lnTo>
                  <a:pt x="767058" y="1087703"/>
                </a:lnTo>
                <a:lnTo>
                  <a:pt x="774668" y="1086117"/>
                </a:lnTo>
                <a:lnTo>
                  <a:pt x="781644" y="1083898"/>
                </a:lnTo>
                <a:lnTo>
                  <a:pt x="788937" y="1081995"/>
                </a:lnTo>
                <a:lnTo>
                  <a:pt x="795595" y="1079458"/>
                </a:lnTo>
                <a:lnTo>
                  <a:pt x="802571" y="1076921"/>
                </a:lnTo>
                <a:lnTo>
                  <a:pt x="809230" y="1074067"/>
                </a:lnTo>
                <a:lnTo>
                  <a:pt x="815255" y="1070579"/>
                </a:lnTo>
                <a:lnTo>
                  <a:pt x="821279" y="1067407"/>
                </a:lnTo>
                <a:lnTo>
                  <a:pt x="826987" y="1063919"/>
                </a:lnTo>
                <a:lnTo>
                  <a:pt x="832377" y="1059796"/>
                </a:lnTo>
                <a:lnTo>
                  <a:pt x="837450" y="1055674"/>
                </a:lnTo>
                <a:lnTo>
                  <a:pt x="842207" y="1051551"/>
                </a:lnTo>
                <a:lnTo>
                  <a:pt x="847280" y="1046795"/>
                </a:lnTo>
                <a:lnTo>
                  <a:pt x="851402" y="1042355"/>
                </a:lnTo>
                <a:lnTo>
                  <a:pt x="855524" y="1037281"/>
                </a:lnTo>
                <a:lnTo>
                  <a:pt x="859329" y="1032207"/>
                </a:lnTo>
                <a:lnTo>
                  <a:pt x="862817" y="1027133"/>
                </a:lnTo>
                <a:lnTo>
                  <a:pt x="866305" y="1021425"/>
                </a:lnTo>
                <a:lnTo>
                  <a:pt x="868842" y="1016034"/>
                </a:lnTo>
                <a:lnTo>
                  <a:pt x="871378" y="1010009"/>
                </a:lnTo>
                <a:lnTo>
                  <a:pt x="873598" y="1003983"/>
                </a:lnTo>
                <a:lnTo>
                  <a:pt x="875500" y="997641"/>
                </a:lnTo>
                <a:lnTo>
                  <a:pt x="877086" y="991299"/>
                </a:lnTo>
                <a:lnTo>
                  <a:pt x="878354" y="984956"/>
                </a:lnTo>
                <a:lnTo>
                  <a:pt x="879305" y="978297"/>
                </a:lnTo>
                <a:lnTo>
                  <a:pt x="879939" y="971954"/>
                </a:lnTo>
                <a:lnTo>
                  <a:pt x="879939" y="964978"/>
                </a:lnTo>
                <a:lnTo>
                  <a:pt x="879939" y="958318"/>
                </a:lnTo>
                <a:lnTo>
                  <a:pt x="879622" y="951976"/>
                </a:lnTo>
                <a:lnTo>
                  <a:pt x="878671" y="945950"/>
                </a:lnTo>
                <a:lnTo>
                  <a:pt x="877720" y="939608"/>
                </a:lnTo>
                <a:lnTo>
                  <a:pt x="876134" y="933266"/>
                </a:lnTo>
                <a:lnTo>
                  <a:pt x="874549" y="927557"/>
                </a:lnTo>
                <a:lnTo>
                  <a:pt x="872647" y="921849"/>
                </a:lnTo>
                <a:lnTo>
                  <a:pt x="870744" y="916458"/>
                </a:lnTo>
                <a:lnTo>
                  <a:pt x="868207" y="910750"/>
                </a:lnTo>
                <a:lnTo>
                  <a:pt x="865354" y="905676"/>
                </a:lnTo>
                <a:lnTo>
                  <a:pt x="862183" y="900602"/>
                </a:lnTo>
                <a:lnTo>
                  <a:pt x="859012" y="895211"/>
                </a:lnTo>
                <a:lnTo>
                  <a:pt x="855524" y="890454"/>
                </a:lnTo>
                <a:lnTo>
                  <a:pt x="851402" y="885380"/>
                </a:lnTo>
                <a:lnTo>
                  <a:pt x="847280" y="880624"/>
                </a:lnTo>
                <a:lnTo>
                  <a:pt x="842524" y="875867"/>
                </a:lnTo>
                <a:lnTo>
                  <a:pt x="838085" y="871427"/>
                </a:lnTo>
                <a:lnTo>
                  <a:pt x="833011" y="866987"/>
                </a:lnTo>
                <a:lnTo>
                  <a:pt x="827621" y="862231"/>
                </a:lnTo>
                <a:lnTo>
                  <a:pt x="822230" y="858108"/>
                </a:lnTo>
                <a:lnTo>
                  <a:pt x="816206" y="853985"/>
                </a:lnTo>
                <a:lnTo>
                  <a:pt x="810181" y="849546"/>
                </a:lnTo>
                <a:lnTo>
                  <a:pt x="803840" y="845740"/>
                </a:lnTo>
                <a:lnTo>
                  <a:pt x="797181" y="841301"/>
                </a:lnTo>
                <a:lnTo>
                  <a:pt x="782912" y="833690"/>
                </a:lnTo>
                <a:lnTo>
                  <a:pt x="767692" y="826079"/>
                </a:lnTo>
                <a:lnTo>
                  <a:pt x="751521" y="818785"/>
                </a:lnTo>
                <a:lnTo>
                  <a:pt x="734081" y="811174"/>
                </a:lnTo>
                <a:lnTo>
                  <a:pt x="709983" y="801344"/>
                </a:lnTo>
                <a:lnTo>
                  <a:pt x="687153" y="791196"/>
                </a:lnTo>
                <a:lnTo>
                  <a:pt x="676055" y="786439"/>
                </a:lnTo>
                <a:lnTo>
                  <a:pt x="665274" y="781048"/>
                </a:lnTo>
                <a:lnTo>
                  <a:pt x="655128" y="775657"/>
                </a:lnTo>
                <a:lnTo>
                  <a:pt x="644981" y="770266"/>
                </a:lnTo>
                <a:lnTo>
                  <a:pt x="635786" y="764875"/>
                </a:lnTo>
                <a:lnTo>
                  <a:pt x="626273" y="759167"/>
                </a:lnTo>
                <a:lnTo>
                  <a:pt x="617395" y="753458"/>
                </a:lnTo>
                <a:lnTo>
                  <a:pt x="608517" y="747433"/>
                </a:lnTo>
                <a:lnTo>
                  <a:pt x="600590" y="741408"/>
                </a:lnTo>
                <a:lnTo>
                  <a:pt x="592662" y="735065"/>
                </a:lnTo>
                <a:lnTo>
                  <a:pt x="585052" y="729040"/>
                </a:lnTo>
                <a:lnTo>
                  <a:pt x="578077" y="722381"/>
                </a:lnTo>
                <a:lnTo>
                  <a:pt x="571418" y="715721"/>
                </a:lnTo>
                <a:lnTo>
                  <a:pt x="565076" y="708744"/>
                </a:lnTo>
                <a:lnTo>
                  <a:pt x="559052" y="701451"/>
                </a:lnTo>
                <a:lnTo>
                  <a:pt x="553344" y="694474"/>
                </a:lnTo>
                <a:lnTo>
                  <a:pt x="548588" y="686546"/>
                </a:lnTo>
                <a:lnTo>
                  <a:pt x="543832" y="678935"/>
                </a:lnTo>
                <a:lnTo>
                  <a:pt x="539393" y="671007"/>
                </a:lnTo>
                <a:lnTo>
                  <a:pt x="535588" y="662762"/>
                </a:lnTo>
                <a:lnTo>
                  <a:pt x="532417" y="654200"/>
                </a:lnTo>
                <a:lnTo>
                  <a:pt x="529246" y="645955"/>
                </a:lnTo>
                <a:lnTo>
                  <a:pt x="526709" y="636758"/>
                </a:lnTo>
                <a:lnTo>
                  <a:pt x="524807" y="627562"/>
                </a:lnTo>
                <a:lnTo>
                  <a:pt x="523221" y="618048"/>
                </a:lnTo>
                <a:lnTo>
                  <a:pt x="521953" y="608217"/>
                </a:lnTo>
                <a:lnTo>
                  <a:pt x="521319" y="598069"/>
                </a:lnTo>
                <a:lnTo>
                  <a:pt x="521002" y="587922"/>
                </a:lnTo>
                <a:lnTo>
                  <a:pt x="521319" y="577774"/>
                </a:lnTo>
                <a:lnTo>
                  <a:pt x="521953" y="567943"/>
                </a:lnTo>
                <a:lnTo>
                  <a:pt x="522904" y="558429"/>
                </a:lnTo>
                <a:lnTo>
                  <a:pt x="524490" y="548916"/>
                </a:lnTo>
                <a:lnTo>
                  <a:pt x="526392" y="539402"/>
                </a:lnTo>
                <a:lnTo>
                  <a:pt x="528612" y="530523"/>
                </a:lnTo>
                <a:lnTo>
                  <a:pt x="531783" y="521643"/>
                </a:lnTo>
                <a:lnTo>
                  <a:pt x="534636" y="512764"/>
                </a:lnTo>
                <a:lnTo>
                  <a:pt x="538124" y="504202"/>
                </a:lnTo>
                <a:lnTo>
                  <a:pt x="541929" y="495956"/>
                </a:lnTo>
                <a:lnTo>
                  <a:pt x="546685" y="487711"/>
                </a:lnTo>
                <a:lnTo>
                  <a:pt x="551125" y="479783"/>
                </a:lnTo>
                <a:lnTo>
                  <a:pt x="556515" y="472489"/>
                </a:lnTo>
                <a:lnTo>
                  <a:pt x="561905" y="464879"/>
                </a:lnTo>
                <a:lnTo>
                  <a:pt x="567930" y="457585"/>
                </a:lnTo>
                <a:lnTo>
                  <a:pt x="573955" y="450925"/>
                </a:lnTo>
                <a:lnTo>
                  <a:pt x="580613" y="444266"/>
                </a:lnTo>
                <a:lnTo>
                  <a:pt x="587272" y="437923"/>
                </a:lnTo>
                <a:lnTo>
                  <a:pt x="594565" y="431581"/>
                </a:lnTo>
                <a:lnTo>
                  <a:pt x="602175" y="425873"/>
                </a:lnTo>
                <a:lnTo>
                  <a:pt x="609785" y="420165"/>
                </a:lnTo>
                <a:lnTo>
                  <a:pt x="618029" y="415091"/>
                </a:lnTo>
                <a:lnTo>
                  <a:pt x="626590" y="410017"/>
                </a:lnTo>
                <a:lnTo>
                  <a:pt x="635469" y="405577"/>
                </a:lnTo>
                <a:lnTo>
                  <a:pt x="644347" y="400820"/>
                </a:lnTo>
                <a:lnTo>
                  <a:pt x="653859" y="397015"/>
                </a:lnTo>
                <a:lnTo>
                  <a:pt x="663372" y="393526"/>
                </a:lnTo>
                <a:lnTo>
                  <a:pt x="673519" y="389721"/>
                </a:lnTo>
                <a:lnTo>
                  <a:pt x="683665" y="386867"/>
                </a:lnTo>
                <a:lnTo>
                  <a:pt x="694129" y="384330"/>
                </a:lnTo>
                <a:lnTo>
                  <a:pt x="704910" y="381793"/>
                </a:lnTo>
                <a:lnTo>
                  <a:pt x="716008" y="379890"/>
                </a:lnTo>
                <a:lnTo>
                  <a:pt x="716008" y="249237"/>
                </a:lnTo>
                <a:close/>
                <a:moveTo>
                  <a:pt x="784828" y="0"/>
                </a:moveTo>
                <a:lnTo>
                  <a:pt x="808948" y="317"/>
                </a:lnTo>
                <a:lnTo>
                  <a:pt x="832750" y="1588"/>
                </a:lnTo>
                <a:lnTo>
                  <a:pt x="856551" y="3175"/>
                </a:lnTo>
                <a:lnTo>
                  <a:pt x="880036" y="5716"/>
                </a:lnTo>
                <a:lnTo>
                  <a:pt x="903203" y="9209"/>
                </a:lnTo>
                <a:lnTo>
                  <a:pt x="926370" y="13020"/>
                </a:lnTo>
                <a:lnTo>
                  <a:pt x="949538" y="17466"/>
                </a:lnTo>
                <a:lnTo>
                  <a:pt x="972387" y="22864"/>
                </a:lnTo>
                <a:lnTo>
                  <a:pt x="994920" y="28581"/>
                </a:lnTo>
                <a:lnTo>
                  <a:pt x="1017452" y="35249"/>
                </a:lnTo>
                <a:lnTo>
                  <a:pt x="1039668" y="42871"/>
                </a:lnTo>
                <a:lnTo>
                  <a:pt x="1061565" y="50493"/>
                </a:lnTo>
                <a:lnTo>
                  <a:pt x="1083146" y="59067"/>
                </a:lnTo>
                <a:lnTo>
                  <a:pt x="1104727" y="68276"/>
                </a:lnTo>
                <a:lnTo>
                  <a:pt x="1125990" y="78121"/>
                </a:lnTo>
                <a:lnTo>
                  <a:pt x="1146618" y="88283"/>
                </a:lnTo>
                <a:lnTo>
                  <a:pt x="1167246" y="99397"/>
                </a:lnTo>
                <a:lnTo>
                  <a:pt x="1187240" y="111147"/>
                </a:lnTo>
                <a:lnTo>
                  <a:pt x="1207233" y="123215"/>
                </a:lnTo>
                <a:lnTo>
                  <a:pt x="1226910" y="136553"/>
                </a:lnTo>
                <a:lnTo>
                  <a:pt x="1245634" y="149890"/>
                </a:lnTo>
                <a:lnTo>
                  <a:pt x="1264675" y="163863"/>
                </a:lnTo>
                <a:lnTo>
                  <a:pt x="1283082" y="178154"/>
                </a:lnTo>
                <a:lnTo>
                  <a:pt x="1300854" y="193714"/>
                </a:lnTo>
                <a:lnTo>
                  <a:pt x="1318309" y="209275"/>
                </a:lnTo>
                <a:lnTo>
                  <a:pt x="1335129" y="225153"/>
                </a:lnTo>
                <a:lnTo>
                  <a:pt x="1351949" y="242302"/>
                </a:lnTo>
                <a:lnTo>
                  <a:pt x="1368134" y="259450"/>
                </a:lnTo>
                <a:lnTo>
                  <a:pt x="1383368" y="277234"/>
                </a:lnTo>
                <a:lnTo>
                  <a:pt x="1398918" y="295335"/>
                </a:lnTo>
                <a:lnTo>
                  <a:pt x="1413199" y="314389"/>
                </a:lnTo>
                <a:lnTo>
                  <a:pt x="1427163" y="333760"/>
                </a:lnTo>
                <a:lnTo>
                  <a:pt x="1313549" y="414104"/>
                </a:lnTo>
                <a:lnTo>
                  <a:pt x="1301806" y="397908"/>
                </a:lnTo>
                <a:lnTo>
                  <a:pt x="1289747" y="382665"/>
                </a:lnTo>
                <a:lnTo>
                  <a:pt x="1277370" y="367740"/>
                </a:lnTo>
                <a:lnTo>
                  <a:pt x="1264675" y="352814"/>
                </a:lnTo>
                <a:lnTo>
                  <a:pt x="1251346" y="338524"/>
                </a:lnTo>
                <a:lnTo>
                  <a:pt x="1238017" y="324868"/>
                </a:lnTo>
                <a:lnTo>
                  <a:pt x="1223736" y="311531"/>
                </a:lnTo>
                <a:lnTo>
                  <a:pt x="1209455" y="298828"/>
                </a:lnTo>
                <a:lnTo>
                  <a:pt x="1194539" y="286126"/>
                </a:lnTo>
                <a:lnTo>
                  <a:pt x="1179623" y="274058"/>
                </a:lnTo>
                <a:lnTo>
                  <a:pt x="1164073" y="262308"/>
                </a:lnTo>
                <a:lnTo>
                  <a:pt x="1148522" y="251829"/>
                </a:lnTo>
                <a:lnTo>
                  <a:pt x="1132654" y="241031"/>
                </a:lnTo>
                <a:lnTo>
                  <a:pt x="1116151" y="230869"/>
                </a:lnTo>
                <a:lnTo>
                  <a:pt x="1099649" y="221342"/>
                </a:lnTo>
                <a:lnTo>
                  <a:pt x="1082511" y="212133"/>
                </a:lnTo>
                <a:lnTo>
                  <a:pt x="1065374" y="203559"/>
                </a:lnTo>
                <a:lnTo>
                  <a:pt x="1047919" y="195620"/>
                </a:lnTo>
                <a:lnTo>
                  <a:pt x="1030464" y="187998"/>
                </a:lnTo>
                <a:lnTo>
                  <a:pt x="1012375" y="180694"/>
                </a:lnTo>
                <a:lnTo>
                  <a:pt x="994603" y="174343"/>
                </a:lnTo>
                <a:lnTo>
                  <a:pt x="976196" y="168309"/>
                </a:lnTo>
                <a:lnTo>
                  <a:pt x="957472" y="162910"/>
                </a:lnTo>
                <a:lnTo>
                  <a:pt x="939065" y="157829"/>
                </a:lnTo>
                <a:lnTo>
                  <a:pt x="920341" y="153701"/>
                </a:lnTo>
                <a:lnTo>
                  <a:pt x="901616" y="150208"/>
                </a:lnTo>
                <a:lnTo>
                  <a:pt x="882258" y="146715"/>
                </a:lnTo>
                <a:lnTo>
                  <a:pt x="862899" y="144174"/>
                </a:lnTo>
                <a:lnTo>
                  <a:pt x="843857" y="141951"/>
                </a:lnTo>
                <a:lnTo>
                  <a:pt x="824181" y="140681"/>
                </a:lnTo>
                <a:lnTo>
                  <a:pt x="804505" y="139728"/>
                </a:lnTo>
                <a:lnTo>
                  <a:pt x="784828" y="139411"/>
                </a:lnTo>
                <a:lnTo>
                  <a:pt x="768326" y="139728"/>
                </a:lnTo>
                <a:lnTo>
                  <a:pt x="751823" y="140363"/>
                </a:lnTo>
                <a:lnTo>
                  <a:pt x="735320" y="141316"/>
                </a:lnTo>
                <a:lnTo>
                  <a:pt x="719135" y="142586"/>
                </a:lnTo>
                <a:lnTo>
                  <a:pt x="702632" y="144492"/>
                </a:lnTo>
                <a:lnTo>
                  <a:pt x="686764" y="146715"/>
                </a:lnTo>
                <a:lnTo>
                  <a:pt x="670897" y="149573"/>
                </a:lnTo>
                <a:lnTo>
                  <a:pt x="655029" y="152431"/>
                </a:lnTo>
                <a:lnTo>
                  <a:pt x="639478" y="155924"/>
                </a:lnTo>
                <a:lnTo>
                  <a:pt x="623927" y="160052"/>
                </a:lnTo>
                <a:lnTo>
                  <a:pt x="608377" y="163863"/>
                </a:lnTo>
                <a:lnTo>
                  <a:pt x="593144" y="168309"/>
                </a:lnTo>
                <a:lnTo>
                  <a:pt x="578228" y="173390"/>
                </a:lnTo>
                <a:lnTo>
                  <a:pt x="562994" y="178471"/>
                </a:lnTo>
                <a:lnTo>
                  <a:pt x="548396" y="184505"/>
                </a:lnTo>
                <a:lnTo>
                  <a:pt x="533797" y="190221"/>
                </a:lnTo>
                <a:lnTo>
                  <a:pt x="519516" y="196572"/>
                </a:lnTo>
                <a:lnTo>
                  <a:pt x="505235" y="203241"/>
                </a:lnTo>
                <a:lnTo>
                  <a:pt x="491271" y="210228"/>
                </a:lnTo>
                <a:lnTo>
                  <a:pt x="477308" y="217532"/>
                </a:lnTo>
                <a:lnTo>
                  <a:pt x="463978" y="225153"/>
                </a:lnTo>
                <a:lnTo>
                  <a:pt x="450332" y="233092"/>
                </a:lnTo>
                <a:lnTo>
                  <a:pt x="437003" y="241349"/>
                </a:lnTo>
                <a:lnTo>
                  <a:pt x="423991" y="249923"/>
                </a:lnTo>
                <a:lnTo>
                  <a:pt x="411297" y="258815"/>
                </a:lnTo>
                <a:lnTo>
                  <a:pt x="398603" y="268024"/>
                </a:lnTo>
                <a:lnTo>
                  <a:pt x="386543" y="277551"/>
                </a:lnTo>
                <a:lnTo>
                  <a:pt x="374483" y="287396"/>
                </a:lnTo>
                <a:lnTo>
                  <a:pt x="362424" y="296923"/>
                </a:lnTo>
                <a:lnTo>
                  <a:pt x="350999" y="307402"/>
                </a:lnTo>
                <a:lnTo>
                  <a:pt x="339574" y="317882"/>
                </a:lnTo>
                <a:lnTo>
                  <a:pt x="328466" y="328997"/>
                </a:lnTo>
                <a:lnTo>
                  <a:pt x="317676" y="340112"/>
                </a:lnTo>
                <a:lnTo>
                  <a:pt x="306886" y="351226"/>
                </a:lnTo>
                <a:lnTo>
                  <a:pt x="296730" y="362976"/>
                </a:lnTo>
                <a:lnTo>
                  <a:pt x="286575" y="374726"/>
                </a:lnTo>
                <a:lnTo>
                  <a:pt x="277054" y="386794"/>
                </a:lnTo>
                <a:lnTo>
                  <a:pt x="267533" y="399179"/>
                </a:lnTo>
                <a:lnTo>
                  <a:pt x="258330" y="411564"/>
                </a:lnTo>
                <a:lnTo>
                  <a:pt x="249444" y="424584"/>
                </a:lnTo>
                <a:lnTo>
                  <a:pt x="240875" y="437604"/>
                </a:lnTo>
                <a:lnTo>
                  <a:pt x="232624" y="450942"/>
                </a:lnTo>
                <a:lnTo>
                  <a:pt x="224690" y="464279"/>
                </a:lnTo>
                <a:lnTo>
                  <a:pt x="217073" y="477935"/>
                </a:lnTo>
                <a:lnTo>
                  <a:pt x="209774" y="491590"/>
                </a:lnTo>
                <a:lnTo>
                  <a:pt x="202792" y="505563"/>
                </a:lnTo>
                <a:lnTo>
                  <a:pt x="196445" y="520171"/>
                </a:lnTo>
                <a:lnTo>
                  <a:pt x="189780" y="534462"/>
                </a:lnTo>
                <a:lnTo>
                  <a:pt x="183751" y="548752"/>
                </a:lnTo>
                <a:lnTo>
                  <a:pt x="178355" y="563678"/>
                </a:lnTo>
                <a:lnTo>
                  <a:pt x="173278" y="578603"/>
                </a:lnTo>
                <a:lnTo>
                  <a:pt x="168200" y="593846"/>
                </a:lnTo>
                <a:lnTo>
                  <a:pt x="163757" y="608772"/>
                </a:lnTo>
                <a:lnTo>
                  <a:pt x="159314" y="624332"/>
                </a:lnTo>
                <a:lnTo>
                  <a:pt x="155506" y="639893"/>
                </a:lnTo>
                <a:lnTo>
                  <a:pt x="152332" y="655454"/>
                </a:lnTo>
                <a:lnTo>
                  <a:pt x="148841" y="671650"/>
                </a:lnTo>
                <a:lnTo>
                  <a:pt x="146302" y="687210"/>
                </a:lnTo>
                <a:lnTo>
                  <a:pt x="144081" y="703724"/>
                </a:lnTo>
                <a:lnTo>
                  <a:pt x="142494" y="719602"/>
                </a:lnTo>
                <a:lnTo>
                  <a:pt x="140907" y="735798"/>
                </a:lnTo>
                <a:lnTo>
                  <a:pt x="139955" y="752629"/>
                </a:lnTo>
                <a:lnTo>
                  <a:pt x="139320" y="769142"/>
                </a:lnTo>
                <a:lnTo>
                  <a:pt x="139003" y="785973"/>
                </a:lnTo>
                <a:lnTo>
                  <a:pt x="139320" y="800263"/>
                </a:lnTo>
                <a:lnTo>
                  <a:pt x="139638" y="814871"/>
                </a:lnTo>
                <a:lnTo>
                  <a:pt x="140590" y="829162"/>
                </a:lnTo>
                <a:lnTo>
                  <a:pt x="141542" y="844087"/>
                </a:lnTo>
                <a:lnTo>
                  <a:pt x="143129" y="858378"/>
                </a:lnTo>
                <a:lnTo>
                  <a:pt x="144715" y="872350"/>
                </a:lnTo>
                <a:lnTo>
                  <a:pt x="146620" y="886641"/>
                </a:lnTo>
                <a:lnTo>
                  <a:pt x="149158" y="900931"/>
                </a:lnTo>
                <a:lnTo>
                  <a:pt x="152015" y="914586"/>
                </a:lnTo>
                <a:lnTo>
                  <a:pt x="154871" y="928559"/>
                </a:lnTo>
                <a:lnTo>
                  <a:pt x="158044" y="942215"/>
                </a:lnTo>
                <a:lnTo>
                  <a:pt x="161853" y="955870"/>
                </a:lnTo>
                <a:lnTo>
                  <a:pt x="165661" y="969208"/>
                </a:lnTo>
                <a:lnTo>
                  <a:pt x="169469" y="983180"/>
                </a:lnTo>
                <a:lnTo>
                  <a:pt x="174230" y="996201"/>
                </a:lnTo>
                <a:lnTo>
                  <a:pt x="178673" y="1009538"/>
                </a:lnTo>
                <a:lnTo>
                  <a:pt x="183433" y="1022558"/>
                </a:lnTo>
                <a:lnTo>
                  <a:pt x="188828" y="1035261"/>
                </a:lnTo>
                <a:lnTo>
                  <a:pt x="194223" y="1047964"/>
                </a:lnTo>
                <a:lnTo>
                  <a:pt x="200253" y="1060666"/>
                </a:lnTo>
                <a:lnTo>
                  <a:pt x="205966" y="1073369"/>
                </a:lnTo>
                <a:lnTo>
                  <a:pt x="212630" y="1085754"/>
                </a:lnTo>
                <a:lnTo>
                  <a:pt x="219295" y="1098139"/>
                </a:lnTo>
                <a:lnTo>
                  <a:pt x="225642" y="1110206"/>
                </a:lnTo>
                <a:lnTo>
                  <a:pt x="232941" y="1121956"/>
                </a:lnTo>
                <a:lnTo>
                  <a:pt x="239923" y="1133706"/>
                </a:lnTo>
                <a:lnTo>
                  <a:pt x="247857" y="1145456"/>
                </a:lnTo>
                <a:lnTo>
                  <a:pt x="255474" y="1156571"/>
                </a:lnTo>
                <a:lnTo>
                  <a:pt x="263408" y="1168003"/>
                </a:lnTo>
                <a:lnTo>
                  <a:pt x="271659" y="1179118"/>
                </a:lnTo>
                <a:lnTo>
                  <a:pt x="280228" y="1189915"/>
                </a:lnTo>
                <a:lnTo>
                  <a:pt x="289114" y="1200395"/>
                </a:lnTo>
                <a:lnTo>
                  <a:pt x="297682" y="1210874"/>
                </a:lnTo>
                <a:lnTo>
                  <a:pt x="307203" y="1221036"/>
                </a:lnTo>
                <a:lnTo>
                  <a:pt x="316407" y="1231198"/>
                </a:lnTo>
                <a:lnTo>
                  <a:pt x="326245" y="1241361"/>
                </a:lnTo>
                <a:lnTo>
                  <a:pt x="336083" y="1250887"/>
                </a:lnTo>
                <a:lnTo>
                  <a:pt x="345604" y="1260414"/>
                </a:lnTo>
                <a:lnTo>
                  <a:pt x="356076" y="1269624"/>
                </a:lnTo>
                <a:lnTo>
                  <a:pt x="366549" y="1278833"/>
                </a:lnTo>
                <a:lnTo>
                  <a:pt x="377022" y="1287725"/>
                </a:lnTo>
                <a:lnTo>
                  <a:pt x="388130" y="1296299"/>
                </a:lnTo>
                <a:lnTo>
                  <a:pt x="398920" y="1304556"/>
                </a:lnTo>
                <a:lnTo>
                  <a:pt x="410345" y="1312813"/>
                </a:lnTo>
                <a:lnTo>
                  <a:pt x="421770" y="1320752"/>
                </a:lnTo>
                <a:lnTo>
                  <a:pt x="433195" y="1328373"/>
                </a:lnTo>
                <a:lnTo>
                  <a:pt x="444937" y="1335995"/>
                </a:lnTo>
                <a:lnTo>
                  <a:pt x="456997" y="1343299"/>
                </a:lnTo>
                <a:lnTo>
                  <a:pt x="469056" y="1349968"/>
                </a:lnTo>
                <a:lnTo>
                  <a:pt x="481116" y="1356636"/>
                </a:lnTo>
                <a:lnTo>
                  <a:pt x="493810" y="1362988"/>
                </a:lnTo>
                <a:lnTo>
                  <a:pt x="506187" y="1369339"/>
                </a:lnTo>
                <a:lnTo>
                  <a:pt x="518882" y="1375373"/>
                </a:lnTo>
                <a:lnTo>
                  <a:pt x="532211" y="1380771"/>
                </a:lnTo>
                <a:lnTo>
                  <a:pt x="545222" y="1386170"/>
                </a:lnTo>
                <a:lnTo>
                  <a:pt x="558551" y="1391569"/>
                </a:lnTo>
                <a:lnTo>
                  <a:pt x="571881" y="1396015"/>
                </a:lnTo>
                <a:lnTo>
                  <a:pt x="585210" y="1400778"/>
                </a:lnTo>
                <a:lnTo>
                  <a:pt x="598856" y="1404906"/>
                </a:lnTo>
                <a:lnTo>
                  <a:pt x="613137" y="1408717"/>
                </a:lnTo>
                <a:lnTo>
                  <a:pt x="626784" y="1412845"/>
                </a:lnTo>
                <a:lnTo>
                  <a:pt x="641065" y="1416021"/>
                </a:lnTo>
                <a:lnTo>
                  <a:pt x="655029" y="1418879"/>
                </a:lnTo>
                <a:lnTo>
                  <a:pt x="669627" y="1422055"/>
                </a:lnTo>
                <a:lnTo>
                  <a:pt x="644873" y="1558925"/>
                </a:lnTo>
                <a:lnTo>
                  <a:pt x="627418" y="1555432"/>
                </a:lnTo>
                <a:lnTo>
                  <a:pt x="609964" y="1551939"/>
                </a:lnTo>
                <a:lnTo>
                  <a:pt x="593144" y="1547493"/>
                </a:lnTo>
                <a:lnTo>
                  <a:pt x="576006" y="1543365"/>
                </a:lnTo>
                <a:lnTo>
                  <a:pt x="559186" y="1538601"/>
                </a:lnTo>
                <a:lnTo>
                  <a:pt x="542684" y="1533202"/>
                </a:lnTo>
                <a:lnTo>
                  <a:pt x="526181" y="1527804"/>
                </a:lnTo>
                <a:lnTo>
                  <a:pt x="509996" y="1521770"/>
                </a:lnTo>
                <a:lnTo>
                  <a:pt x="493493" y="1515736"/>
                </a:lnTo>
                <a:lnTo>
                  <a:pt x="477942" y="1509068"/>
                </a:lnTo>
                <a:lnTo>
                  <a:pt x="462074" y="1502081"/>
                </a:lnTo>
                <a:lnTo>
                  <a:pt x="446524" y="1495095"/>
                </a:lnTo>
                <a:lnTo>
                  <a:pt x="431291" y="1487473"/>
                </a:lnTo>
                <a:lnTo>
                  <a:pt x="416057" y="1479852"/>
                </a:lnTo>
                <a:lnTo>
                  <a:pt x="401141" y="1471595"/>
                </a:lnTo>
                <a:lnTo>
                  <a:pt x="386226" y="1463338"/>
                </a:lnTo>
                <a:lnTo>
                  <a:pt x="371944" y="1454446"/>
                </a:lnTo>
                <a:lnTo>
                  <a:pt x="357346" y="1445555"/>
                </a:lnTo>
                <a:lnTo>
                  <a:pt x="343382" y="1436028"/>
                </a:lnTo>
                <a:lnTo>
                  <a:pt x="329736" y="1426501"/>
                </a:lnTo>
                <a:lnTo>
                  <a:pt x="316089" y="1416339"/>
                </a:lnTo>
                <a:lnTo>
                  <a:pt x="302760" y="1406177"/>
                </a:lnTo>
                <a:lnTo>
                  <a:pt x="289431" y="1395697"/>
                </a:lnTo>
                <a:lnTo>
                  <a:pt x="276419" y="1384900"/>
                </a:lnTo>
                <a:lnTo>
                  <a:pt x="263725" y="1373785"/>
                </a:lnTo>
                <a:lnTo>
                  <a:pt x="251348" y="1362670"/>
                </a:lnTo>
                <a:lnTo>
                  <a:pt x="238971" y="1350920"/>
                </a:lnTo>
                <a:lnTo>
                  <a:pt x="227229" y="1339170"/>
                </a:lnTo>
                <a:lnTo>
                  <a:pt x="215486" y="1327103"/>
                </a:lnTo>
                <a:lnTo>
                  <a:pt x="204062" y="1315036"/>
                </a:lnTo>
                <a:lnTo>
                  <a:pt x="192954" y="1302333"/>
                </a:lnTo>
                <a:lnTo>
                  <a:pt x="182164" y="1289630"/>
                </a:lnTo>
                <a:lnTo>
                  <a:pt x="171374" y="1276928"/>
                </a:lnTo>
                <a:lnTo>
                  <a:pt x="161535" y="1263590"/>
                </a:lnTo>
                <a:lnTo>
                  <a:pt x="151380" y="1250252"/>
                </a:lnTo>
                <a:lnTo>
                  <a:pt x="141542" y="1236597"/>
                </a:lnTo>
                <a:lnTo>
                  <a:pt x="132021" y="1222624"/>
                </a:lnTo>
                <a:lnTo>
                  <a:pt x="122818" y="1208651"/>
                </a:lnTo>
                <a:lnTo>
                  <a:pt x="113932" y="1194361"/>
                </a:lnTo>
                <a:lnTo>
                  <a:pt x="105363" y="1180071"/>
                </a:lnTo>
                <a:lnTo>
                  <a:pt x="97112" y="1165145"/>
                </a:lnTo>
                <a:lnTo>
                  <a:pt x="89178" y="1150219"/>
                </a:lnTo>
                <a:lnTo>
                  <a:pt x="81561" y="1135294"/>
                </a:lnTo>
                <a:lnTo>
                  <a:pt x="74262" y="1120368"/>
                </a:lnTo>
                <a:lnTo>
                  <a:pt x="66962" y="1104808"/>
                </a:lnTo>
                <a:lnTo>
                  <a:pt x="60615" y="1089247"/>
                </a:lnTo>
                <a:lnTo>
                  <a:pt x="53951" y="1073369"/>
                </a:lnTo>
                <a:lnTo>
                  <a:pt x="48238" y="1057491"/>
                </a:lnTo>
                <a:lnTo>
                  <a:pt x="42208" y="1041612"/>
                </a:lnTo>
                <a:lnTo>
                  <a:pt x="37131" y="1025417"/>
                </a:lnTo>
                <a:lnTo>
                  <a:pt x="32053" y="1009221"/>
                </a:lnTo>
                <a:lnTo>
                  <a:pt x="27293" y="992390"/>
                </a:lnTo>
                <a:lnTo>
                  <a:pt x="23167" y="975876"/>
                </a:lnTo>
                <a:lnTo>
                  <a:pt x="19041" y="959363"/>
                </a:lnTo>
                <a:lnTo>
                  <a:pt x="15550" y="942532"/>
                </a:lnTo>
                <a:lnTo>
                  <a:pt x="12377" y="925701"/>
                </a:lnTo>
                <a:lnTo>
                  <a:pt x="9203" y="908235"/>
                </a:lnTo>
                <a:lnTo>
                  <a:pt x="6982" y="891087"/>
                </a:lnTo>
                <a:lnTo>
                  <a:pt x="4760" y="873621"/>
                </a:lnTo>
                <a:lnTo>
                  <a:pt x="3173" y="856472"/>
                </a:lnTo>
                <a:lnTo>
                  <a:pt x="1904" y="838689"/>
                </a:lnTo>
                <a:lnTo>
                  <a:pt x="952" y="821222"/>
                </a:lnTo>
                <a:lnTo>
                  <a:pt x="317" y="803439"/>
                </a:lnTo>
                <a:lnTo>
                  <a:pt x="0" y="785973"/>
                </a:lnTo>
                <a:lnTo>
                  <a:pt x="317" y="765649"/>
                </a:lnTo>
                <a:lnTo>
                  <a:pt x="952" y="745325"/>
                </a:lnTo>
                <a:lnTo>
                  <a:pt x="2221" y="725318"/>
                </a:lnTo>
                <a:lnTo>
                  <a:pt x="4125" y="705629"/>
                </a:lnTo>
                <a:lnTo>
                  <a:pt x="6030" y="685622"/>
                </a:lnTo>
                <a:lnTo>
                  <a:pt x="8886" y="666251"/>
                </a:lnTo>
                <a:lnTo>
                  <a:pt x="12377" y="646879"/>
                </a:lnTo>
                <a:lnTo>
                  <a:pt x="15868" y="627508"/>
                </a:lnTo>
                <a:lnTo>
                  <a:pt x="19993" y="608454"/>
                </a:lnTo>
                <a:lnTo>
                  <a:pt x="24754" y="589718"/>
                </a:lnTo>
                <a:lnTo>
                  <a:pt x="29831" y="570982"/>
                </a:lnTo>
                <a:lnTo>
                  <a:pt x="35227" y="552245"/>
                </a:lnTo>
                <a:lnTo>
                  <a:pt x="41256" y="534144"/>
                </a:lnTo>
                <a:lnTo>
                  <a:pt x="47604" y="515725"/>
                </a:lnTo>
                <a:lnTo>
                  <a:pt x="54268" y="497941"/>
                </a:lnTo>
                <a:lnTo>
                  <a:pt x="61567" y="480158"/>
                </a:lnTo>
                <a:lnTo>
                  <a:pt x="69501" y="462692"/>
                </a:lnTo>
                <a:lnTo>
                  <a:pt x="77435" y="445225"/>
                </a:lnTo>
                <a:lnTo>
                  <a:pt x="86004" y="428395"/>
                </a:lnTo>
                <a:lnTo>
                  <a:pt x="94890" y="411246"/>
                </a:lnTo>
                <a:lnTo>
                  <a:pt x="104093" y="395050"/>
                </a:lnTo>
                <a:lnTo>
                  <a:pt x="113614" y="378854"/>
                </a:lnTo>
                <a:lnTo>
                  <a:pt x="123770" y="362341"/>
                </a:lnTo>
                <a:lnTo>
                  <a:pt x="133925" y="346780"/>
                </a:lnTo>
                <a:lnTo>
                  <a:pt x="145033" y="330902"/>
                </a:lnTo>
                <a:lnTo>
                  <a:pt x="156140" y="315977"/>
                </a:lnTo>
                <a:lnTo>
                  <a:pt x="167565" y="301051"/>
                </a:lnTo>
                <a:lnTo>
                  <a:pt x="179308" y="286443"/>
                </a:lnTo>
                <a:lnTo>
                  <a:pt x="191367" y="271835"/>
                </a:lnTo>
                <a:lnTo>
                  <a:pt x="204062" y="257545"/>
                </a:lnTo>
                <a:lnTo>
                  <a:pt x="216756" y="243889"/>
                </a:lnTo>
                <a:lnTo>
                  <a:pt x="229768" y="230552"/>
                </a:lnTo>
                <a:lnTo>
                  <a:pt x="243731" y="217214"/>
                </a:lnTo>
                <a:lnTo>
                  <a:pt x="257378" y="204194"/>
                </a:lnTo>
                <a:lnTo>
                  <a:pt x="271342" y="191809"/>
                </a:lnTo>
                <a:lnTo>
                  <a:pt x="285623" y="179424"/>
                </a:lnTo>
                <a:lnTo>
                  <a:pt x="300539" y="167674"/>
                </a:lnTo>
                <a:lnTo>
                  <a:pt x="315455" y="156242"/>
                </a:lnTo>
                <a:lnTo>
                  <a:pt x="330688" y="145127"/>
                </a:lnTo>
                <a:lnTo>
                  <a:pt x="346556" y="134330"/>
                </a:lnTo>
                <a:lnTo>
                  <a:pt x="362106" y="124168"/>
                </a:lnTo>
                <a:lnTo>
                  <a:pt x="377974" y="114005"/>
                </a:lnTo>
                <a:lnTo>
                  <a:pt x="394477" y="104479"/>
                </a:lnTo>
                <a:lnTo>
                  <a:pt x="410980" y="94952"/>
                </a:lnTo>
                <a:lnTo>
                  <a:pt x="428117" y="86060"/>
                </a:lnTo>
                <a:lnTo>
                  <a:pt x="444937" y="77803"/>
                </a:lnTo>
                <a:lnTo>
                  <a:pt x="462392" y="69546"/>
                </a:lnTo>
                <a:lnTo>
                  <a:pt x="479529" y="61925"/>
                </a:lnTo>
                <a:lnTo>
                  <a:pt x="497619" y="54621"/>
                </a:lnTo>
                <a:lnTo>
                  <a:pt x="515391" y="47634"/>
                </a:lnTo>
                <a:lnTo>
                  <a:pt x="533480" y="41283"/>
                </a:lnTo>
                <a:lnTo>
                  <a:pt x="551570" y="35567"/>
                </a:lnTo>
                <a:lnTo>
                  <a:pt x="570294" y="29851"/>
                </a:lnTo>
                <a:lnTo>
                  <a:pt x="589018" y="24770"/>
                </a:lnTo>
                <a:lnTo>
                  <a:pt x="607742" y="20324"/>
                </a:lnTo>
                <a:lnTo>
                  <a:pt x="627101" y="15878"/>
                </a:lnTo>
                <a:lnTo>
                  <a:pt x="646143" y="12385"/>
                </a:lnTo>
                <a:lnTo>
                  <a:pt x="665501" y="9209"/>
                </a:lnTo>
                <a:lnTo>
                  <a:pt x="685178" y="6351"/>
                </a:lnTo>
                <a:lnTo>
                  <a:pt x="704854" y="4128"/>
                </a:lnTo>
                <a:lnTo>
                  <a:pt x="724530" y="2223"/>
                </a:lnTo>
                <a:lnTo>
                  <a:pt x="744524" y="952"/>
                </a:lnTo>
                <a:lnTo>
                  <a:pt x="764835" y="317"/>
                </a:lnTo>
                <a:lnTo>
                  <a:pt x="7848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9" name="TextBox 35"/>
          <p:cNvSpPr txBox="1"/>
          <p:nvPr/>
        </p:nvSpPr>
        <p:spPr>
          <a:xfrm>
            <a:off x="1335589" y="4510851"/>
            <a:ext cx="1890309" cy="89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cs typeface="+mn-ea"/>
                <a:sym typeface="+mn-lt"/>
              </a:rPr>
              <a:t>……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263586" y="4209364"/>
            <a:ext cx="203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</a:t>
            </a:r>
            <a:r>
              <a:rPr lang="zh-CN" altLang="en-US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题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Box 35"/>
          <p:cNvSpPr txBox="1"/>
          <p:nvPr/>
        </p:nvSpPr>
        <p:spPr>
          <a:xfrm>
            <a:off x="3990275" y="4510851"/>
            <a:ext cx="1890309" cy="89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cs typeface="+mn-ea"/>
                <a:sym typeface="+mn-lt"/>
              </a:rPr>
              <a:t>……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918272" y="4209364"/>
            <a:ext cx="203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</a:t>
            </a:r>
            <a:r>
              <a:rPr lang="zh-CN" altLang="en-US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题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35"/>
          <p:cNvSpPr txBox="1"/>
          <p:nvPr/>
        </p:nvSpPr>
        <p:spPr>
          <a:xfrm>
            <a:off x="6564428" y="4510851"/>
            <a:ext cx="1890309" cy="89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cs typeface="+mn-ea"/>
                <a:sym typeface="+mn-lt"/>
              </a:rPr>
              <a:t>……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492425" y="4209364"/>
            <a:ext cx="203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</a:t>
            </a:r>
            <a:r>
              <a:rPr lang="zh-CN" altLang="en-US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题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35"/>
          <p:cNvSpPr txBox="1"/>
          <p:nvPr/>
        </p:nvSpPr>
        <p:spPr>
          <a:xfrm>
            <a:off x="9219114" y="4510851"/>
            <a:ext cx="1890309" cy="89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cs typeface="+mn-ea"/>
                <a:sym typeface="+mn-lt"/>
              </a:rPr>
              <a:t>……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9147111" y="4209364"/>
            <a:ext cx="203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</a:t>
            </a:r>
            <a:r>
              <a:rPr lang="zh-CN" altLang="en-US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题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4083" y="265125"/>
            <a:ext cx="8875058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685733" y="1355046"/>
            <a:ext cx="27253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400" dirty="0" smtClean="0">
                <a:solidFill>
                  <a:srgbClr val="748BC0"/>
                </a:solidFill>
                <a:cs typeface="+mn-ea"/>
                <a:sym typeface="+mn-lt"/>
              </a:rPr>
              <a:t>04</a:t>
            </a:r>
            <a:endParaRPr kumimoji="1" lang="zh-CN" altLang="en-US" sz="5400" dirty="0">
              <a:solidFill>
                <a:srgbClr val="748BC0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499" y="2514600"/>
            <a:ext cx="3887071" cy="4343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3121099" cy="3518907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 rot="10800000">
            <a:off x="4036033" y="1821729"/>
            <a:ext cx="3952156" cy="1211573"/>
            <a:chOff x="5727638" y="5274342"/>
            <a:chExt cx="3952156" cy="1211573"/>
          </a:xfrm>
          <a:gradFill flip="none" rotWithShape="1">
            <a:gsLst>
              <a:gs pos="0">
                <a:srgbClr val="748BC0">
                  <a:alpha val="0"/>
                </a:srgbClr>
              </a:gs>
              <a:gs pos="100000">
                <a:srgbClr val="57668A"/>
              </a:gs>
            </a:gsLst>
            <a:lin ang="16200000" scaled="1"/>
            <a:tileRect/>
          </a:gradFill>
        </p:grpSpPr>
        <p:sp>
          <p:nvSpPr>
            <p:cNvPr id="44" name="Freeform 108">
              <a:extLst>
                <a:ext uri="{FF2B5EF4-FFF2-40B4-BE49-F238E27FC236}">
                  <a16:creationId xmlns="" xmlns:a16="http://schemas.microsoft.com/office/drawing/2014/main" id="{E37AE666-F1CA-4A39-BEB4-9F0F27E2D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0705" y="5274342"/>
              <a:ext cx="619698" cy="456553"/>
            </a:xfrm>
            <a:custGeom>
              <a:avLst/>
              <a:gdLst>
                <a:gd name="T0" fmla="*/ 479 w 967"/>
                <a:gd name="T1" fmla="*/ 711 h 711"/>
                <a:gd name="T2" fmla="*/ 489 w 967"/>
                <a:gd name="T3" fmla="*/ 711 h 711"/>
                <a:gd name="T4" fmla="*/ 966 w 967"/>
                <a:gd name="T5" fmla="*/ 276 h 711"/>
                <a:gd name="T6" fmla="*/ 967 w 967"/>
                <a:gd name="T7" fmla="*/ 260 h 711"/>
                <a:gd name="T8" fmla="*/ 951 w 967"/>
                <a:gd name="T9" fmla="*/ 260 h 711"/>
                <a:gd name="T10" fmla="*/ 618 w 967"/>
                <a:gd name="T11" fmla="*/ 375 h 711"/>
                <a:gd name="T12" fmla="*/ 487 w 967"/>
                <a:gd name="T13" fmla="*/ 13 h 711"/>
                <a:gd name="T14" fmla="*/ 477 w 967"/>
                <a:gd name="T15" fmla="*/ 0 h 711"/>
                <a:gd name="T16" fmla="*/ 466 w 967"/>
                <a:gd name="T17" fmla="*/ 11 h 711"/>
                <a:gd name="T18" fmla="*/ 349 w 967"/>
                <a:gd name="T19" fmla="*/ 374 h 711"/>
                <a:gd name="T20" fmla="*/ 16 w 967"/>
                <a:gd name="T21" fmla="*/ 260 h 711"/>
                <a:gd name="T22" fmla="*/ 0 w 967"/>
                <a:gd name="T23" fmla="*/ 260 h 711"/>
                <a:gd name="T24" fmla="*/ 1 w 967"/>
                <a:gd name="T25" fmla="*/ 276 h 711"/>
                <a:gd name="T26" fmla="*/ 479 w 967"/>
                <a:gd name="T27" fmla="*/ 711 h 711"/>
                <a:gd name="T28" fmla="*/ 501 w 967"/>
                <a:gd name="T29" fmla="*/ 681 h 711"/>
                <a:gd name="T30" fmla="*/ 501 w 967"/>
                <a:gd name="T31" fmla="*/ 670 h 711"/>
                <a:gd name="T32" fmla="*/ 623 w 967"/>
                <a:gd name="T33" fmla="*/ 566 h 711"/>
                <a:gd name="T34" fmla="*/ 749 w 967"/>
                <a:gd name="T35" fmla="*/ 434 h 711"/>
                <a:gd name="T36" fmla="*/ 502 w 967"/>
                <a:gd name="T37" fmla="*/ 665 h 711"/>
                <a:gd name="T38" fmla="*/ 508 w 967"/>
                <a:gd name="T39" fmla="*/ 627 h 711"/>
                <a:gd name="T40" fmla="*/ 532 w 967"/>
                <a:gd name="T41" fmla="*/ 546 h 711"/>
                <a:gd name="T42" fmla="*/ 562 w 967"/>
                <a:gd name="T43" fmla="*/ 487 h 711"/>
                <a:gd name="T44" fmla="*/ 597 w 967"/>
                <a:gd name="T45" fmla="*/ 438 h 711"/>
                <a:gd name="T46" fmla="*/ 611 w 967"/>
                <a:gd name="T47" fmla="*/ 422 h 711"/>
                <a:gd name="T48" fmla="*/ 935 w 967"/>
                <a:gd name="T49" fmla="*/ 290 h 711"/>
                <a:gd name="T50" fmla="*/ 501 w 967"/>
                <a:gd name="T51" fmla="*/ 681 h 711"/>
                <a:gd name="T52" fmla="*/ 371 w 967"/>
                <a:gd name="T53" fmla="*/ 438 h 711"/>
                <a:gd name="T54" fmla="*/ 460 w 967"/>
                <a:gd name="T55" fmla="*/ 625 h 711"/>
                <a:gd name="T56" fmla="*/ 466 w 967"/>
                <a:gd name="T57" fmla="*/ 665 h 711"/>
                <a:gd name="T58" fmla="*/ 219 w 967"/>
                <a:gd name="T59" fmla="*/ 434 h 711"/>
                <a:gd name="T60" fmla="*/ 344 w 967"/>
                <a:gd name="T61" fmla="*/ 566 h 711"/>
                <a:gd name="T62" fmla="*/ 466 w 967"/>
                <a:gd name="T63" fmla="*/ 670 h 711"/>
                <a:gd name="T64" fmla="*/ 467 w 967"/>
                <a:gd name="T65" fmla="*/ 681 h 711"/>
                <a:gd name="T66" fmla="*/ 32 w 967"/>
                <a:gd name="T67" fmla="*/ 290 h 711"/>
                <a:gd name="T68" fmla="*/ 359 w 967"/>
                <a:gd name="T69" fmla="*/ 425 h 711"/>
                <a:gd name="T70" fmla="*/ 371 w 967"/>
                <a:gd name="T71" fmla="*/ 438 h 711"/>
                <a:gd name="T72" fmla="*/ 475 w 967"/>
                <a:gd name="T73" fmla="*/ 44 h 711"/>
                <a:gd name="T74" fmla="*/ 586 w 967"/>
                <a:gd name="T75" fmla="*/ 403 h 711"/>
                <a:gd name="T76" fmla="*/ 585 w 967"/>
                <a:gd name="T77" fmla="*/ 407 h 711"/>
                <a:gd name="T78" fmla="*/ 527 w 967"/>
                <a:gd name="T79" fmla="*/ 488 h 711"/>
                <a:gd name="T80" fmla="*/ 487 w 967"/>
                <a:gd name="T81" fmla="*/ 589 h 711"/>
                <a:gd name="T82" fmla="*/ 497 w 967"/>
                <a:gd name="T83" fmla="*/ 448 h 711"/>
                <a:gd name="T84" fmla="*/ 492 w 967"/>
                <a:gd name="T85" fmla="*/ 266 h 711"/>
                <a:gd name="T86" fmla="*/ 481 w 967"/>
                <a:gd name="T87" fmla="*/ 589 h 711"/>
                <a:gd name="T88" fmla="*/ 440 w 967"/>
                <a:gd name="T89" fmla="*/ 488 h 711"/>
                <a:gd name="T90" fmla="*/ 384 w 967"/>
                <a:gd name="T91" fmla="*/ 409 h 711"/>
                <a:gd name="T92" fmla="*/ 475 w 967"/>
                <a:gd name="T93" fmla="*/ 4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7" h="711">
                  <a:moveTo>
                    <a:pt x="479" y="711"/>
                  </a:moveTo>
                  <a:cubicBezTo>
                    <a:pt x="489" y="711"/>
                    <a:pt x="489" y="711"/>
                    <a:pt x="489" y="711"/>
                  </a:cubicBezTo>
                  <a:cubicBezTo>
                    <a:pt x="940" y="698"/>
                    <a:pt x="966" y="280"/>
                    <a:pt x="966" y="276"/>
                  </a:cubicBezTo>
                  <a:cubicBezTo>
                    <a:pt x="967" y="260"/>
                    <a:pt x="967" y="260"/>
                    <a:pt x="967" y="260"/>
                  </a:cubicBezTo>
                  <a:cubicBezTo>
                    <a:pt x="951" y="260"/>
                    <a:pt x="951" y="260"/>
                    <a:pt x="951" y="260"/>
                  </a:cubicBezTo>
                  <a:cubicBezTo>
                    <a:pt x="793" y="264"/>
                    <a:pt x="688" y="313"/>
                    <a:pt x="618" y="375"/>
                  </a:cubicBezTo>
                  <a:cubicBezTo>
                    <a:pt x="626" y="276"/>
                    <a:pt x="599" y="152"/>
                    <a:pt x="487" y="13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66" y="11"/>
                    <a:pt x="466" y="11"/>
                    <a:pt x="466" y="11"/>
                  </a:cubicBezTo>
                  <a:cubicBezTo>
                    <a:pt x="463" y="13"/>
                    <a:pt x="320" y="160"/>
                    <a:pt x="349" y="374"/>
                  </a:cubicBezTo>
                  <a:cubicBezTo>
                    <a:pt x="279" y="313"/>
                    <a:pt x="174" y="264"/>
                    <a:pt x="16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1" y="276"/>
                    <a:pt x="1" y="276"/>
                    <a:pt x="1" y="276"/>
                  </a:cubicBezTo>
                  <a:cubicBezTo>
                    <a:pt x="2" y="280"/>
                    <a:pt x="27" y="699"/>
                    <a:pt x="479" y="711"/>
                  </a:cubicBezTo>
                  <a:close/>
                  <a:moveTo>
                    <a:pt x="501" y="681"/>
                  </a:moveTo>
                  <a:cubicBezTo>
                    <a:pt x="501" y="678"/>
                    <a:pt x="501" y="674"/>
                    <a:pt x="501" y="670"/>
                  </a:cubicBezTo>
                  <a:cubicBezTo>
                    <a:pt x="545" y="638"/>
                    <a:pt x="584" y="602"/>
                    <a:pt x="623" y="566"/>
                  </a:cubicBezTo>
                  <a:cubicBezTo>
                    <a:pt x="666" y="523"/>
                    <a:pt x="710" y="481"/>
                    <a:pt x="749" y="434"/>
                  </a:cubicBezTo>
                  <a:cubicBezTo>
                    <a:pt x="661" y="506"/>
                    <a:pt x="582" y="585"/>
                    <a:pt x="502" y="665"/>
                  </a:cubicBezTo>
                  <a:cubicBezTo>
                    <a:pt x="503" y="654"/>
                    <a:pt x="505" y="641"/>
                    <a:pt x="508" y="627"/>
                  </a:cubicBezTo>
                  <a:cubicBezTo>
                    <a:pt x="513" y="603"/>
                    <a:pt x="521" y="575"/>
                    <a:pt x="532" y="546"/>
                  </a:cubicBezTo>
                  <a:cubicBezTo>
                    <a:pt x="543" y="529"/>
                    <a:pt x="553" y="509"/>
                    <a:pt x="562" y="487"/>
                  </a:cubicBezTo>
                  <a:cubicBezTo>
                    <a:pt x="572" y="470"/>
                    <a:pt x="583" y="454"/>
                    <a:pt x="597" y="438"/>
                  </a:cubicBezTo>
                  <a:cubicBezTo>
                    <a:pt x="601" y="433"/>
                    <a:pt x="606" y="427"/>
                    <a:pt x="611" y="422"/>
                  </a:cubicBezTo>
                  <a:cubicBezTo>
                    <a:pt x="687" y="340"/>
                    <a:pt x="796" y="296"/>
                    <a:pt x="935" y="290"/>
                  </a:cubicBezTo>
                  <a:cubicBezTo>
                    <a:pt x="927" y="364"/>
                    <a:pt x="870" y="664"/>
                    <a:pt x="501" y="681"/>
                  </a:cubicBezTo>
                  <a:close/>
                  <a:moveTo>
                    <a:pt x="371" y="438"/>
                  </a:moveTo>
                  <a:cubicBezTo>
                    <a:pt x="424" y="502"/>
                    <a:pt x="449" y="574"/>
                    <a:pt x="460" y="625"/>
                  </a:cubicBezTo>
                  <a:cubicBezTo>
                    <a:pt x="463" y="641"/>
                    <a:pt x="464" y="654"/>
                    <a:pt x="466" y="665"/>
                  </a:cubicBezTo>
                  <a:cubicBezTo>
                    <a:pt x="386" y="585"/>
                    <a:pt x="306" y="506"/>
                    <a:pt x="219" y="434"/>
                  </a:cubicBezTo>
                  <a:cubicBezTo>
                    <a:pt x="258" y="481"/>
                    <a:pt x="301" y="523"/>
                    <a:pt x="344" y="566"/>
                  </a:cubicBezTo>
                  <a:cubicBezTo>
                    <a:pt x="384" y="602"/>
                    <a:pt x="423" y="638"/>
                    <a:pt x="466" y="670"/>
                  </a:cubicBezTo>
                  <a:cubicBezTo>
                    <a:pt x="466" y="674"/>
                    <a:pt x="467" y="678"/>
                    <a:pt x="467" y="681"/>
                  </a:cubicBezTo>
                  <a:cubicBezTo>
                    <a:pt x="98" y="664"/>
                    <a:pt x="40" y="364"/>
                    <a:pt x="32" y="290"/>
                  </a:cubicBezTo>
                  <a:cubicBezTo>
                    <a:pt x="173" y="296"/>
                    <a:pt x="283" y="341"/>
                    <a:pt x="359" y="425"/>
                  </a:cubicBezTo>
                  <a:cubicBezTo>
                    <a:pt x="363" y="429"/>
                    <a:pt x="367" y="434"/>
                    <a:pt x="371" y="438"/>
                  </a:cubicBezTo>
                  <a:close/>
                  <a:moveTo>
                    <a:pt x="475" y="44"/>
                  </a:moveTo>
                  <a:cubicBezTo>
                    <a:pt x="568" y="165"/>
                    <a:pt x="605" y="286"/>
                    <a:pt x="586" y="403"/>
                  </a:cubicBezTo>
                  <a:cubicBezTo>
                    <a:pt x="586" y="405"/>
                    <a:pt x="585" y="406"/>
                    <a:pt x="585" y="407"/>
                  </a:cubicBezTo>
                  <a:cubicBezTo>
                    <a:pt x="560" y="434"/>
                    <a:pt x="542" y="461"/>
                    <a:pt x="527" y="488"/>
                  </a:cubicBezTo>
                  <a:cubicBezTo>
                    <a:pt x="508" y="523"/>
                    <a:pt x="495" y="557"/>
                    <a:pt x="487" y="589"/>
                  </a:cubicBezTo>
                  <a:cubicBezTo>
                    <a:pt x="493" y="543"/>
                    <a:pt x="495" y="496"/>
                    <a:pt x="497" y="448"/>
                  </a:cubicBezTo>
                  <a:cubicBezTo>
                    <a:pt x="497" y="388"/>
                    <a:pt x="498" y="327"/>
                    <a:pt x="492" y="266"/>
                  </a:cubicBezTo>
                  <a:cubicBezTo>
                    <a:pt x="482" y="374"/>
                    <a:pt x="481" y="481"/>
                    <a:pt x="481" y="589"/>
                  </a:cubicBezTo>
                  <a:cubicBezTo>
                    <a:pt x="473" y="558"/>
                    <a:pt x="459" y="523"/>
                    <a:pt x="440" y="488"/>
                  </a:cubicBezTo>
                  <a:cubicBezTo>
                    <a:pt x="426" y="462"/>
                    <a:pt x="408" y="435"/>
                    <a:pt x="384" y="409"/>
                  </a:cubicBezTo>
                  <a:cubicBezTo>
                    <a:pt x="340" y="222"/>
                    <a:pt x="440" y="85"/>
                    <a:pt x="47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="" xmlns:a16="http://schemas.microsoft.com/office/drawing/2014/main" id="{277F7D73-4939-4D11-BA9D-00D46E89D7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7638" y="5532339"/>
              <a:ext cx="1813565" cy="583022"/>
            </a:xfrm>
            <a:custGeom>
              <a:avLst/>
              <a:gdLst>
                <a:gd name="T0" fmla="*/ 318 w 2828"/>
                <a:gd name="T1" fmla="*/ 464 h 910"/>
                <a:gd name="T2" fmla="*/ 1410 w 2828"/>
                <a:gd name="T3" fmla="*/ 504 h 910"/>
                <a:gd name="T4" fmla="*/ 2828 w 2828"/>
                <a:gd name="T5" fmla="*/ 389 h 910"/>
                <a:gd name="T6" fmla="*/ 2649 w 2828"/>
                <a:gd name="T7" fmla="*/ 508 h 910"/>
                <a:gd name="T8" fmla="*/ 2353 w 2828"/>
                <a:gd name="T9" fmla="*/ 252 h 910"/>
                <a:gd name="T10" fmla="*/ 2253 w 2828"/>
                <a:gd name="T11" fmla="*/ 289 h 910"/>
                <a:gd name="T12" fmla="*/ 2602 w 2828"/>
                <a:gd name="T13" fmla="*/ 534 h 910"/>
                <a:gd name="T14" fmla="*/ 2145 w 2828"/>
                <a:gd name="T15" fmla="*/ 642 h 910"/>
                <a:gd name="T16" fmla="*/ 2018 w 2828"/>
                <a:gd name="T17" fmla="*/ 401 h 910"/>
                <a:gd name="T18" fmla="*/ 1821 w 2828"/>
                <a:gd name="T19" fmla="*/ 239 h 910"/>
                <a:gd name="T20" fmla="*/ 1784 w 2828"/>
                <a:gd name="T21" fmla="*/ 579 h 910"/>
                <a:gd name="T22" fmla="*/ 1378 w 2828"/>
                <a:gd name="T23" fmla="*/ 431 h 910"/>
                <a:gd name="T24" fmla="*/ 1218 w 2828"/>
                <a:gd name="T25" fmla="*/ 17 h 910"/>
                <a:gd name="T26" fmla="*/ 1258 w 2828"/>
                <a:gd name="T27" fmla="*/ 391 h 910"/>
                <a:gd name="T28" fmla="*/ 734 w 2828"/>
                <a:gd name="T29" fmla="*/ 299 h 910"/>
                <a:gd name="T30" fmla="*/ 616 w 2828"/>
                <a:gd name="T31" fmla="*/ 63 h 910"/>
                <a:gd name="T32" fmla="*/ 377 w 2828"/>
                <a:gd name="T33" fmla="*/ 3 h 910"/>
                <a:gd name="T34" fmla="*/ 630 w 2828"/>
                <a:gd name="T35" fmla="*/ 306 h 910"/>
                <a:gd name="T36" fmla="*/ 249 w 2828"/>
                <a:gd name="T37" fmla="*/ 490 h 910"/>
                <a:gd name="T38" fmla="*/ 234 w 2828"/>
                <a:gd name="T39" fmla="*/ 491 h 910"/>
                <a:gd name="T40" fmla="*/ 0 w 2828"/>
                <a:gd name="T41" fmla="*/ 780 h 910"/>
                <a:gd name="T42" fmla="*/ 35 w 2828"/>
                <a:gd name="T43" fmla="*/ 910 h 910"/>
                <a:gd name="T44" fmla="*/ 256 w 2828"/>
                <a:gd name="T45" fmla="*/ 521 h 910"/>
                <a:gd name="T46" fmla="*/ 2282 w 2828"/>
                <a:gd name="T47" fmla="*/ 288 h 910"/>
                <a:gd name="T48" fmla="*/ 2618 w 2828"/>
                <a:gd name="T49" fmla="*/ 503 h 910"/>
                <a:gd name="T50" fmla="*/ 2507 w 2828"/>
                <a:gd name="T51" fmla="*/ 418 h 910"/>
                <a:gd name="T52" fmla="*/ 2498 w 2828"/>
                <a:gd name="T53" fmla="*/ 430 h 910"/>
                <a:gd name="T54" fmla="*/ 2377 w 2828"/>
                <a:gd name="T55" fmla="*/ 442 h 910"/>
                <a:gd name="T56" fmla="*/ 1824 w 2828"/>
                <a:gd name="T57" fmla="*/ 436 h 910"/>
                <a:gd name="T58" fmla="*/ 1990 w 2828"/>
                <a:gd name="T59" fmla="*/ 410 h 910"/>
                <a:gd name="T60" fmla="*/ 1940 w 2828"/>
                <a:gd name="T61" fmla="*/ 489 h 910"/>
                <a:gd name="T62" fmla="*/ 1926 w 2828"/>
                <a:gd name="T63" fmla="*/ 493 h 910"/>
                <a:gd name="T64" fmla="*/ 1962 w 2828"/>
                <a:gd name="T65" fmla="*/ 622 h 910"/>
                <a:gd name="T66" fmla="*/ 1363 w 2828"/>
                <a:gd name="T67" fmla="*/ 202 h 910"/>
                <a:gd name="T68" fmla="*/ 1342 w 2828"/>
                <a:gd name="T69" fmla="*/ 418 h 910"/>
                <a:gd name="T70" fmla="*/ 1259 w 2828"/>
                <a:gd name="T71" fmla="*/ 168 h 910"/>
                <a:gd name="T72" fmla="*/ 1336 w 2828"/>
                <a:gd name="T73" fmla="*/ 415 h 910"/>
                <a:gd name="T74" fmla="*/ 1217 w 2828"/>
                <a:gd name="T75" fmla="*/ 49 h 910"/>
                <a:gd name="T76" fmla="*/ 598 w 2828"/>
                <a:gd name="T77" fmla="*/ 85 h 910"/>
                <a:gd name="T78" fmla="*/ 610 w 2828"/>
                <a:gd name="T79" fmla="*/ 199 h 910"/>
                <a:gd name="T80" fmla="*/ 601 w 2828"/>
                <a:gd name="T81" fmla="*/ 210 h 910"/>
                <a:gd name="T82" fmla="*/ 470 w 2828"/>
                <a:gd name="T83" fmla="*/ 194 h 910"/>
                <a:gd name="T84" fmla="*/ 189 w 2828"/>
                <a:gd name="T85" fmla="*/ 769 h 910"/>
                <a:gd name="T86" fmla="*/ 56 w 2828"/>
                <a:gd name="T87" fmla="*/ 666 h 910"/>
                <a:gd name="T88" fmla="*/ 114 w 2828"/>
                <a:gd name="T89" fmla="*/ 776 h 910"/>
                <a:gd name="T90" fmla="*/ 231 w 2828"/>
                <a:gd name="T91" fmla="*/ 549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28" h="910">
                  <a:moveTo>
                    <a:pt x="256" y="521"/>
                  </a:moveTo>
                  <a:cubicBezTo>
                    <a:pt x="275" y="500"/>
                    <a:pt x="296" y="481"/>
                    <a:pt x="318" y="464"/>
                  </a:cubicBezTo>
                  <a:cubicBezTo>
                    <a:pt x="420" y="388"/>
                    <a:pt x="547" y="353"/>
                    <a:pt x="672" y="346"/>
                  </a:cubicBezTo>
                  <a:cubicBezTo>
                    <a:pt x="927" y="334"/>
                    <a:pt x="1173" y="416"/>
                    <a:pt x="1410" y="504"/>
                  </a:cubicBezTo>
                  <a:cubicBezTo>
                    <a:pt x="1646" y="592"/>
                    <a:pt x="1887" y="692"/>
                    <a:pt x="2145" y="687"/>
                  </a:cubicBezTo>
                  <a:cubicBezTo>
                    <a:pt x="2401" y="683"/>
                    <a:pt x="2652" y="573"/>
                    <a:pt x="2828" y="389"/>
                  </a:cubicBezTo>
                  <a:cubicBezTo>
                    <a:pt x="2823" y="385"/>
                    <a:pt x="2823" y="385"/>
                    <a:pt x="2823" y="385"/>
                  </a:cubicBezTo>
                  <a:cubicBezTo>
                    <a:pt x="2769" y="432"/>
                    <a:pt x="2711" y="473"/>
                    <a:pt x="2649" y="508"/>
                  </a:cubicBezTo>
                  <a:cubicBezTo>
                    <a:pt x="2644" y="484"/>
                    <a:pt x="2612" y="363"/>
                    <a:pt x="2508" y="295"/>
                  </a:cubicBezTo>
                  <a:cubicBezTo>
                    <a:pt x="2463" y="267"/>
                    <a:pt x="2411" y="252"/>
                    <a:pt x="2353" y="252"/>
                  </a:cubicBezTo>
                  <a:cubicBezTo>
                    <a:pt x="2325" y="252"/>
                    <a:pt x="2295" y="256"/>
                    <a:pt x="2263" y="263"/>
                  </a:cubicBezTo>
                  <a:cubicBezTo>
                    <a:pt x="2248" y="266"/>
                    <a:pt x="2251" y="282"/>
                    <a:pt x="2253" y="289"/>
                  </a:cubicBezTo>
                  <a:cubicBezTo>
                    <a:pt x="2270" y="380"/>
                    <a:pt x="2357" y="535"/>
                    <a:pt x="2569" y="535"/>
                  </a:cubicBezTo>
                  <a:cubicBezTo>
                    <a:pt x="2580" y="535"/>
                    <a:pt x="2591" y="534"/>
                    <a:pt x="2602" y="534"/>
                  </a:cubicBezTo>
                  <a:cubicBezTo>
                    <a:pt x="2570" y="550"/>
                    <a:pt x="2538" y="565"/>
                    <a:pt x="2504" y="577"/>
                  </a:cubicBezTo>
                  <a:cubicBezTo>
                    <a:pt x="2389" y="622"/>
                    <a:pt x="2266" y="645"/>
                    <a:pt x="2145" y="642"/>
                  </a:cubicBezTo>
                  <a:cubicBezTo>
                    <a:pt x="2099" y="640"/>
                    <a:pt x="2054" y="635"/>
                    <a:pt x="2009" y="629"/>
                  </a:cubicBezTo>
                  <a:cubicBezTo>
                    <a:pt x="2026" y="583"/>
                    <a:pt x="2050" y="492"/>
                    <a:pt x="2018" y="401"/>
                  </a:cubicBezTo>
                  <a:cubicBezTo>
                    <a:pt x="1992" y="325"/>
                    <a:pt x="1934" y="266"/>
                    <a:pt x="1845" y="225"/>
                  </a:cubicBezTo>
                  <a:cubicBezTo>
                    <a:pt x="1831" y="218"/>
                    <a:pt x="1824" y="232"/>
                    <a:pt x="1821" y="239"/>
                  </a:cubicBezTo>
                  <a:cubicBezTo>
                    <a:pt x="1780" y="317"/>
                    <a:pt x="1754" y="481"/>
                    <a:pt x="1897" y="609"/>
                  </a:cubicBezTo>
                  <a:cubicBezTo>
                    <a:pt x="1859" y="601"/>
                    <a:pt x="1821" y="591"/>
                    <a:pt x="1784" y="579"/>
                  </a:cubicBezTo>
                  <a:cubicBezTo>
                    <a:pt x="1666" y="543"/>
                    <a:pt x="1549" y="494"/>
                    <a:pt x="1430" y="449"/>
                  </a:cubicBezTo>
                  <a:cubicBezTo>
                    <a:pt x="1413" y="443"/>
                    <a:pt x="1396" y="437"/>
                    <a:pt x="1378" y="431"/>
                  </a:cubicBezTo>
                  <a:cubicBezTo>
                    <a:pt x="1395" y="389"/>
                    <a:pt x="1425" y="291"/>
                    <a:pt x="1391" y="193"/>
                  </a:cubicBezTo>
                  <a:cubicBezTo>
                    <a:pt x="1365" y="117"/>
                    <a:pt x="1306" y="58"/>
                    <a:pt x="1218" y="17"/>
                  </a:cubicBezTo>
                  <a:cubicBezTo>
                    <a:pt x="1205" y="10"/>
                    <a:pt x="1197" y="24"/>
                    <a:pt x="1194" y="31"/>
                  </a:cubicBezTo>
                  <a:cubicBezTo>
                    <a:pt x="1155" y="107"/>
                    <a:pt x="1128" y="264"/>
                    <a:pt x="1258" y="391"/>
                  </a:cubicBezTo>
                  <a:cubicBezTo>
                    <a:pt x="1193" y="370"/>
                    <a:pt x="1128" y="351"/>
                    <a:pt x="1060" y="336"/>
                  </a:cubicBezTo>
                  <a:cubicBezTo>
                    <a:pt x="954" y="312"/>
                    <a:pt x="844" y="296"/>
                    <a:pt x="734" y="299"/>
                  </a:cubicBezTo>
                  <a:cubicBezTo>
                    <a:pt x="734" y="298"/>
                    <a:pt x="733" y="295"/>
                    <a:pt x="733" y="295"/>
                  </a:cubicBezTo>
                  <a:cubicBezTo>
                    <a:pt x="733" y="289"/>
                    <a:pt x="721" y="148"/>
                    <a:pt x="616" y="63"/>
                  </a:cubicBezTo>
                  <a:cubicBezTo>
                    <a:pt x="566" y="21"/>
                    <a:pt x="502" y="0"/>
                    <a:pt x="427" y="0"/>
                  </a:cubicBezTo>
                  <a:cubicBezTo>
                    <a:pt x="411" y="0"/>
                    <a:pt x="394" y="1"/>
                    <a:pt x="377" y="3"/>
                  </a:cubicBezTo>
                  <a:cubicBezTo>
                    <a:pt x="362" y="4"/>
                    <a:pt x="363" y="20"/>
                    <a:pt x="363" y="27"/>
                  </a:cubicBezTo>
                  <a:cubicBezTo>
                    <a:pt x="364" y="29"/>
                    <a:pt x="383" y="266"/>
                    <a:pt x="630" y="306"/>
                  </a:cubicBezTo>
                  <a:cubicBezTo>
                    <a:pt x="512" y="322"/>
                    <a:pt x="394" y="363"/>
                    <a:pt x="300" y="440"/>
                  </a:cubicBezTo>
                  <a:cubicBezTo>
                    <a:pt x="282" y="455"/>
                    <a:pt x="265" y="472"/>
                    <a:pt x="249" y="490"/>
                  </a:cubicBezTo>
                  <a:cubicBezTo>
                    <a:pt x="249" y="486"/>
                    <a:pt x="249" y="486"/>
                    <a:pt x="249" y="486"/>
                  </a:cubicBezTo>
                  <a:cubicBezTo>
                    <a:pt x="234" y="491"/>
                    <a:pt x="234" y="491"/>
                    <a:pt x="234" y="491"/>
                  </a:cubicBezTo>
                  <a:cubicBezTo>
                    <a:pt x="228" y="493"/>
                    <a:pt x="93" y="533"/>
                    <a:pt x="30" y="653"/>
                  </a:cubicBezTo>
                  <a:cubicBezTo>
                    <a:pt x="10" y="691"/>
                    <a:pt x="0" y="734"/>
                    <a:pt x="0" y="780"/>
                  </a:cubicBezTo>
                  <a:cubicBezTo>
                    <a:pt x="0" y="818"/>
                    <a:pt x="6" y="858"/>
                    <a:pt x="20" y="900"/>
                  </a:cubicBezTo>
                  <a:cubicBezTo>
                    <a:pt x="22" y="908"/>
                    <a:pt x="29" y="910"/>
                    <a:pt x="35" y="910"/>
                  </a:cubicBezTo>
                  <a:cubicBezTo>
                    <a:pt x="39" y="910"/>
                    <a:pt x="44" y="908"/>
                    <a:pt x="47" y="908"/>
                  </a:cubicBezTo>
                  <a:cubicBezTo>
                    <a:pt x="49" y="907"/>
                    <a:pt x="317" y="828"/>
                    <a:pt x="256" y="521"/>
                  </a:cubicBezTo>
                  <a:close/>
                  <a:moveTo>
                    <a:pt x="2377" y="442"/>
                  </a:moveTo>
                  <a:cubicBezTo>
                    <a:pt x="2313" y="389"/>
                    <a:pt x="2289" y="317"/>
                    <a:pt x="2282" y="288"/>
                  </a:cubicBezTo>
                  <a:cubicBezTo>
                    <a:pt x="2364" y="273"/>
                    <a:pt x="2435" y="283"/>
                    <a:pt x="2492" y="319"/>
                  </a:cubicBezTo>
                  <a:cubicBezTo>
                    <a:pt x="2574" y="373"/>
                    <a:pt x="2608" y="466"/>
                    <a:pt x="2618" y="503"/>
                  </a:cubicBezTo>
                  <a:cubicBezTo>
                    <a:pt x="2615" y="503"/>
                    <a:pt x="2615" y="503"/>
                    <a:pt x="2615" y="503"/>
                  </a:cubicBezTo>
                  <a:cubicBezTo>
                    <a:pt x="2581" y="472"/>
                    <a:pt x="2544" y="445"/>
                    <a:pt x="2507" y="418"/>
                  </a:cubicBezTo>
                  <a:cubicBezTo>
                    <a:pt x="2467" y="391"/>
                    <a:pt x="2427" y="363"/>
                    <a:pt x="2384" y="340"/>
                  </a:cubicBezTo>
                  <a:cubicBezTo>
                    <a:pt x="2420" y="373"/>
                    <a:pt x="2459" y="402"/>
                    <a:pt x="2498" y="430"/>
                  </a:cubicBezTo>
                  <a:cubicBezTo>
                    <a:pt x="2536" y="456"/>
                    <a:pt x="2573" y="481"/>
                    <a:pt x="2613" y="503"/>
                  </a:cubicBezTo>
                  <a:cubicBezTo>
                    <a:pt x="2516" y="513"/>
                    <a:pt x="2437" y="492"/>
                    <a:pt x="2377" y="442"/>
                  </a:cubicBezTo>
                  <a:close/>
                  <a:moveTo>
                    <a:pt x="1962" y="622"/>
                  </a:moveTo>
                  <a:cubicBezTo>
                    <a:pt x="1886" y="572"/>
                    <a:pt x="1840" y="510"/>
                    <a:pt x="1824" y="436"/>
                  </a:cubicBezTo>
                  <a:cubicBezTo>
                    <a:pt x="1807" y="354"/>
                    <a:pt x="1833" y="283"/>
                    <a:pt x="1844" y="257"/>
                  </a:cubicBezTo>
                  <a:cubicBezTo>
                    <a:pt x="1919" y="294"/>
                    <a:pt x="1968" y="346"/>
                    <a:pt x="1990" y="410"/>
                  </a:cubicBezTo>
                  <a:cubicBezTo>
                    <a:pt x="2020" y="496"/>
                    <a:pt x="1995" y="585"/>
                    <a:pt x="1979" y="625"/>
                  </a:cubicBezTo>
                  <a:cubicBezTo>
                    <a:pt x="1967" y="578"/>
                    <a:pt x="1954" y="533"/>
                    <a:pt x="1940" y="489"/>
                  </a:cubicBezTo>
                  <a:cubicBezTo>
                    <a:pt x="1925" y="443"/>
                    <a:pt x="1909" y="396"/>
                    <a:pt x="1889" y="352"/>
                  </a:cubicBezTo>
                  <a:cubicBezTo>
                    <a:pt x="1898" y="400"/>
                    <a:pt x="1912" y="446"/>
                    <a:pt x="1926" y="493"/>
                  </a:cubicBezTo>
                  <a:cubicBezTo>
                    <a:pt x="1941" y="537"/>
                    <a:pt x="1956" y="582"/>
                    <a:pt x="1976" y="624"/>
                  </a:cubicBezTo>
                  <a:cubicBezTo>
                    <a:pt x="1971" y="624"/>
                    <a:pt x="1967" y="623"/>
                    <a:pt x="1962" y="622"/>
                  </a:cubicBezTo>
                  <a:close/>
                  <a:moveTo>
                    <a:pt x="1217" y="49"/>
                  </a:moveTo>
                  <a:cubicBezTo>
                    <a:pt x="1292" y="86"/>
                    <a:pt x="1341" y="138"/>
                    <a:pt x="1363" y="202"/>
                  </a:cubicBezTo>
                  <a:cubicBezTo>
                    <a:pt x="1394" y="292"/>
                    <a:pt x="1366" y="384"/>
                    <a:pt x="1351" y="422"/>
                  </a:cubicBezTo>
                  <a:cubicBezTo>
                    <a:pt x="1348" y="420"/>
                    <a:pt x="1345" y="419"/>
                    <a:pt x="1342" y="418"/>
                  </a:cubicBezTo>
                  <a:cubicBezTo>
                    <a:pt x="1333" y="380"/>
                    <a:pt x="1322" y="342"/>
                    <a:pt x="1311" y="305"/>
                  </a:cubicBezTo>
                  <a:cubicBezTo>
                    <a:pt x="1295" y="259"/>
                    <a:pt x="1280" y="212"/>
                    <a:pt x="1259" y="168"/>
                  </a:cubicBezTo>
                  <a:cubicBezTo>
                    <a:pt x="1268" y="216"/>
                    <a:pt x="1283" y="262"/>
                    <a:pt x="1297" y="309"/>
                  </a:cubicBezTo>
                  <a:cubicBezTo>
                    <a:pt x="1309" y="345"/>
                    <a:pt x="1322" y="380"/>
                    <a:pt x="1336" y="415"/>
                  </a:cubicBezTo>
                  <a:cubicBezTo>
                    <a:pt x="1259" y="364"/>
                    <a:pt x="1213" y="301"/>
                    <a:pt x="1197" y="228"/>
                  </a:cubicBezTo>
                  <a:cubicBezTo>
                    <a:pt x="1180" y="147"/>
                    <a:pt x="1205" y="75"/>
                    <a:pt x="1217" y="49"/>
                  </a:cubicBezTo>
                  <a:close/>
                  <a:moveTo>
                    <a:pt x="393" y="30"/>
                  </a:moveTo>
                  <a:cubicBezTo>
                    <a:pt x="476" y="24"/>
                    <a:pt x="545" y="42"/>
                    <a:pt x="598" y="85"/>
                  </a:cubicBezTo>
                  <a:cubicBezTo>
                    <a:pt x="670" y="145"/>
                    <a:pt x="694" y="239"/>
                    <a:pt x="701" y="278"/>
                  </a:cubicBezTo>
                  <a:cubicBezTo>
                    <a:pt x="672" y="252"/>
                    <a:pt x="641" y="225"/>
                    <a:pt x="610" y="199"/>
                  </a:cubicBezTo>
                  <a:cubicBezTo>
                    <a:pt x="572" y="169"/>
                    <a:pt x="534" y="139"/>
                    <a:pt x="492" y="113"/>
                  </a:cubicBezTo>
                  <a:cubicBezTo>
                    <a:pt x="526" y="148"/>
                    <a:pt x="563" y="179"/>
                    <a:pt x="601" y="210"/>
                  </a:cubicBezTo>
                  <a:cubicBezTo>
                    <a:pt x="632" y="235"/>
                    <a:pt x="664" y="259"/>
                    <a:pt x="698" y="282"/>
                  </a:cubicBezTo>
                  <a:cubicBezTo>
                    <a:pt x="601" y="280"/>
                    <a:pt x="524" y="251"/>
                    <a:pt x="470" y="194"/>
                  </a:cubicBezTo>
                  <a:cubicBezTo>
                    <a:pt x="412" y="133"/>
                    <a:pt x="396" y="59"/>
                    <a:pt x="393" y="30"/>
                  </a:cubicBezTo>
                  <a:close/>
                  <a:moveTo>
                    <a:pt x="189" y="769"/>
                  </a:moveTo>
                  <a:cubicBezTo>
                    <a:pt x="141" y="838"/>
                    <a:pt x="71" y="870"/>
                    <a:pt x="44" y="878"/>
                  </a:cubicBezTo>
                  <a:cubicBezTo>
                    <a:pt x="20" y="798"/>
                    <a:pt x="24" y="727"/>
                    <a:pt x="56" y="666"/>
                  </a:cubicBezTo>
                  <a:cubicBezTo>
                    <a:pt x="97" y="587"/>
                    <a:pt x="177" y="546"/>
                    <a:pt x="217" y="528"/>
                  </a:cubicBezTo>
                  <a:cubicBezTo>
                    <a:pt x="162" y="602"/>
                    <a:pt x="125" y="687"/>
                    <a:pt x="114" y="776"/>
                  </a:cubicBezTo>
                  <a:cubicBezTo>
                    <a:pt x="120" y="777"/>
                    <a:pt x="120" y="777"/>
                    <a:pt x="120" y="777"/>
                  </a:cubicBezTo>
                  <a:cubicBezTo>
                    <a:pt x="138" y="693"/>
                    <a:pt x="177" y="615"/>
                    <a:pt x="231" y="549"/>
                  </a:cubicBezTo>
                  <a:cubicBezTo>
                    <a:pt x="244" y="635"/>
                    <a:pt x="230" y="709"/>
                    <a:pt x="189" y="7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0">
              <a:extLst>
                <a:ext uri="{FF2B5EF4-FFF2-40B4-BE49-F238E27FC236}">
                  <a16:creationId xmlns="" xmlns:a16="http://schemas.microsoft.com/office/drawing/2014/main" id="{5F4FA95C-19CE-456E-84B6-1CF64BA2F0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6346" y="5562691"/>
              <a:ext cx="1803448" cy="553934"/>
            </a:xfrm>
            <a:custGeom>
              <a:avLst/>
              <a:gdLst>
                <a:gd name="T0" fmla="*/ 2569 w 2814"/>
                <a:gd name="T1" fmla="*/ 447 h 864"/>
                <a:gd name="T2" fmla="*/ 2514 w 2814"/>
                <a:gd name="T3" fmla="*/ 410 h 864"/>
                <a:gd name="T4" fmla="*/ 2419 w 2814"/>
                <a:gd name="T5" fmla="*/ 35 h 864"/>
                <a:gd name="T6" fmla="*/ 2166 w 2814"/>
                <a:gd name="T7" fmla="*/ 71 h 864"/>
                <a:gd name="T8" fmla="*/ 1561 w 2814"/>
                <a:gd name="T9" fmla="*/ 393 h 864"/>
                <a:gd name="T10" fmla="*/ 1610 w 2814"/>
                <a:gd name="T11" fmla="*/ 11 h 864"/>
                <a:gd name="T12" fmla="*/ 1451 w 2814"/>
                <a:gd name="T13" fmla="*/ 432 h 864"/>
                <a:gd name="T14" fmla="*/ 852 w 2814"/>
                <a:gd name="T15" fmla="*/ 618 h 864"/>
                <a:gd name="T16" fmla="*/ 989 w 2814"/>
                <a:gd name="T17" fmla="*/ 175 h 864"/>
                <a:gd name="T18" fmla="*/ 809 w 2814"/>
                <a:gd name="T19" fmla="*/ 353 h 864"/>
                <a:gd name="T20" fmla="*/ 836 w 2814"/>
                <a:gd name="T21" fmla="*/ 620 h 864"/>
                <a:gd name="T22" fmla="*/ 184 w 2814"/>
                <a:gd name="T23" fmla="*/ 481 h 864"/>
                <a:gd name="T24" fmla="*/ 258 w 2814"/>
                <a:gd name="T25" fmla="*/ 487 h 864"/>
                <a:gd name="T26" fmla="*/ 576 w 2814"/>
                <a:gd name="T27" fmla="*/ 231 h 864"/>
                <a:gd name="T28" fmla="*/ 320 w 2814"/>
                <a:gd name="T29" fmla="*/ 247 h 864"/>
                <a:gd name="T30" fmla="*/ 175 w 2814"/>
                <a:gd name="T31" fmla="*/ 475 h 864"/>
                <a:gd name="T32" fmla="*/ 0 w 2814"/>
                <a:gd name="T33" fmla="*/ 341 h 864"/>
                <a:gd name="T34" fmla="*/ 682 w 2814"/>
                <a:gd name="T35" fmla="*/ 676 h 864"/>
                <a:gd name="T36" fmla="*/ 1434 w 2814"/>
                <a:gd name="T37" fmla="*/ 500 h 864"/>
                <a:gd name="T38" fmla="*/ 2495 w 2814"/>
                <a:gd name="T39" fmla="*/ 435 h 864"/>
                <a:gd name="T40" fmla="*/ 2757 w 2814"/>
                <a:gd name="T41" fmla="*/ 862 h 864"/>
                <a:gd name="T42" fmla="*/ 2784 w 2814"/>
                <a:gd name="T43" fmla="*/ 854 h 864"/>
                <a:gd name="T44" fmla="*/ 838 w 2814"/>
                <a:gd name="T45" fmla="*/ 362 h 864"/>
                <a:gd name="T46" fmla="*/ 1003 w 2814"/>
                <a:gd name="T47" fmla="*/ 388 h 864"/>
                <a:gd name="T48" fmla="*/ 901 w 2814"/>
                <a:gd name="T49" fmla="*/ 463 h 864"/>
                <a:gd name="T50" fmla="*/ 887 w 2814"/>
                <a:gd name="T51" fmla="*/ 458 h 864"/>
                <a:gd name="T52" fmla="*/ 851 w 2814"/>
                <a:gd name="T53" fmla="*/ 584 h 864"/>
                <a:gd name="T54" fmla="*/ 336 w 2814"/>
                <a:gd name="T55" fmla="*/ 272 h 864"/>
                <a:gd name="T56" fmla="*/ 450 w 2814"/>
                <a:gd name="T57" fmla="*/ 394 h 864"/>
                <a:gd name="T58" fmla="*/ 329 w 2814"/>
                <a:gd name="T59" fmla="*/ 382 h 864"/>
                <a:gd name="T60" fmla="*/ 321 w 2814"/>
                <a:gd name="T61" fmla="*/ 370 h 864"/>
                <a:gd name="T62" fmla="*/ 210 w 2814"/>
                <a:gd name="T63" fmla="*/ 455 h 864"/>
                <a:gd name="T64" fmla="*/ 2185 w 2814"/>
                <a:gd name="T65" fmla="*/ 93 h 864"/>
                <a:gd name="T66" fmla="*/ 2389 w 2814"/>
                <a:gd name="T67" fmla="*/ 38 h 864"/>
                <a:gd name="T68" fmla="*/ 2104 w 2814"/>
                <a:gd name="T69" fmla="*/ 288 h 864"/>
                <a:gd name="T70" fmla="*/ 2182 w 2814"/>
                <a:gd name="T71" fmla="*/ 218 h 864"/>
                <a:gd name="T72" fmla="*/ 2173 w 2814"/>
                <a:gd name="T73" fmla="*/ 207 h 864"/>
                <a:gd name="T74" fmla="*/ 2185 w 2814"/>
                <a:gd name="T75" fmla="*/ 93 h 864"/>
                <a:gd name="T76" fmla="*/ 1610 w 2814"/>
                <a:gd name="T77" fmla="*/ 44 h 864"/>
                <a:gd name="T78" fmla="*/ 1493 w 2814"/>
                <a:gd name="T79" fmla="*/ 410 h 864"/>
                <a:gd name="T80" fmla="*/ 1569 w 2814"/>
                <a:gd name="T81" fmla="*/ 163 h 864"/>
                <a:gd name="T82" fmla="*/ 1486 w 2814"/>
                <a:gd name="T83" fmla="*/ 415 h 864"/>
                <a:gd name="T84" fmla="*/ 1464 w 2814"/>
                <a:gd name="T85" fmla="*/ 198 h 864"/>
                <a:gd name="T86" fmla="*/ 2615 w 2814"/>
                <a:gd name="T87" fmla="*/ 725 h 864"/>
                <a:gd name="T88" fmla="*/ 2708 w 2814"/>
                <a:gd name="T89" fmla="*/ 729 h 864"/>
                <a:gd name="T90" fmla="*/ 2595 w 2814"/>
                <a:gd name="T91" fmla="*/ 488 h 864"/>
                <a:gd name="T92" fmla="*/ 2760 w 2814"/>
                <a:gd name="T93" fmla="*/ 833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14" h="864">
                  <a:moveTo>
                    <a:pt x="2773" y="607"/>
                  </a:moveTo>
                  <a:cubicBezTo>
                    <a:pt x="2710" y="488"/>
                    <a:pt x="2574" y="448"/>
                    <a:pt x="2569" y="447"/>
                  </a:cubicBezTo>
                  <a:cubicBezTo>
                    <a:pt x="2554" y="442"/>
                    <a:pt x="2554" y="442"/>
                    <a:pt x="2554" y="442"/>
                  </a:cubicBezTo>
                  <a:cubicBezTo>
                    <a:pt x="2541" y="432"/>
                    <a:pt x="2527" y="421"/>
                    <a:pt x="2514" y="410"/>
                  </a:cubicBezTo>
                  <a:cubicBezTo>
                    <a:pt x="2428" y="346"/>
                    <a:pt x="2325" y="310"/>
                    <a:pt x="2220" y="296"/>
                  </a:cubicBezTo>
                  <a:cubicBezTo>
                    <a:pt x="2403" y="229"/>
                    <a:pt x="2419" y="37"/>
                    <a:pt x="2419" y="35"/>
                  </a:cubicBezTo>
                  <a:cubicBezTo>
                    <a:pt x="2420" y="28"/>
                    <a:pt x="2420" y="12"/>
                    <a:pt x="2406" y="10"/>
                  </a:cubicBezTo>
                  <a:cubicBezTo>
                    <a:pt x="2309" y="0"/>
                    <a:pt x="2228" y="20"/>
                    <a:pt x="2166" y="71"/>
                  </a:cubicBezTo>
                  <a:cubicBezTo>
                    <a:pt x="2080" y="142"/>
                    <a:pt x="2057" y="252"/>
                    <a:pt x="2051" y="290"/>
                  </a:cubicBezTo>
                  <a:cubicBezTo>
                    <a:pt x="1884" y="297"/>
                    <a:pt x="1720" y="340"/>
                    <a:pt x="1561" y="393"/>
                  </a:cubicBezTo>
                  <a:cubicBezTo>
                    <a:pt x="1738" y="232"/>
                    <a:pt x="1635" y="28"/>
                    <a:pt x="1634" y="25"/>
                  </a:cubicBezTo>
                  <a:cubicBezTo>
                    <a:pt x="1631" y="20"/>
                    <a:pt x="1623" y="6"/>
                    <a:pt x="1610" y="11"/>
                  </a:cubicBezTo>
                  <a:cubicBezTo>
                    <a:pt x="1521" y="53"/>
                    <a:pt x="1463" y="113"/>
                    <a:pt x="1437" y="188"/>
                  </a:cubicBezTo>
                  <a:cubicBezTo>
                    <a:pt x="1401" y="291"/>
                    <a:pt x="1435" y="393"/>
                    <a:pt x="1451" y="432"/>
                  </a:cubicBezTo>
                  <a:cubicBezTo>
                    <a:pt x="1439" y="436"/>
                    <a:pt x="1426" y="440"/>
                    <a:pt x="1414" y="445"/>
                  </a:cubicBezTo>
                  <a:cubicBezTo>
                    <a:pt x="1231" y="514"/>
                    <a:pt x="1045" y="589"/>
                    <a:pt x="852" y="618"/>
                  </a:cubicBezTo>
                  <a:cubicBezTo>
                    <a:pt x="1081" y="486"/>
                    <a:pt x="1054" y="281"/>
                    <a:pt x="1007" y="191"/>
                  </a:cubicBezTo>
                  <a:cubicBezTo>
                    <a:pt x="1004" y="185"/>
                    <a:pt x="999" y="175"/>
                    <a:pt x="989" y="175"/>
                  </a:cubicBezTo>
                  <a:cubicBezTo>
                    <a:pt x="988" y="175"/>
                    <a:pt x="985" y="175"/>
                    <a:pt x="983" y="177"/>
                  </a:cubicBezTo>
                  <a:cubicBezTo>
                    <a:pt x="894" y="218"/>
                    <a:pt x="836" y="277"/>
                    <a:pt x="809" y="353"/>
                  </a:cubicBezTo>
                  <a:cubicBezTo>
                    <a:pt x="766" y="480"/>
                    <a:pt x="828" y="607"/>
                    <a:pt x="831" y="612"/>
                  </a:cubicBezTo>
                  <a:cubicBezTo>
                    <a:pt x="836" y="620"/>
                    <a:pt x="836" y="620"/>
                    <a:pt x="836" y="620"/>
                  </a:cubicBezTo>
                  <a:cubicBezTo>
                    <a:pt x="785" y="627"/>
                    <a:pt x="734" y="631"/>
                    <a:pt x="682" y="631"/>
                  </a:cubicBezTo>
                  <a:cubicBezTo>
                    <a:pt x="507" y="628"/>
                    <a:pt x="333" y="574"/>
                    <a:pt x="184" y="481"/>
                  </a:cubicBezTo>
                  <a:cubicBezTo>
                    <a:pt x="190" y="482"/>
                    <a:pt x="190" y="482"/>
                    <a:pt x="190" y="482"/>
                  </a:cubicBezTo>
                  <a:cubicBezTo>
                    <a:pt x="214" y="485"/>
                    <a:pt x="237" y="487"/>
                    <a:pt x="258" y="487"/>
                  </a:cubicBezTo>
                  <a:cubicBezTo>
                    <a:pt x="470" y="487"/>
                    <a:pt x="558" y="332"/>
                    <a:pt x="575" y="241"/>
                  </a:cubicBezTo>
                  <a:cubicBezTo>
                    <a:pt x="576" y="239"/>
                    <a:pt x="576" y="235"/>
                    <a:pt x="576" y="231"/>
                  </a:cubicBezTo>
                  <a:cubicBezTo>
                    <a:pt x="576" y="225"/>
                    <a:pt x="574" y="217"/>
                    <a:pt x="565" y="215"/>
                  </a:cubicBezTo>
                  <a:cubicBezTo>
                    <a:pt x="469" y="193"/>
                    <a:pt x="387" y="203"/>
                    <a:pt x="320" y="247"/>
                  </a:cubicBezTo>
                  <a:cubicBezTo>
                    <a:pt x="207" y="321"/>
                    <a:pt x="179" y="459"/>
                    <a:pt x="177" y="465"/>
                  </a:cubicBezTo>
                  <a:cubicBezTo>
                    <a:pt x="175" y="475"/>
                    <a:pt x="175" y="475"/>
                    <a:pt x="175" y="475"/>
                  </a:cubicBezTo>
                  <a:cubicBezTo>
                    <a:pt x="113" y="436"/>
                    <a:pt x="55" y="390"/>
                    <a:pt x="4" y="337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80" y="441"/>
                    <a:pt x="186" y="520"/>
                    <a:pt x="302" y="579"/>
                  </a:cubicBezTo>
                  <a:cubicBezTo>
                    <a:pt x="420" y="636"/>
                    <a:pt x="549" y="670"/>
                    <a:pt x="682" y="676"/>
                  </a:cubicBezTo>
                  <a:cubicBezTo>
                    <a:pt x="815" y="684"/>
                    <a:pt x="946" y="658"/>
                    <a:pt x="1071" y="624"/>
                  </a:cubicBezTo>
                  <a:cubicBezTo>
                    <a:pt x="1196" y="589"/>
                    <a:pt x="1316" y="543"/>
                    <a:pt x="1434" y="500"/>
                  </a:cubicBezTo>
                  <a:cubicBezTo>
                    <a:pt x="1668" y="408"/>
                    <a:pt x="1909" y="331"/>
                    <a:pt x="2153" y="335"/>
                  </a:cubicBezTo>
                  <a:cubicBezTo>
                    <a:pt x="2274" y="337"/>
                    <a:pt x="2396" y="366"/>
                    <a:pt x="2495" y="435"/>
                  </a:cubicBezTo>
                  <a:cubicBezTo>
                    <a:pt x="2513" y="447"/>
                    <a:pt x="2530" y="460"/>
                    <a:pt x="2547" y="475"/>
                  </a:cubicBezTo>
                  <a:cubicBezTo>
                    <a:pt x="2498" y="720"/>
                    <a:pt x="2662" y="836"/>
                    <a:pt x="2757" y="862"/>
                  </a:cubicBezTo>
                  <a:cubicBezTo>
                    <a:pt x="2760" y="863"/>
                    <a:pt x="2765" y="864"/>
                    <a:pt x="2770" y="864"/>
                  </a:cubicBezTo>
                  <a:cubicBezTo>
                    <a:pt x="2775" y="864"/>
                    <a:pt x="2781" y="862"/>
                    <a:pt x="2784" y="854"/>
                  </a:cubicBezTo>
                  <a:cubicBezTo>
                    <a:pt x="2814" y="761"/>
                    <a:pt x="2811" y="678"/>
                    <a:pt x="2773" y="607"/>
                  </a:cubicBezTo>
                  <a:close/>
                  <a:moveTo>
                    <a:pt x="838" y="362"/>
                  </a:moveTo>
                  <a:cubicBezTo>
                    <a:pt x="860" y="298"/>
                    <a:pt x="908" y="246"/>
                    <a:pt x="983" y="209"/>
                  </a:cubicBezTo>
                  <a:cubicBezTo>
                    <a:pt x="995" y="235"/>
                    <a:pt x="1021" y="306"/>
                    <a:pt x="1003" y="388"/>
                  </a:cubicBezTo>
                  <a:cubicBezTo>
                    <a:pt x="987" y="464"/>
                    <a:pt x="938" y="528"/>
                    <a:pt x="859" y="580"/>
                  </a:cubicBezTo>
                  <a:cubicBezTo>
                    <a:pt x="874" y="541"/>
                    <a:pt x="888" y="502"/>
                    <a:pt x="901" y="463"/>
                  </a:cubicBezTo>
                  <a:cubicBezTo>
                    <a:pt x="915" y="416"/>
                    <a:pt x="930" y="370"/>
                    <a:pt x="939" y="322"/>
                  </a:cubicBezTo>
                  <a:cubicBezTo>
                    <a:pt x="918" y="366"/>
                    <a:pt x="903" y="412"/>
                    <a:pt x="887" y="458"/>
                  </a:cubicBezTo>
                  <a:cubicBezTo>
                    <a:pt x="875" y="499"/>
                    <a:pt x="863" y="540"/>
                    <a:pt x="854" y="582"/>
                  </a:cubicBezTo>
                  <a:cubicBezTo>
                    <a:pt x="853" y="583"/>
                    <a:pt x="852" y="584"/>
                    <a:pt x="851" y="584"/>
                  </a:cubicBezTo>
                  <a:cubicBezTo>
                    <a:pt x="836" y="549"/>
                    <a:pt x="805" y="454"/>
                    <a:pt x="838" y="362"/>
                  </a:cubicBezTo>
                  <a:close/>
                  <a:moveTo>
                    <a:pt x="336" y="272"/>
                  </a:moveTo>
                  <a:cubicBezTo>
                    <a:pt x="393" y="235"/>
                    <a:pt x="463" y="225"/>
                    <a:pt x="545" y="240"/>
                  </a:cubicBezTo>
                  <a:cubicBezTo>
                    <a:pt x="539" y="269"/>
                    <a:pt x="515" y="341"/>
                    <a:pt x="450" y="394"/>
                  </a:cubicBezTo>
                  <a:cubicBezTo>
                    <a:pt x="390" y="445"/>
                    <a:pt x="312" y="465"/>
                    <a:pt x="215" y="455"/>
                  </a:cubicBezTo>
                  <a:cubicBezTo>
                    <a:pt x="254" y="433"/>
                    <a:pt x="292" y="408"/>
                    <a:pt x="329" y="382"/>
                  </a:cubicBezTo>
                  <a:cubicBezTo>
                    <a:pt x="368" y="354"/>
                    <a:pt x="408" y="325"/>
                    <a:pt x="444" y="292"/>
                  </a:cubicBezTo>
                  <a:cubicBezTo>
                    <a:pt x="401" y="315"/>
                    <a:pt x="361" y="343"/>
                    <a:pt x="321" y="370"/>
                  </a:cubicBezTo>
                  <a:cubicBezTo>
                    <a:pt x="284" y="397"/>
                    <a:pt x="247" y="424"/>
                    <a:pt x="213" y="455"/>
                  </a:cubicBezTo>
                  <a:cubicBezTo>
                    <a:pt x="210" y="455"/>
                    <a:pt x="210" y="455"/>
                    <a:pt x="210" y="455"/>
                  </a:cubicBezTo>
                  <a:cubicBezTo>
                    <a:pt x="220" y="418"/>
                    <a:pt x="254" y="325"/>
                    <a:pt x="336" y="272"/>
                  </a:cubicBezTo>
                  <a:close/>
                  <a:moveTo>
                    <a:pt x="2185" y="93"/>
                  </a:moveTo>
                  <a:cubicBezTo>
                    <a:pt x="2231" y="56"/>
                    <a:pt x="2288" y="37"/>
                    <a:pt x="2357" y="37"/>
                  </a:cubicBezTo>
                  <a:cubicBezTo>
                    <a:pt x="2367" y="37"/>
                    <a:pt x="2378" y="37"/>
                    <a:pt x="2389" y="38"/>
                  </a:cubicBezTo>
                  <a:cubicBezTo>
                    <a:pt x="2386" y="66"/>
                    <a:pt x="2371" y="141"/>
                    <a:pt x="2313" y="202"/>
                  </a:cubicBezTo>
                  <a:cubicBezTo>
                    <a:pt x="2262" y="255"/>
                    <a:pt x="2192" y="284"/>
                    <a:pt x="2104" y="288"/>
                  </a:cubicBezTo>
                  <a:cubicBezTo>
                    <a:pt x="2097" y="289"/>
                    <a:pt x="2093" y="290"/>
                    <a:pt x="2088" y="289"/>
                  </a:cubicBezTo>
                  <a:cubicBezTo>
                    <a:pt x="2119" y="267"/>
                    <a:pt x="2151" y="243"/>
                    <a:pt x="2182" y="218"/>
                  </a:cubicBezTo>
                  <a:cubicBezTo>
                    <a:pt x="2219" y="187"/>
                    <a:pt x="2257" y="156"/>
                    <a:pt x="2291" y="121"/>
                  </a:cubicBezTo>
                  <a:cubicBezTo>
                    <a:pt x="2249" y="147"/>
                    <a:pt x="2211" y="177"/>
                    <a:pt x="2173" y="207"/>
                  </a:cubicBezTo>
                  <a:cubicBezTo>
                    <a:pt x="2142" y="233"/>
                    <a:pt x="2111" y="259"/>
                    <a:pt x="2081" y="288"/>
                  </a:cubicBezTo>
                  <a:cubicBezTo>
                    <a:pt x="2088" y="249"/>
                    <a:pt x="2111" y="154"/>
                    <a:pt x="2185" y="93"/>
                  </a:cubicBezTo>
                  <a:close/>
                  <a:moveTo>
                    <a:pt x="1464" y="198"/>
                  </a:moveTo>
                  <a:cubicBezTo>
                    <a:pt x="1487" y="133"/>
                    <a:pt x="1536" y="82"/>
                    <a:pt x="1610" y="44"/>
                  </a:cubicBezTo>
                  <a:cubicBezTo>
                    <a:pt x="1623" y="70"/>
                    <a:pt x="1648" y="141"/>
                    <a:pt x="1630" y="223"/>
                  </a:cubicBezTo>
                  <a:cubicBezTo>
                    <a:pt x="1615" y="297"/>
                    <a:pt x="1569" y="359"/>
                    <a:pt x="1493" y="410"/>
                  </a:cubicBezTo>
                  <a:cubicBezTo>
                    <a:pt x="1506" y="376"/>
                    <a:pt x="1519" y="340"/>
                    <a:pt x="1531" y="304"/>
                  </a:cubicBezTo>
                  <a:cubicBezTo>
                    <a:pt x="1545" y="258"/>
                    <a:pt x="1560" y="211"/>
                    <a:pt x="1569" y="163"/>
                  </a:cubicBezTo>
                  <a:cubicBezTo>
                    <a:pt x="1548" y="208"/>
                    <a:pt x="1533" y="254"/>
                    <a:pt x="1517" y="300"/>
                  </a:cubicBezTo>
                  <a:cubicBezTo>
                    <a:pt x="1506" y="338"/>
                    <a:pt x="1494" y="376"/>
                    <a:pt x="1486" y="415"/>
                  </a:cubicBezTo>
                  <a:cubicBezTo>
                    <a:pt x="1483" y="417"/>
                    <a:pt x="1480" y="418"/>
                    <a:pt x="1478" y="420"/>
                  </a:cubicBezTo>
                  <a:cubicBezTo>
                    <a:pt x="1464" y="384"/>
                    <a:pt x="1433" y="290"/>
                    <a:pt x="1464" y="198"/>
                  </a:cubicBezTo>
                  <a:close/>
                  <a:moveTo>
                    <a:pt x="2760" y="833"/>
                  </a:moveTo>
                  <a:cubicBezTo>
                    <a:pt x="2733" y="824"/>
                    <a:pt x="2663" y="793"/>
                    <a:pt x="2615" y="725"/>
                  </a:cubicBezTo>
                  <a:cubicBezTo>
                    <a:pt x="2572" y="664"/>
                    <a:pt x="2558" y="588"/>
                    <a:pt x="2573" y="499"/>
                  </a:cubicBezTo>
                  <a:cubicBezTo>
                    <a:pt x="2634" y="562"/>
                    <a:pt x="2681" y="642"/>
                    <a:pt x="2708" y="729"/>
                  </a:cubicBezTo>
                  <a:cubicBezTo>
                    <a:pt x="2714" y="728"/>
                    <a:pt x="2714" y="728"/>
                    <a:pt x="2714" y="728"/>
                  </a:cubicBezTo>
                  <a:cubicBezTo>
                    <a:pt x="2695" y="640"/>
                    <a:pt x="2653" y="556"/>
                    <a:pt x="2595" y="488"/>
                  </a:cubicBezTo>
                  <a:cubicBezTo>
                    <a:pt x="2637" y="507"/>
                    <a:pt x="2708" y="548"/>
                    <a:pt x="2747" y="621"/>
                  </a:cubicBezTo>
                  <a:cubicBezTo>
                    <a:pt x="2779" y="682"/>
                    <a:pt x="2784" y="752"/>
                    <a:pt x="2760" y="8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1">
              <a:extLst>
                <a:ext uri="{FF2B5EF4-FFF2-40B4-BE49-F238E27FC236}">
                  <a16:creationId xmlns="" xmlns:a16="http://schemas.microsoft.com/office/drawing/2014/main" id="{4EFA7388-23CD-4645-A50E-7E73AEA3A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077" y="5784012"/>
              <a:ext cx="3662542" cy="701903"/>
            </a:xfrm>
            <a:custGeom>
              <a:avLst/>
              <a:gdLst>
                <a:gd name="T0" fmla="*/ 5057 w 5714"/>
                <a:gd name="T1" fmla="*/ 232 h 1095"/>
                <a:gd name="T2" fmla="*/ 4439 w 5714"/>
                <a:gd name="T3" fmla="*/ 398 h 1095"/>
                <a:gd name="T4" fmla="*/ 3206 w 5714"/>
                <a:gd name="T5" fmla="*/ 373 h 1095"/>
                <a:gd name="T6" fmla="*/ 3014 w 5714"/>
                <a:gd name="T7" fmla="*/ 3 h 1095"/>
                <a:gd name="T8" fmla="*/ 2857 w 5714"/>
                <a:gd name="T9" fmla="*/ 159 h 1095"/>
                <a:gd name="T10" fmla="*/ 2701 w 5714"/>
                <a:gd name="T11" fmla="*/ 3 h 1095"/>
                <a:gd name="T12" fmla="*/ 2509 w 5714"/>
                <a:gd name="T13" fmla="*/ 373 h 1095"/>
                <a:gd name="T14" fmla="*/ 1276 w 5714"/>
                <a:gd name="T15" fmla="*/ 398 h 1095"/>
                <a:gd name="T16" fmla="*/ 658 w 5714"/>
                <a:gd name="T17" fmla="*/ 232 h 1095"/>
                <a:gd name="T18" fmla="*/ 71 w 5714"/>
                <a:gd name="T19" fmla="*/ 427 h 1095"/>
                <a:gd name="T20" fmla="*/ 230 w 5714"/>
                <a:gd name="T21" fmla="*/ 1003 h 1095"/>
                <a:gd name="T22" fmla="*/ 858 w 5714"/>
                <a:gd name="T23" fmla="*/ 990 h 1095"/>
                <a:gd name="T24" fmla="*/ 817 w 5714"/>
                <a:gd name="T25" fmla="*/ 566 h 1095"/>
                <a:gd name="T26" fmla="*/ 662 w 5714"/>
                <a:gd name="T27" fmla="*/ 586 h 1095"/>
                <a:gd name="T28" fmla="*/ 828 w 5714"/>
                <a:gd name="T29" fmla="*/ 956 h 1095"/>
                <a:gd name="T30" fmla="*/ 256 w 5714"/>
                <a:gd name="T31" fmla="*/ 963 h 1095"/>
                <a:gd name="T32" fmla="*/ 37 w 5714"/>
                <a:gd name="T33" fmla="*/ 582 h 1095"/>
                <a:gd name="T34" fmla="*/ 342 w 5714"/>
                <a:gd name="T35" fmla="*/ 269 h 1095"/>
                <a:gd name="T36" fmla="*/ 958 w 5714"/>
                <a:gd name="T37" fmla="*/ 344 h 1095"/>
                <a:gd name="T38" fmla="*/ 1897 w 5714"/>
                <a:gd name="T39" fmla="*/ 551 h 1095"/>
                <a:gd name="T40" fmla="*/ 2801 w 5714"/>
                <a:gd name="T41" fmla="*/ 243 h 1095"/>
                <a:gd name="T42" fmla="*/ 2914 w 5714"/>
                <a:gd name="T43" fmla="*/ 243 h 1095"/>
                <a:gd name="T44" fmla="*/ 3818 w 5714"/>
                <a:gd name="T45" fmla="*/ 551 h 1095"/>
                <a:gd name="T46" fmla="*/ 4756 w 5714"/>
                <a:gd name="T47" fmla="*/ 344 h 1095"/>
                <a:gd name="T48" fmla="*/ 5373 w 5714"/>
                <a:gd name="T49" fmla="*/ 269 h 1095"/>
                <a:gd name="T50" fmla="*/ 5677 w 5714"/>
                <a:gd name="T51" fmla="*/ 582 h 1095"/>
                <a:gd name="T52" fmla="*/ 5459 w 5714"/>
                <a:gd name="T53" fmla="*/ 963 h 1095"/>
                <a:gd name="T54" fmla="*/ 4887 w 5714"/>
                <a:gd name="T55" fmla="*/ 956 h 1095"/>
                <a:gd name="T56" fmla="*/ 5053 w 5714"/>
                <a:gd name="T57" fmla="*/ 586 h 1095"/>
                <a:gd name="T58" fmla="*/ 4897 w 5714"/>
                <a:gd name="T59" fmla="*/ 566 h 1095"/>
                <a:gd name="T60" fmla="*/ 4857 w 5714"/>
                <a:gd name="T61" fmla="*/ 990 h 1095"/>
                <a:gd name="T62" fmla="*/ 5485 w 5714"/>
                <a:gd name="T63" fmla="*/ 1003 h 1095"/>
                <a:gd name="T64" fmla="*/ 5643 w 5714"/>
                <a:gd name="T65" fmla="*/ 427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14" h="1095">
                  <a:moveTo>
                    <a:pt x="5378" y="249"/>
                  </a:moveTo>
                  <a:cubicBezTo>
                    <a:pt x="5273" y="221"/>
                    <a:pt x="5163" y="219"/>
                    <a:pt x="5057" y="232"/>
                  </a:cubicBezTo>
                  <a:cubicBezTo>
                    <a:pt x="4950" y="244"/>
                    <a:pt x="4844" y="269"/>
                    <a:pt x="4742" y="301"/>
                  </a:cubicBezTo>
                  <a:cubicBezTo>
                    <a:pt x="4639" y="334"/>
                    <a:pt x="4541" y="370"/>
                    <a:pt x="4439" y="398"/>
                  </a:cubicBezTo>
                  <a:cubicBezTo>
                    <a:pt x="4236" y="455"/>
                    <a:pt x="4027" y="489"/>
                    <a:pt x="3818" y="490"/>
                  </a:cubicBezTo>
                  <a:cubicBezTo>
                    <a:pt x="3609" y="490"/>
                    <a:pt x="3399" y="455"/>
                    <a:pt x="3206" y="373"/>
                  </a:cubicBezTo>
                  <a:cubicBezTo>
                    <a:pt x="3087" y="324"/>
                    <a:pt x="2974" y="257"/>
                    <a:pt x="2875" y="174"/>
                  </a:cubicBezTo>
                  <a:cubicBezTo>
                    <a:pt x="2927" y="122"/>
                    <a:pt x="2973" y="64"/>
                    <a:pt x="3014" y="3"/>
                  </a:cubicBezTo>
                  <a:cubicBezTo>
                    <a:pt x="3009" y="0"/>
                    <a:pt x="3009" y="0"/>
                    <a:pt x="3009" y="0"/>
                  </a:cubicBezTo>
                  <a:cubicBezTo>
                    <a:pt x="2964" y="58"/>
                    <a:pt x="2912" y="111"/>
                    <a:pt x="2857" y="159"/>
                  </a:cubicBezTo>
                  <a:cubicBezTo>
                    <a:pt x="2802" y="111"/>
                    <a:pt x="2751" y="58"/>
                    <a:pt x="2706" y="0"/>
                  </a:cubicBezTo>
                  <a:cubicBezTo>
                    <a:pt x="2701" y="3"/>
                    <a:pt x="2701" y="3"/>
                    <a:pt x="2701" y="3"/>
                  </a:cubicBezTo>
                  <a:cubicBezTo>
                    <a:pt x="2741" y="64"/>
                    <a:pt x="2788" y="122"/>
                    <a:pt x="2840" y="174"/>
                  </a:cubicBezTo>
                  <a:cubicBezTo>
                    <a:pt x="2740" y="257"/>
                    <a:pt x="2628" y="324"/>
                    <a:pt x="2509" y="373"/>
                  </a:cubicBezTo>
                  <a:cubicBezTo>
                    <a:pt x="2315" y="455"/>
                    <a:pt x="2106" y="490"/>
                    <a:pt x="1897" y="490"/>
                  </a:cubicBezTo>
                  <a:cubicBezTo>
                    <a:pt x="1688" y="489"/>
                    <a:pt x="1479" y="455"/>
                    <a:pt x="1276" y="398"/>
                  </a:cubicBezTo>
                  <a:cubicBezTo>
                    <a:pt x="1174" y="370"/>
                    <a:pt x="1075" y="334"/>
                    <a:pt x="973" y="301"/>
                  </a:cubicBezTo>
                  <a:cubicBezTo>
                    <a:pt x="870" y="269"/>
                    <a:pt x="765" y="244"/>
                    <a:pt x="658" y="232"/>
                  </a:cubicBezTo>
                  <a:cubicBezTo>
                    <a:pt x="551" y="219"/>
                    <a:pt x="441" y="221"/>
                    <a:pt x="336" y="249"/>
                  </a:cubicBezTo>
                  <a:cubicBezTo>
                    <a:pt x="231" y="276"/>
                    <a:pt x="136" y="340"/>
                    <a:pt x="71" y="427"/>
                  </a:cubicBezTo>
                  <a:cubicBezTo>
                    <a:pt x="2" y="516"/>
                    <a:pt x="0" y="640"/>
                    <a:pt x="33" y="743"/>
                  </a:cubicBezTo>
                  <a:cubicBezTo>
                    <a:pt x="65" y="848"/>
                    <a:pt x="137" y="942"/>
                    <a:pt x="230" y="1003"/>
                  </a:cubicBezTo>
                  <a:cubicBezTo>
                    <a:pt x="324" y="1063"/>
                    <a:pt x="435" y="1095"/>
                    <a:pt x="546" y="1095"/>
                  </a:cubicBezTo>
                  <a:cubicBezTo>
                    <a:pt x="655" y="1095"/>
                    <a:pt x="771" y="1066"/>
                    <a:pt x="858" y="990"/>
                  </a:cubicBezTo>
                  <a:cubicBezTo>
                    <a:pt x="943" y="914"/>
                    <a:pt x="984" y="786"/>
                    <a:pt x="939" y="678"/>
                  </a:cubicBezTo>
                  <a:cubicBezTo>
                    <a:pt x="917" y="624"/>
                    <a:pt x="870" y="585"/>
                    <a:pt x="817" y="566"/>
                  </a:cubicBezTo>
                  <a:cubicBezTo>
                    <a:pt x="766" y="547"/>
                    <a:pt x="704" y="549"/>
                    <a:pt x="659" y="582"/>
                  </a:cubicBezTo>
                  <a:cubicBezTo>
                    <a:pt x="662" y="586"/>
                    <a:pt x="662" y="586"/>
                    <a:pt x="662" y="586"/>
                  </a:cubicBezTo>
                  <a:cubicBezTo>
                    <a:pt x="757" y="536"/>
                    <a:pt x="878" y="599"/>
                    <a:pt x="911" y="690"/>
                  </a:cubicBezTo>
                  <a:cubicBezTo>
                    <a:pt x="945" y="784"/>
                    <a:pt x="901" y="893"/>
                    <a:pt x="828" y="956"/>
                  </a:cubicBezTo>
                  <a:cubicBezTo>
                    <a:pt x="752" y="1021"/>
                    <a:pt x="647" y="1045"/>
                    <a:pt x="546" y="1043"/>
                  </a:cubicBezTo>
                  <a:cubicBezTo>
                    <a:pt x="444" y="1042"/>
                    <a:pt x="342" y="1016"/>
                    <a:pt x="256" y="963"/>
                  </a:cubicBezTo>
                  <a:cubicBezTo>
                    <a:pt x="168" y="911"/>
                    <a:pt x="99" y="830"/>
                    <a:pt x="63" y="733"/>
                  </a:cubicBezTo>
                  <a:cubicBezTo>
                    <a:pt x="45" y="685"/>
                    <a:pt x="36" y="633"/>
                    <a:pt x="37" y="582"/>
                  </a:cubicBezTo>
                  <a:cubicBezTo>
                    <a:pt x="41" y="531"/>
                    <a:pt x="56" y="480"/>
                    <a:pt x="87" y="439"/>
                  </a:cubicBezTo>
                  <a:cubicBezTo>
                    <a:pt x="147" y="352"/>
                    <a:pt x="240" y="294"/>
                    <a:pt x="342" y="269"/>
                  </a:cubicBezTo>
                  <a:cubicBezTo>
                    <a:pt x="443" y="242"/>
                    <a:pt x="550" y="248"/>
                    <a:pt x="654" y="263"/>
                  </a:cubicBezTo>
                  <a:cubicBezTo>
                    <a:pt x="758" y="280"/>
                    <a:pt x="859" y="310"/>
                    <a:pt x="958" y="344"/>
                  </a:cubicBezTo>
                  <a:cubicBezTo>
                    <a:pt x="1057" y="379"/>
                    <a:pt x="1157" y="421"/>
                    <a:pt x="1260" y="450"/>
                  </a:cubicBezTo>
                  <a:cubicBezTo>
                    <a:pt x="1466" y="512"/>
                    <a:pt x="1680" y="553"/>
                    <a:pt x="1897" y="551"/>
                  </a:cubicBezTo>
                  <a:cubicBezTo>
                    <a:pt x="2113" y="552"/>
                    <a:pt x="2331" y="507"/>
                    <a:pt x="2527" y="416"/>
                  </a:cubicBezTo>
                  <a:cubicBezTo>
                    <a:pt x="2625" y="370"/>
                    <a:pt x="2717" y="312"/>
                    <a:pt x="2801" y="243"/>
                  </a:cubicBezTo>
                  <a:cubicBezTo>
                    <a:pt x="2820" y="227"/>
                    <a:pt x="2839" y="210"/>
                    <a:pt x="2857" y="192"/>
                  </a:cubicBezTo>
                  <a:cubicBezTo>
                    <a:pt x="2876" y="210"/>
                    <a:pt x="2894" y="227"/>
                    <a:pt x="2914" y="243"/>
                  </a:cubicBezTo>
                  <a:cubicBezTo>
                    <a:pt x="2997" y="312"/>
                    <a:pt x="3089" y="370"/>
                    <a:pt x="3187" y="416"/>
                  </a:cubicBezTo>
                  <a:cubicBezTo>
                    <a:pt x="3383" y="507"/>
                    <a:pt x="3601" y="552"/>
                    <a:pt x="3818" y="551"/>
                  </a:cubicBezTo>
                  <a:cubicBezTo>
                    <a:pt x="4034" y="553"/>
                    <a:pt x="4249" y="512"/>
                    <a:pt x="4454" y="450"/>
                  </a:cubicBezTo>
                  <a:cubicBezTo>
                    <a:pt x="4557" y="421"/>
                    <a:pt x="4657" y="379"/>
                    <a:pt x="4756" y="344"/>
                  </a:cubicBezTo>
                  <a:cubicBezTo>
                    <a:pt x="4856" y="310"/>
                    <a:pt x="4957" y="280"/>
                    <a:pt x="5061" y="263"/>
                  </a:cubicBezTo>
                  <a:cubicBezTo>
                    <a:pt x="5164" y="248"/>
                    <a:pt x="5271" y="242"/>
                    <a:pt x="5373" y="269"/>
                  </a:cubicBezTo>
                  <a:cubicBezTo>
                    <a:pt x="5474" y="294"/>
                    <a:pt x="5568" y="352"/>
                    <a:pt x="5627" y="439"/>
                  </a:cubicBezTo>
                  <a:cubicBezTo>
                    <a:pt x="5659" y="480"/>
                    <a:pt x="5674" y="531"/>
                    <a:pt x="5677" y="582"/>
                  </a:cubicBezTo>
                  <a:cubicBezTo>
                    <a:pt x="5679" y="633"/>
                    <a:pt x="5670" y="685"/>
                    <a:pt x="5651" y="733"/>
                  </a:cubicBezTo>
                  <a:cubicBezTo>
                    <a:pt x="5616" y="830"/>
                    <a:pt x="5546" y="911"/>
                    <a:pt x="5459" y="963"/>
                  </a:cubicBezTo>
                  <a:cubicBezTo>
                    <a:pt x="5372" y="1016"/>
                    <a:pt x="5270" y="1042"/>
                    <a:pt x="5168" y="1043"/>
                  </a:cubicBezTo>
                  <a:cubicBezTo>
                    <a:pt x="5067" y="1045"/>
                    <a:pt x="4962" y="1021"/>
                    <a:pt x="4887" y="956"/>
                  </a:cubicBezTo>
                  <a:cubicBezTo>
                    <a:pt x="4813" y="893"/>
                    <a:pt x="4769" y="784"/>
                    <a:pt x="4804" y="690"/>
                  </a:cubicBezTo>
                  <a:cubicBezTo>
                    <a:pt x="4836" y="599"/>
                    <a:pt x="4958" y="536"/>
                    <a:pt x="5053" y="586"/>
                  </a:cubicBezTo>
                  <a:cubicBezTo>
                    <a:pt x="5056" y="582"/>
                    <a:pt x="5056" y="582"/>
                    <a:pt x="5056" y="582"/>
                  </a:cubicBezTo>
                  <a:cubicBezTo>
                    <a:pt x="5011" y="549"/>
                    <a:pt x="4949" y="547"/>
                    <a:pt x="4897" y="566"/>
                  </a:cubicBezTo>
                  <a:cubicBezTo>
                    <a:pt x="4845" y="585"/>
                    <a:pt x="4798" y="624"/>
                    <a:pt x="4775" y="678"/>
                  </a:cubicBezTo>
                  <a:cubicBezTo>
                    <a:pt x="4730" y="786"/>
                    <a:pt x="4772" y="914"/>
                    <a:pt x="4857" y="990"/>
                  </a:cubicBezTo>
                  <a:cubicBezTo>
                    <a:pt x="4943" y="1066"/>
                    <a:pt x="5059" y="1095"/>
                    <a:pt x="5169" y="1095"/>
                  </a:cubicBezTo>
                  <a:cubicBezTo>
                    <a:pt x="5280" y="1095"/>
                    <a:pt x="5391" y="1063"/>
                    <a:pt x="5485" y="1003"/>
                  </a:cubicBezTo>
                  <a:cubicBezTo>
                    <a:pt x="5578" y="942"/>
                    <a:pt x="5649" y="848"/>
                    <a:pt x="5681" y="743"/>
                  </a:cubicBezTo>
                  <a:cubicBezTo>
                    <a:pt x="5714" y="640"/>
                    <a:pt x="5712" y="516"/>
                    <a:pt x="5643" y="427"/>
                  </a:cubicBezTo>
                  <a:cubicBezTo>
                    <a:pt x="5579" y="340"/>
                    <a:pt x="5483" y="276"/>
                    <a:pt x="5378" y="2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968462" y="3278003"/>
            <a:ext cx="6255076" cy="1519668"/>
            <a:chOff x="3264787" y="2417100"/>
            <a:chExt cx="6255076" cy="1519668"/>
          </a:xfrm>
        </p:grpSpPr>
        <p:sp>
          <p:nvSpPr>
            <p:cNvPr id="17" name="文本框 16"/>
            <p:cNvSpPr txBox="1"/>
            <p:nvPr/>
          </p:nvSpPr>
          <p:spPr>
            <a:xfrm>
              <a:off x="3264787" y="2417100"/>
              <a:ext cx="625507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4400" dirty="0">
                  <a:solidFill>
                    <a:srgbClr val="57668A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4380622" y="3235999"/>
              <a:ext cx="4023405" cy="700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207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5400" y="1767005"/>
            <a:ext cx="9093209" cy="3508255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1135849" y="4958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>
              <a:cs typeface="+mn-ea"/>
              <a:sym typeface="+mn-lt"/>
            </a:endParaRPr>
          </a:p>
        </p:txBody>
      </p:sp>
      <p:grpSp>
        <p:nvGrpSpPr>
          <p:cNvPr id="40" name="组合 10"/>
          <p:cNvGrpSpPr/>
          <p:nvPr/>
        </p:nvGrpSpPr>
        <p:grpSpPr bwMode="auto">
          <a:xfrm>
            <a:off x="5351463" y="1767006"/>
            <a:ext cx="6840537" cy="3762374"/>
            <a:chOff x="0" y="0"/>
            <a:chExt cx="6840000" cy="4320000"/>
          </a:xfrm>
        </p:grpSpPr>
        <p:sp>
          <p:nvSpPr>
            <p:cNvPr id="41" name="矩形 8"/>
            <p:cNvSpPr>
              <a:spLocks noChangeArrowheads="1"/>
            </p:cNvSpPr>
            <p:nvPr/>
          </p:nvSpPr>
          <p:spPr bwMode="auto">
            <a:xfrm>
              <a:off x="0" y="0"/>
              <a:ext cx="6840000" cy="4320000"/>
            </a:xfrm>
            <a:prstGeom prst="rect">
              <a:avLst/>
            </a:prstGeom>
            <a:solidFill>
              <a:srgbClr val="748BC0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矩形 9"/>
            <p:cNvSpPr>
              <a:spLocks noChangeArrowheads="1"/>
            </p:cNvSpPr>
            <p:nvPr/>
          </p:nvSpPr>
          <p:spPr bwMode="auto">
            <a:xfrm>
              <a:off x="0" y="0"/>
              <a:ext cx="108000" cy="4320000"/>
            </a:xfrm>
            <a:prstGeom prst="rect">
              <a:avLst/>
            </a:prstGeom>
            <a:solidFill>
              <a:srgbClr val="576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6251575" y="2295642"/>
            <a:ext cx="5100638" cy="583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Freeform 121"/>
          <p:cNvSpPr>
            <a:spLocks noEditPoints="1"/>
          </p:cNvSpPr>
          <p:nvPr/>
        </p:nvSpPr>
        <p:spPr bwMode="auto">
          <a:xfrm>
            <a:off x="5614988" y="2295642"/>
            <a:ext cx="374650" cy="374650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59 w 200"/>
              <a:gd name="T11" fmla="*/ 73 h 200"/>
              <a:gd name="T12" fmla="*/ 90 w 200"/>
              <a:gd name="T13" fmla="*/ 139 h 200"/>
              <a:gd name="T14" fmla="*/ 86 w 200"/>
              <a:gd name="T15" fmla="*/ 141 h 200"/>
              <a:gd name="T16" fmla="*/ 82 w 200"/>
              <a:gd name="T17" fmla="*/ 139 h 200"/>
              <a:gd name="T18" fmla="*/ 55 w 200"/>
              <a:gd name="T19" fmla="*/ 112 h 200"/>
              <a:gd name="T20" fmla="*/ 55 w 200"/>
              <a:gd name="T21" fmla="*/ 104 h 200"/>
              <a:gd name="T22" fmla="*/ 64 w 200"/>
              <a:gd name="T23" fmla="*/ 104 h 200"/>
              <a:gd name="T24" fmla="*/ 86 w 200"/>
              <a:gd name="T25" fmla="*/ 126 h 200"/>
              <a:gd name="T26" fmla="*/ 150 w 200"/>
              <a:gd name="T27" fmla="*/ 64 h 200"/>
              <a:gd name="T28" fmla="*/ 159 w 200"/>
              <a:gd name="T29" fmla="*/ 64 h 200"/>
              <a:gd name="T30" fmla="*/ 159 w 200"/>
              <a:gd name="T31" fmla="*/ 7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59" y="73"/>
                </a:moveTo>
                <a:cubicBezTo>
                  <a:pt x="90" y="139"/>
                  <a:pt x="90" y="139"/>
                  <a:pt x="90" y="139"/>
                </a:cubicBezTo>
                <a:cubicBezTo>
                  <a:pt x="89" y="140"/>
                  <a:pt x="88" y="141"/>
                  <a:pt x="86" y="141"/>
                </a:cubicBezTo>
                <a:cubicBezTo>
                  <a:pt x="85" y="141"/>
                  <a:pt x="83" y="140"/>
                  <a:pt x="82" y="139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3" y="110"/>
                  <a:pt x="53" y="106"/>
                  <a:pt x="55" y="104"/>
                </a:cubicBezTo>
                <a:cubicBezTo>
                  <a:pt x="57" y="102"/>
                  <a:pt x="61" y="102"/>
                  <a:pt x="64" y="104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3" y="62"/>
                  <a:pt x="157" y="62"/>
                  <a:pt x="159" y="64"/>
                </a:cubicBezTo>
                <a:cubicBezTo>
                  <a:pt x="161" y="67"/>
                  <a:pt x="161" y="71"/>
                  <a:pt x="159" y="73"/>
                </a:cubicBezTo>
                <a:close/>
              </a:path>
            </a:pathLst>
          </a:custGeom>
          <a:solidFill>
            <a:srgbClr val="57668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6251575" y="3468804"/>
            <a:ext cx="5100638" cy="583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Freeform 121"/>
          <p:cNvSpPr>
            <a:spLocks noEditPoints="1"/>
          </p:cNvSpPr>
          <p:nvPr/>
        </p:nvSpPr>
        <p:spPr bwMode="auto">
          <a:xfrm>
            <a:off x="5614988" y="3467217"/>
            <a:ext cx="374650" cy="374650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59 w 200"/>
              <a:gd name="T11" fmla="*/ 73 h 200"/>
              <a:gd name="T12" fmla="*/ 90 w 200"/>
              <a:gd name="T13" fmla="*/ 139 h 200"/>
              <a:gd name="T14" fmla="*/ 86 w 200"/>
              <a:gd name="T15" fmla="*/ 141 h 200"/>
              <a:gd name="T16" fmla="*/ 82 w 200"/>
              <a:gd name="T17" fmla="*/ 139 h 200"/>
              <a:gd name="T18" fmla="*/ 55 w 200"/>
              <a:gd name="T19" fmla="*/ 112 h 200"/>
              <a:gd name="T20" fmla="*/ 55 w 200"/>
              <a:gd name="T21" fmla="*/ 104 h 200"/>
              <a:gd name="T22" fmla="*/ 64 w 200"/>
              <a:gd name="T23" fmla="*/ 104 h 200"/>
              <a:gd name="T24" fmla="*/ 86 w 200"/>
              <a:gd name="T25" fmla="*/ 126 h 200"/>
              <a:gd name="T26" fmla="*/ 150 w 200"/>
              <a:gd name="T27" fmla="*/ 64 h 200"/>
              <a:gd name="T28" fmla="*/ 159 w 200"/>
              <a:gd name="T29" fmla="*/ 64 h 200"/>
              <a:gd name="T30" fmla="*/ 159 w 200"/>
              <a:gd name="T31" fmla="*/ 7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59" y="73"/>
                </a:moveTo>
                <a:cubicBezTo>
                  <a:pt x="90" y="139"/>
                  <a:pt x="90" y="139"/>
                  <a:pt x="90" y="139"/>
                </a:cubicBezTo>
                <a:cubicBezTo>
                  <a:pt x="89" y="140"/>
                  <a:pt x="88" y="141"/>
                  <a:pt x="86" y="141"/>
                </a:cubicBezTo>
                <a:cubicBezTo>
                  <a:pt x="85" y="141"/>
                  <a:pt x="83" y="140"/>
                  <a:pt x="82" y="139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3" y="110"/>
                  <a:pt x="53" y="106"/>
                  <a:pt x="55" y="104"/>
                </a:cubicBezTo>
                <a:cubicBezTo>
                  <a:pt x="57" y="102"/>
                  <a:pt x="61" y="102"/>
                  <a:pt x="64" y="104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3" y="62"/>
                  <a:pt x="157" y="62"/>
                  <a:pt x="159" y="64"/>
                </a:cubicBezTo>
                <a:cubicBezTo>
                  <a:pt x="161" y="67"/>
                  <a:pt x="161" y="71"/>
                  <a:pt x="159" y="73"/>
                </a:cubicBezTo>
                <a:close/>
              </a:path>
            </a:pathLst>
          </a:custGeom>
          <a:solidFill>
            <a:srgbClr val="57668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Freeform 121"/>
          <p:cNvSpPr>
            <a:spLocks noEditPoints="1"/>
          </p:cNvSpPr>
          <p:nvPr/>
        </p:nvSpPr>
        <p:spPr bwMode="auto">
          <a:xfrm>
            <a:off x="5614988" y="4643555"/>
            <a:ext cx="374650" cy="374650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59 w 200"/>
              <a:gd name="T11" fmla="*/ 73 h 200"/>
              <a:gd name="T12" fmla="*/ 90 w 200"/>
              <a:gd name="T13" fmla="*/ 139 h 200"/>
              <a:gd name="T14" fmla="*/ 86 w 200"/>
              <a:gd name="T15" fmla="*/ 141 h 200"/>
              <a:gd name="T16" fmla="*/ 82 w 200"/>
              <a:gd name="T17" fmla="*/ 139 h 200"/>
              <a:gd name="T18" fmla="*/ 55 w 200"/>
              <a:gd name="T19" fmla="*/ 112 h 200"/>
              <a:gd name="T20" fmla="*/ 55 w 200"/>
              <a:gd name="T21" fmla="*/ 104 h 200"/>
              <a:gd name="T22" fmla="*/ 64 w 200"/>
              <a:gd name="T23" fmla="*/ 104 h 200"/>
              <a:gd name="T24" fmla="*/ 86 w 200"/>
              <a:gd name="T25" fmla="*/ 126 h 200"/>
              <a:gd name="T26" fmla="*/ 150 w 200"/>
              <a:gd name="T27" fmla="*/ 64 h 200"/>
              <a:gd name="T28" fmla="*/ 159 w 200"/>
              <a:gd name="T29" fmla="*/ 64 h 200"/>
              <a:gd name="T30" fmla="*/ 159 w 200"/>
              <a:gd name="T31" fmla="*/ 7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59" y="73"/>
                </a:moveTo>
                <a:cubicBezTo>
                  <a:pt x="90" y="139"/>
                  <a:pt x="90" y="139"/>
                  <a:pt x="90" y="139"/>
                </a:cubicBezTo>
                <a:cubicBezTo>
                  <a:pt x="89" y="140"/>
                  <a:pt x="88" y="141"/>
                  <a:pt x="86" y="141"/>
                </a:cubicBezTo>
                <a:cubicBezTo>
                  <a:pt x="85" y="141"/>
                  <a:pt x="83" y="140"/>
                  <a:pt x="82" y="139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3" y="110"/>
                  <a:pt x="53" y="106"/>
                  <a:pt x="55" y="104"/>
                </a:cubicBezTo>
                <a:cubicBezTo>
                  <a:pt x="57" y="102"/>
                  <a:pt x="61" y="102"/>
                  <a:pt x="64" y="104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3" y="62"/>
                  <a:pt x="157" y="62"/>
                  <a:pt x="159" y="64"/>
                </a:cubicBezTo>
                <a:cubicBezTo>
                  <a:pt x="161" y="67"/>
                  <a:pt x="161" y="71"/>
                  <a:pt x="159" y="73"/>
                </a:cubicBezTo>
                <a:close/>
              </a:path>
            </a:pathLst>
          </a:custGeom>
          <a:solidFill>
            <a:srgbClr val="57668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矩形 12"/>
          <p:cNvSpPr>
            <a:spLocks noChangeArrowheads="1"/>
          </p:cNvSpPr>
          <p:nvPr/>
        </p:nvSpPr>
        <p:spPr bwMode="auto">
          <a:xfrm>
            <a:off x="6251575" y="4643554"/>
            <a:ext cx="5100638" cy="583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4083" y="265125"/>
            <a:ext cx="8875058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854965" y="291942"/>
            <a:ext cx="27253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5400" dirty="0">
                <a:solidFill>
                  <a:srgbClr val="748BC0"/>
                </a:solidFill>
                <a:cs typeface="+mn-ea"/>
                <a:sym typeface="+mn-lt"/>
              </a:rPr>
              <a:t>目</a:t>
            </a:r>
            <a:r>
              <a:rPr kumimoji="1" lang="zh-CN" altLang="en-US" sz="5400" dirty="0" smtClean="0">
                <a:solidFill>
                  <a:srgbClr val="748BC0"/>
                </a:solidFill>
                <a:cs typeface="+mn-ea"/>
                <a:sym typeface="+mn-lt"/>
              </a:rPr>
              <a:t>录</a:t>
            </a:r>
            <a:endParaRPr kumimoji="1" lang="zh-CN" altLang="en-US" sz="5400" dirty="0">
              <a:solidFill>
                <a:srgbClr val="748BC0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499" y="2514600"/>
            <a:ext cx="3887071" cy="4343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3121099" cy="3518907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 rot="10800000">
            <a:off x="4205265" y="758625"/>
            <a:ext cx="3952156" cy="1211573"/>
            <a:chOff x="5727638" y="5274342"/>
            <a:chExt cx="3952156" cy="1211573"/>
          </a:xfrm>
          <a:gradFill flip="none" rotWithShape="1">
            <a:gsLst>
              <a:gs pos="0">
                <a:srgbClr val="748BC0">
                  <a:alpha val="0"/>
                </a:srgbClr>
              </a:gs>
              <a:gs pos="100000">
                <a:srgbClr val="57668A"/>
              </a:gs>
            </a:gsLst>
            <a:lin ang="16200000" scaled="1"/>
            <a:tileRect/>
          </a:gradFill>
        </p:grpSpPr>
        <p:sp>
          <p:nvSpPr>
            <p:cNvPr id="44" name="Freeform 108">
              <a:extLst>
                <a:ext uri="{FF2B5EF4-FFF2-40B4-BE49-F238E27FC236}">
                  <a16:creationId xmlns="" xmlns:a16="http://schemas.microsoft.com/office/drawing/2014/main" id="{E37AE666-F1CA-4A39-BEB4-9F0F27E2D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0705" y="5274342"/>
              <a:ext cx="619698" cy="456553"/>
            </a:xfrm>
            <a:custGeom>
              <a:avLst/>
              <a:gdLst>
                <a:gd name="T0" fmla="*/ 479 w 967"/>
                <a:gd name="T1" fmla="*/ 711 h 711"/>
                <a:gd name="T2" fmla="*/ 489 w 967"/>
                <a:gd name="T3" fmla="*/ 711 h 711"/>
                <a:gd name="T4" fmla="*/ 966 w 967"/>
                <a:gd name="T5" fmla="*/ 276 h 711"/>
                <a:gd name="T6" fmla="*/ 967 w 967"/>
                <a:gd name="T7" fmla="*/ 260 h 711"/>
                <a:gd name="T8" fmla="*/ 951 w 967"/>
                <a:gd name="T9" fmla="*/ 260 h 711"/>
                <a:gd name="T10" fmla="*/ 618 w 967"/>
                <a:gd name="T11" fmla="*/ 375 h 711"/>
                <a:gd name="T12" fmla="*/ 487 w 967"/>
                <a:gd name="T13" fmla="*/ 13 h 711"/>
                <a:gd name="T14" fmla="*/ 477 w 967"/>
                <a:gd name="T15" fmla="*/ 0 h 711"/>
                <a:gd name="T16" fmla="*/ 466 w 967"/>
                <a:gd name="T17" fmla="*/ 11 h 711"/>
                <a:gd name="T18" fmla="*/ 349 w 967"/>
                <a:gd name="T19" fmla="*/ 374 h 711"/>
                <a:gd name="T20" fmla="*/ 16 w 967"/>
                <a:gd name="T21" fmla="*/ 260 h 711"/>
                <a:gd name="T22" fmla="*/ 0 w 967"/>
                <a:gd name="T23" fmla="*/ 260 h 711"/>
                <a:gd name="T24" fmla="*/ 1 w 967"/>
                <a:gd name="T25" fmla="*/ 276 h 711"/>
                <a:gd name="T26" fmla="*/ 479 w 967"/>
                <a:gd name="T27" fmla="*/ 711 h 711"/>
                <a:gd name="T28" fmla="*/ 501 w 967"/>
                <a:gd name="T29" fmla="*/ 681 h 711"/>
                <a:gd name="T30" fmla="*/ 501 w 967"/>
                <a:gd name="T31" fmla="*/ 670 h 711"/>
                <a:gd name="T32" fmla="*/ 623 w 967"/>
                <a:gd name="T33" fmla="*/ 566 h 711"/>
                <a:gd name="T34" fmla="*/ 749 w 967"/>
                <a:gd name="T35" fmla="*/ 434 h 711"/>
                <a:gd name="T36" fmla="*/ 502 w 967"/>
                <a:gd name="T37" fmla="*/ 665 h 711"/>
                <a:gd name="T38" fmla="*/ 508 w 967"/>
                <a:gd name="T39" fmla="*/ 627 h 711"/>
                <a:gd name="T40" fmla="*/ 532 w 967"/>
                <a:gd name="T41" fmla="*/ 546 h 711"/>
                <a:gd name="T42" fmla="*/ 562 w 967"/>
                <a:gd name="T43" fmla="*/ 487 h 711"/>
                <a:gd name="T44" fmla="*/ 597 w 967"/>
                <a:gd name="T45" fmla="*/ 438 h 711"/>
                <a:gd name="T46" fmla="*/ 611 w 967"/>
                <a:gd name="T47" fmla="*/ 422 h 711"/>
                <a:gd name="T48" fmla="*/ 935 w 967"/>
                <a:gd name="T49" fmla="*/ 290 h 711"/>
                <a:gd name="T50" fmla="*/ 501 w 967"/>
                <a:gd name="T51" fmla="*/ 681 h 711"/>
                <a:gd name="T52" fmla="*/ 371 w 967"/>
                <a:gd name="T53" fmla="*/ 438 h 711"/>
                <a:gd name="T54" fmla="*/ 460 w 967"/>
                <a:gd name="T55" fmla="*/ 625 h 711"/>
                <a:gd name="T56" fmla="*/ 466 w 967"/>
                <a:gd name="T57" fmla="*/ 665 h 711"/>
                <a:gd name="T58" fmla="*/ 219 w 967"/>
                <a:gd name="T59" fmla="*/ 434 h 711"/>
                <a:gd name="T60" fmla="*/ 344 w 967"/>
                <a:gd name="T61" fmla="*/ 566 h 711"/>
                <a:gd name="T62" fmla="*/ 466 w 967"/>
                <a:gd name="T63" fmla="*/ 670 h 711"/>
                <a:gd name="T64" fmla="*/ 467 w 967"/>
                <a:gd name="T65" fmla="*/ 681 h 711"/>
                <a:gd name="T66" fmla="*/ 32 w 967"/>
                <a:gd name="T67" fmla="*/ 290 h 711"/>
                <a:gd name="T68" fmla="*/ 359 w 967"/>
                <a:gd name="T69" fmla="*/ 425 h 711"/>
                <a:gd name="T70" fmla="*/ 371 w 967"/>
                <a:gd name="T71" fmla="*/ 438 h 711"/>
                <a:gd name="T72" fmla="*/ 475 w 967"/>
                <a:gd name="T73" fmla="*/ 44 h 711"/>
                <a:gd name="T74" fmla="*/ 586 w 967"/>
                <a:gd name="T75" fmla="*/ 403 h 711"/>
                <a:gd name="T76" fmla="*/ 585 w 967"/>
                <a:gd name="T77" fmla="*/ 407 h 711"/>
                <a:gd name="T78" fmla="*/ 527 w 967"/>
                <a:gd name="T79" fmla="*/ 488 h 711"/>
                <a:gd name="T80" fmla="*/ 487 w 967"/>
                <a:gd name="T81" fmla="*/ 589 h 711"/>
                <a:gd name="T82" fmla="*/ 497 w 967"/>
                <a:gd name="T83" fmla="*/ 448 h 711"/>
                <a:gd name="T84" fmla="*/ 492 w 967"/>
                <a:gd name="T85" fmla="*/ 266 h 711"/>
                <a:gd name="T86" fmla="*/ 481 w 967"/>
                <a:gd name="T87" fmla="*/ 589 h 711"/>
                <a:gd name="T88" fmla="*/ 440 w 967"/>
                <a:gd name="T89" fmla="*/ 488 h 711"/>
                <a:gd name="T90" fmla="*/ 384 w 967"/>
                <a:gd name="T91" fmla="*/ 409 h 711"/>
                <a:gd name="T92" fmla="*/ 475 w 967"/>
                <a:gd name="T93" fmla="*/ 4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7" h="711">
                  <a:moveTo>
                    <a:pt x="479" y="711"/>
                  </a:moveTo>
                  <a:cubicBezTo>
                    <a:pt x="489" y="711"/>
                    <a:pt x="489" y="711"/>
                    <a:pt x="489" y="711"/>
                  </a:cubicBezTo>
                  <a:cubicBezTo>
                    <a:pt x="940" y="698"/>
                    <a:pt x="966" y="280"/>
                    <a:pt x="966" y="276"/>
                  </a:cubicBezTo>
                  <a:cubicBezTo>
                    <a:pt x="967" y="260"/>
                    <a:pt x="967" y="260"/>
                    <a:pt x="967" y="260"/>
                  </a:cubicBezTo>
                  <a:cubicBezTo>
                    <a:pt x="951" y="260"/>
                    <a:pt x="951" y="260"/>
                    <a:pt x="951" y="260"/>
                  </a:cubicBezTo>
                  <a:cubicBezTo>
                    <a:pt x="793" y="264"/>
                    <a:pt x="688" y="313"/>
                    <a:pt x="618" y="375"/>
                  </a:cubicBezTo>
                  <a:cubicBezTo>
                    <a:pt x="626" y="276"/>
                    <a:pt x="599" y="152"/>
                    <a:pt x="487" y="13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66" y="11"/>
                    <a:pt x="466" y="11"/>
                    <a:pt x="466" y="11"/>
                  </a:cubicBezTo>
                  <a:cubicBezTo>
                    <a:pt x="463" y="13"/>
                    <a:pt x="320" y="160"/>
                    <a:pt x="349" y="374"/>
                  </a:cubicBezTo>
                  <a:cubicBezTo>
                    <a:pt x="279" y="313"/>
                    <a:pt x="174" y="264"/>
                    <a:pt x="16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1" y="276"/>
                    <a:pt x="1" y="276"/>
                    <a:pt x="1" y="276"/>
                  </a:cubicBezTo>
                  <a:cubicBezTo>
                    <a:pt x="2" y="280"/>
                    <a:pt x="27" y="699"/>
                    <a:pt x="479" y="711"/>
                  </a:cubicBezTo>
                  <a:close/>
                  <a:moveTo>
                    <a:pt x="501" y="681"/>
                  </a:moveTo>
                  <a:cubicBezTo>
                    <a:pt x="501" y="678"/>
                    <a:pt x="501" y="674"/>
                    <a:pt x="501" y="670"/>
                  </a:cubicBezTo>
                  <a:cubicBezTo>
                    <a:pt x="545" y="638"/>
                    <a:pt x="584" y="602"/>
                    <a:pt x="623" y="566"/>
                  </a:cubicBezTo>
                  <a:cubicBezTo>
                    <a:pt x="666" y="523"/>
                    <a:pt x="710" y="481"/>
                    <a:pt x="749" y="434"/>
                  </a:cubicBezTo>
                  <a:cubicBezTo>
                    <a:pt x="661" y="506"/>
                    <a:pt x="582" y="585"/>
                    <a:pt x="502" y="665"/>
                  </a:cubicBezTo>
                  <a:cubicBezTo>
                    <a:pt x="503" y="654"/>
                    <a:pt x="505" y="641"/>
                    <a:pt x="508" y="627"/>
                  </a:cubicBezTo>
                  <a:cubicBezTo>
                    <a:pt x="513" y="603"/>
                    <a:pt x="521" y="575"/>
                    <a:pt x="532" y="546"/>
                  </a:cubicBezTo>
                  <a:cubicBezTo>
                    <a:pt x="543" y="529"/>
                    <a:pt x="553" y="509"/>
                    <a:pt x="562" y="487"/>
                  </a:cubicBezTo>
                  <a:cubicBezTo>
                    <a:pt x="572" y="470"/>
                    <a:pt x="583" y="454"/>
                    <a:pt x="597" y="438"/>
                  </a:cubicBezTo>
                  <a:cubicBezTo>
                    <a:pt x="601" y="433"/>
                    <a:pt x="606" y="427"/>
                    <a:pt x="611" y="422"/>
                  </a:cubicBezTo>
                  <a:cubicBezTo>
                    <a:pt x="687" y="340"/>
                    <a:pt x="796" y="296"/>
                    <a:pt x="935" y="290"/>
                  </a:cubicBezTo>
                  <a:cubicBezTo>
                    <a:pt x="927" y="364"/>
                    <a:pt x="870" y="664"/>
                    <a:pt x="501" y="681"/>
                  </a:cubicBezTo>
                  <a:close/>
                  <a:moveTo>
                    <a:pt x="371" y="438"/>
                  </a:moveTo>
                  <a:cubicBezTo>
                    <a:pt x="424" y="502"/>
                    <a:pt x="449" y="574"/>
                    <a:pt x="460" y="625"/>
                  </a:cubicBezTo>
                  <a:cubicBezTo>
                    <a:pt x="463" y="641"/>
                    <a:pt x="464" y="654"/>
                    <a:pt x="466" y="665"/>
                  </a:cubicBezTo>
                  <a:cubicBezTo>
                    <a:pt x="386" y="585"/>
                    <a:pt x="306" y="506"/>
                    <a:pt x="219" y="434"/>
                  </a:cubicBezTo>
                  <a:cubicBezTo>
                    <a:pt x="258" y="481"/>
                    <a:pt x="301" y="523"/>
                    <a:pt x="344" y="566"/>
                  </a:cubicBezTo>
                  <a:cubicBezTo>
                    <a:pt x="384" y="602"/>
                    <a:pt x="423" y="638"/>
                    <a:pt x="466" y="670"/>
                  </a:cubicBezTo>
                  <a:cubicBezTo>
                    <a:pt x="466" y="674"/>
                    <a:pt x="467" y="678"/>
                    <a:pt x="467" y="681"/>
                  </a:cubicBezTo>
                  <a:cubicBezTo>
                    <a:pt x="98" y="664"/>
                    <a:pt x="40" y="364"/>
                    <a:pt x="32" y="290"/>
                  </a:cubicBezTo>
                  <a:cubicBezTo>
                    <a:pt x="173" y="296"/>
                    <a:pt x="283" y="341"/>
                    <a:pt x="359" y="425"/>
                  </a:cubicBezTo>
                  <a:cubicBezTo>
                    <a:pt x="363" y="429"/>
                    <a:pt x="367" y="434"/>
                    <a:pt x="371" y="438"/>
                  </a:cubicBezTo>
                  <a:close/>
                  <a:moveTo>
                    <a:pt x="475" y="44"/>
                  </a:moveTo>
                  <a:cubicBezTo>
                    <a:pt x="568" y="165"/>
                    <a:pt x="605" y="286"/>
                    <a:pt x="586" y="403"/>
                  </a:cubicBezTo>
                  <a:cubicBezTo>
                    <a:pt x="586" y="405"/>
                    <a:pt x="585" y="406"/>
                    <a:pt x="585" y="407"/>
                  </a:cubicBezTo>
                  <a:cubicBezTo>
                    <a:pt x="560" y="434"/>
                    <a:pt x="542" y="461"/>
                    <a:pt x="527" y="488"/>
                  </a:cubicBezTo>
                  <a:cubicBezTo>
                    <a:pt x="508" y="523"/>
                    <a:pt x="495" y="557"/>
                    <a:pt x="487" y="589"/>
                  </a:cubicBezTo>
                  <a:cubicBezTo>
                    <a:pt x="493" y="543"/>
                    <a:pt x="495" y="496"/>
                    <a:pt x="497" y="448"/>
                  </a:cubicBezTo>
                  <a:cubicBezTo>
                    <a:pt x="497" y="388"/>
                    <a:pt x="498" y="327"/>
                    <a:pt x="492" y="266"/>
                  </a:cubicBezTo>
                  <a:cubicBezTo>
                    <a:pt x="482" y="374"/>
                    <a:pt x="481" y="481"/>
                    <a:pt x="481" y="589"/>
                  </a:cubicBezTo>
                  <a:cubicBezTo>
                    <a:pt x="473" y="558"/>
                    <a:pt x="459" y="523"/>
                    <a:pt x="440" y="488"/>
                  </a:cubicBezTo>
                  <a:cubicBezTo>
                    <a:pt x="426" y="462"/>
                    <a:pt x="408" y="435"/>
                    <a:pt x="384" y="409"/>
                  </a:cubicBezTo>
                  <a:cubicBezTo>
                    <a:pt x="340" y="222"/>
                    <a:pt x="440" y="85"/>
                    <a:pt x="47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="" xmlns:a16="http://schemas.microsoft.com/office/drawing/2014/main" id="{277F7D73-4939-4D11-BA9D-00D46E89D7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7638" y="5532339"/>
              <a:ext cx="1813565" cy="583022"/>
            </a:xfrm>
            <a:custGeom>
              <a:avLst/>
              <a:gdLst>
                <a:gd name="T0" fmla="*/ 318 w 2828"/>
                <a:gd name="T1" fmla="*/ 464 h 910"/>
                <a:gd name="T2" fmla="*/ 1410 w 2828"/>
                <a:gd name="T3" fmla="*/ 504 h 910"/>
                <a:gd name="T4" fmla="*/ 2828 w 2828"/>
                <a:gd name="T5" fmla="*/ 389 h 910"/>
                <a:gd name="T6" fmla="*/ 2649 w 2828"/>
                <a:gd name="T7" fmla="*/ 508 h 910"/>
                <a:gd name="T8" fmla="*/ 2353 w 2828"/>
                <a:gd name="T9" fmla="*/ 252 h 910"/>
                <a:gd name="T10" fmla="*/ 2253 w 2828"/>
                <a:gd name="T11" fmla="*/ 289 h 910"/>
                <a:gd name="T12" fmla="*/ 2602 w 2828"/>
                <a:gd name="T13" fmla="*/ 534 h 910"/>
                <a:gd name="T14" fmla="*/ 2145 w 2828"/>
                <a:gd name="T15" fmla="*/ 642 h 910"/>
                <a:gd name="T16" fmla="*/ 2018 w 2828"/>
                <a:gd name="T17" fmla="*/ 401 h 910"/>
                <a:gd name="T18" fmla="*/ 1821 w 2828"/>
                <a:gd name="T19" fmla="*/ 239 h 910"/>
                <a:gd name="T20" fmla="*/ 1784 w 2828"/>
                <a:gd name="T21" fmla="*/ 579 h 910"/>
                <a:gd name="T22" fmla="*/ 1378 w 2828"/>
                <a:gd name="T23" fmla="*/ 431 h 910"/>
                <a:gd name="T24" fmla="*/ 1218 w 2828"/>
                <a:gd name="T25" fmla="*/ 17 h 910"/>
                <a:gd name="T26" fmla="*/ 1258 w 2828"/>
                <a:gd name="T27" fmla="*/ 391 h 910"/>
                <a:gd name="T28" fmla="*/ 734 w 2828"/>
                <a:gd name="T29" fmla="*/ 299 h 910"/>
                <a:gd name="T30" fmla="*/ 616 w 2828"/>
                <a:gd name="T31" fmla="*/ 63 h 910"/>
                <a:gd name="T32" fmla="*/ 377 w 2828"/>
                <a:gd name="T33" fmla="*/ 3 h 910"/>
                <a:gd name="T34" fmla="*/ 630 w 2828"/>
                <a:gd name="T35" fmla="*/ 306 h 910"/>
                <a:gd name="T36" fmla="*/ 249 w 2828"/>
                <a:gd name="T37" fmla="*/ 490 h 910"/>
                <a:gd name="T38" fmla="*/ 234 w 2828"/>
                <a:gd name="T39" fmla="*/ 491 h 910"/>
                <a:gd name="T40" fmla="*/ 0 w 2828"/>
                <a:gd name="T41" fmla="*/ 780 h 910"/>
                <a:gd name="T42" fmla="*/ 35 w 2828"/>
                <a:gd name="T43" fmla="*/ 910 h 910"/>
                <a:gd name="T44" fmla="*/ 256 w 2828"/>
                <a:gd name="T45" fmla="*/ 521 h 910"/>
                <a:gd name="T46" fmla="*/ 2282 w 2828"/>
                <a:gd name="T47" fmla="*/ 288 h 910"/>
                <a:gd name="T48" fmla="*/ 2618 w 2828"/>
                <a:gd name="T49" fmla="*/ 503 h 910"/>
                <a:gd name="T50" fmla="*/ 2507 w 2828"/>
                <a:gd name="T51" fmla="*/ 418 h 910"/>
                <a:gd name="T52" fmla="*/ 2498 w 2828"/>
                <a:gd name="T53" fmla="*/ 430 h 910"/>
                <a:gd name="T54" fmla="*/ 2377 w 2828"/>
                <a:gd name="T55" fmla="*/ 442 h 910"/>
                <a:gd name="T56" fmla="*/ 1824 w 2828"/>
                <a:gd name="T57" fmla="*/ 436 h 910"/>
                <a:gd name="T58" fmla="*/ 1990 w 2828"/>
                <a:gd name="T59" fmla="*/ 410 h 910"/>
                <a:gd name="T60" fmla="*/ 1940 w 2828"/>
                <a:gd name="T61" fmla="*/ 489 h 910"/>
                <a:gd name="T62" fmla="*/ 1926 w 2828"/>
                <a:gd name="T63" fmla="*/ 493 h 910"/>
                <a:gd name="T64" fmla="*/ 1962 w 2828"/>
                <a:gd name="T65" fmla="*/ 622 h 910"/>
                <a:gd name="T66" fmla="*/ 1363 w 2828"/>
                <a:gd name="T67" fmla="*/ 202 h 910"/>
                <a:gd name="T68" fmla="*/ 1342 w 2828"/>
                <a:gd name="T69" fmla="*/ 418 h 910"/>
                <a:gd name="T70" fmla="*/ 1259 w 2828"/>
                <a:gd name="T71" fmla="*/ 168 h 910"/>
                <a:gd name="T72" fmla="*/ 1336 w 2828"/>
                <a:gd name="T73" fmla="*/ 415 h 910"/>
                <a:gd name="T74" fmla="*/ 1217 w 2828"/>
                <a:gd name="T75" fmla="*/ 49 h 910"/>
                <a:gd name="T76" fmla="*/ 598 w 2828"/>
                <a:gd name="T77" fmla="*/ 85 h 910"/>
                <a:gd name="T78" fmla="*/ 610 w 2828"/>
                <a:gd name="T79" fmla="*/ 199 h 910"/>
                <a:gd name="T80" fmla="*/ 601 w 2828"/>
                <a:gd name="T81" fmla="*/ 210 h 910"/>
                <a:gd name="T82" fmla="*/ 470 w 2828"/>
                <a:gd name="T83" fmla="*/ 194 h 910"/>
                <a:gd name="T84" fmla="*/ 189 w 2828"/>
                <a:gd name="T85" fmla="*/ 769 h 910"/>
                <a:gd name="T86" fmla="*/ 56 w 2828"/>
                <a:gd name="T87" fmla="*/ 666 h 910"/>
                <a:gd name="T88" fmla="*/ 114 w 2828"/>
                <a:gd name="T89" fmla="*/ 776 h 910"/>
                <a:gd name="T90" fmla="*/ 231 w 2828"/>
                <a:gd name="T91" fmla="*/ 549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28" h="910">
                  <a:moveTo>
                    <a:pt x="256" y="521"/>
                  </a:moveTo>
                  <a:cubicBezTo>
                    <a:pt x="275" y="500"/>
                    <a:pt x="296" y="481"/>
                    <a:pt x="318" y="464"/>
                  </a:cubicBezTo>
                  <a:cubicBezTo>
                    <a:pt x="420" y="388"/>
                    <a:pt x="547" y="353"/>
                    <a:pt x="672" y="346"/>
                  </a:cubicBezTo>
                  <a:cubicBezTo>
                    <a:pt x="927" y="334"/>
                    <a:pt x="1173" y="416"/>
                    <a:pt x="1410" y="504"/>
                  </a:cubicBezTo>
                  <a:cubicBezTo>
                    <a:pt x="1646" y="592"/>
                    <a:pt x="1887" y="692"/>
                    <a:pt x="2145" y="687"/>
                  </a:cubicBezTo>
                  <a:cubicBezTo>
                    <a:pt x="2401" y="683"/>
                    <a:pt x="2652" y="573"/>
                    <a:pt x="2828" y="389"/>
                  </a:cubicBezTo>
                  <a:cubicBezTo>
                    <a:pt x="2823" y="385"/>
                    <a:pt x="2823" y="385"/>
                    <a:pt x="2823" y="385"/>
                  </a:cubicBezTo>
                  <a:cubicBezTo>
                    <a:pt x="2769" y="432"/>
                    <a:pt x="2711" y="473"/>
                    <a:pt x="2649" y="508"/>
                  </a:cubicBezTo>
                  <a:cubicBezTo>
                    <a:pt x="2644" y="484"/>
                    <a:pt x="2612" y="363"/>
                    <a:pt x="2508" y="295"/>
                  </a:cubicBezTo>
                  <a:cubicBezTo>
                    <a:pt x="2463" y="267"/>
                    <a:pt x="2411" y="252"/>
                    <a:pt x="2353" y="252"/>
                  </a:cubicBezTo>
                  <a:cubicBezTo>
                    <a:pt x="2325" y="252"/>
                    <a:pt x="2295" y="256"/>
                    <a:pt x="2263" y="263"/>
                  </a:cubicBezTo>
                  <a:cubicBezTo>
                    <a:pt x="2248" y="266"/>
                    <a:pt x="2251" y="282"/>
                    <a:pt x="2253" y="289"/>
                  </a:cubicBezTo>
                  <a:cubicBezTo>
                    <a:pt x="2270" y="380"/>
                    <a:pt x="2357" y="535"/>
                    <a:pt x="2569" y="535"/>
                  </a:cubicBezTo>
                  <a:cubicBezTo>
                    <a:pt x="2580" y="535"/>
                    <a:pt x="2591" y="534"/>
                    <a:pt x="2602" y="534"/>
                  </a:cubicBezTo>
                  <a:cubicBezTo>
                    <a:pt x="2570" y="550"/>
                    <a:pt x="2538" y="565"/>
                    <a:pt x="2504" y="577"/>
                  </a:cubicBezTo>
                  <a:cubicBezTo>
                    <a:pt x="2389" y="622"/>
                    <a:pt x="2266" y="645"/>
                    <a:pt x="2145" y="642"/>
                  </a:cubicBezTo>
                  <a:cubicBezTo>
                    <a:pt x="2099" y="640"/>
                    <a:pt x="2054" y="635"/>
                    <a:pt x="2009" y="629"/>
                  </a:cubicBezTo>
                  <a:cubicBezTo>
                    <a:pt x="2026" y="583"/>
                    <a:pt x="2050" y="492"/>
                    <a:pt x="2018" y="401"/>
                  </a:cubicBezTo>
                  <a:cubicBezTo>
                    <a:pt x="1992" y="325"/>
                    <a:pt x="1934" y="266"/>
                    <a:pt x="1845" y="225"/>
                  </a:cubicBezTo>
                  <a:cubicBezTo>
                    <a:pt x="1831" y="218"/>
                    <a:pt x="1824" y="232"/>
                    <a:pt x="1821" y="239"/>
                  </a:cubicBezTo>
                  <a:cubicBezTo>
                    <a:pt x="1780" y="317"/>
                    <a:pt x="1754" y="481"/>
                    <a:pt x="1897" y="609"/>
                  </a:cubicBezTo>
                  <a:cubicBezTo>
                    <a:pt x="1859" y="601"/>
                    <a:pt x="1821" y="591"/>
                    <a:pt x="1784" y="579"/>
                  </a:cubicBezTo>
                  <a:cubicBezTo>
                    <a:pt x="1666" y="543"/>
                    <a:pt x="1549" y="494"/>
                    <a:pt x="1430" y="449"/>
                  </a:cubicBezTo>
                  <a:cubicBezTo>
                    <a:pt x="1413" y="443"/>
                    <a:pt x="1396" y="437"/>
                    <a:pt x="1378" y="431"/>
                  </a:cubicBezTo>
                  <a:cubicBezTo>
                    <a:pt x="1395" y="389"/>
                    <a:pt x="1425" y="291"/>
                    <a:pt x="1391" y="193"/>
                  </a:cubicBezTo>
                  <a:cubicBezTo>
                    <a:pt x="1365" y="117"/>
                    <a:pt x="1306" y="58"/>
                    <a:pt x="1218" y="17"/>
                  </a:cubicBezTo>
                  <a:cubicBezTo>
                    <a:pt x="1205" y="10"/>
                    <a:pt x="1197" y="24"/>
                    <a:pt x="1194" y="31"/>
                  </a:cubicBezTo>
                  <a:cubicBezTo>
                    <a:pt x="1155" y="107"/>
                    <a:pt x="1128" y="264"/>
                    <a:pt x="1258" y="391"/>
                  </a:cubicBezTo>
                  <a:cubicBezTo>
                    <a:pt x="1193" y="370"/>
                    <a:pt x="1128" y="351"/>
                    <a:pt x="1060" y="336"/>
                  </a:cubicBezTo>
                  <a:cubicBezTo>
                    <a:pt x="954" y="312"/>
                    <a:pt x="844" y="296"/>
                    <a:pt x="734" y="299"/>
                  </a:cubicBezTo>
                  <a:cubicBezTo>
                    <a:pt x="734" y="298"/>
                    <a:pt x="733" y="295"/>
                    <a:pt x="733" y="295"/>
                  </a:cubicBezTo>
                  <a:cubicBezTo>
                    <a:pt x="733" y="289"/>
                    <a:pt x="721" y="148"/>
                    <a:pt x="616" y="63"/>
                  </a:cubicBezTo>
                  <a:cubicBezTo>
                    <a:pt x="566" y="21"/>
                    <a:pt x="502" y="0"/>
                    <a:pt x="427" y="0"/>
                  </a:cubicBezTo>
                  <a:cubicBezTo>
                    <a:pt x="411" y="0"/>
                    <a:pt x="394" y="1"/>
                    <a:pt x="377" y="3"/>
                  </a:cubicBezTo>
                  <a:cubicBezTo>
                    <a:pt x="362" y="4"/>
                    <a:pt x="363" y="20"/>
                    <a:pt x="363" y="27"/>
                  </a:cubicBezTo>
                  <a:cubicBezTo>
                    <a:pt x="364" y="29"/>
                    <a:pt x="383" y="266"/>
                    <a:pt x="630" y="306"/>
                  </a:cubicBezTo>
                  <a:cubicBezTo>
                    <a:pt x="512" y="322"/>
                    <a:pt x="394" y="363"/>
                    <a:pt x="300" y="440"/>
                  </a:cubicBezTo>
                  <a:cubicBezTo>
                    <a:pt x="282" y="455"/>
                    <a:pt x="265" y="472"/>
                    <a:pt x="249" y="490"/>
                  </a:cubicBezTo>
                  <a:cubicBezTo>
                    <a:pt x="249" y="486"/>
                    <a:pt x="249" y="486"/>
                    <a:pt x="249" y="486"/>
                  </a:cubicBezTo>
                  <a:cubicBezTo>
                    <a:pt x="234" y="491"/>
                    <a:pt x="234" y="491"/>
                    <a:pt x="234" y="491"/>
                  </a:cubicBezTo>
                  <a:cubicBezTo>
                    <a:pt x="228" y="493"/>
                    <a:pt x="93" y="533"/>
                    <a:pt x="30" y="653"/>
                  </a:cubicBezTo>
                  <a:cubicBezTo>
                    <a:pt x="10" y="691"/>
                    <a:pt x="0" y="734"/>
                    <a:pt x="0" y="780"/>
                  </a:cubicBezTo>
                  <a:cubicBezTo>
                    <a:pt x="0" y="818"/>
                    <a:pt x="6" y="858"/>
                    <a:pt x="20" y="900"/>
                  </a:cubicBezTo>
                  <a:cubicBezTo>
                    <a:pt x="22" y="908"/>
                    <a:pt x="29" y="910"/>
                    <a:pt x="35" y="910"/>
                  </a:cubicBezTo>
                  <a:cubicBezTo>
                    <a:pt x="39" y="910"/>
                    <a:pt x="44" y="908"/>
                    <a:pt x="47" y="908"/>
                  </a:cubicBezTo>
                  <a:cubicBezTo>
                    <a:pt x="49" y="907"/>
                    <a:pt x="317" y="828"/>
                    <a:pt x="256" y="521"/>
                  </a:cubicBezTo>
                  <a:close/>
                  <a:moveTo>
                    <a:pt x="2377" y="442"/>
                  </a:moveTo>
                  <a:cubicBezTo>
                    <a:pt x="2313" y="389"/>
                    <a:pt x="2289" y="317"/>
                    <a:pt x="2282" y="288"/>
                  </a:cubicBezTo>
                  <a:cubicBezTo>
                    <a:pt x="2364" y="273"/>
                    <a:pt x="2435" y="283"/>
                    <a:pt x="2492" y="319"/>
                  </a:cubicBezTo>
                  <a:cubicBezTo>
                    <a:pt x="2574" y="373"/>
                    <a:pt x="2608" y="466"/>
                    <a:pt x="2618" y="503"/>
                  </a:cubicBezTo>
                  <a:cubicBezTo>
                    <a:pt x="2615" y="503"/>
                    <a:pt x="2615" y="503"/>
                    <a:pt x="2615" y="503"/>
                  </a:cubicBezTo>
                  <a:cubicBezTo>
                    <a:pt x="2581" y="472"/>
                    <a:pt x="2544" y="445"/>
                    <a:pt x="2507" y="418"/>
                  </a:cubicBezTo>
                  <a:cubicBezTo>
                    <a:pt x="2467" y="391"/>
                    <a:pt x="2427" y="363"/>
                    <a:pt x="2384" y="340"/>
                  </a:cubicBezTo>
                  <a:cubicBezTo>
                    <a:pt x="2420" y="373"/>
                    <a:pt x="2459" y="402"/>
                    <a:pt x="2498" y="430"/>
                  </a:cubicBezTo>
                  <a:cubicBezTo>
                    <a:pt x="2536" y="456"/>
                    <a:pt x="2573" y="481"/>
                    <a:pt x="2613" y="503"/>
                  </a:cubicBezTo>
                  <a:cubicBezTo>
                    <a:pt x="2516" y="513"/>
                    <a:pt x="2437" y="492"/>
                    <a:pt x="2377" y="442"/>
                  </a:cubicBezTo>
                  <a:close/>
                  <a:moveTo>
                    <a:pt x="1962" y="622"/>
                  </a:moveTo>
                  <a:cubicBezTo>
                    <a:pt x="1886" y="572"/>
                    <a:pt x="1840" y="510"/>
                    <a:pt x="1824" y="436"/>
                  </a:cubicBezTo>
                  <a:cubicBezTo>
                    <a:pt x="1807" y="354"/>
                    <a:pt x="1833" y="283"/>
                    <a:pt x="1844" y="257"/>
                  </a:cubicBezTo>
                  <a:cubicBezTo>
                    <a:pt x="1919" y="294"/>
                    <a:pt x="1968" y="346"/>
                    <a:pt x="1990" y="410"/>
                  </a:cubicBezTo>
                  <a:cubicBezTo>
                    <a:pt x="2020" y="496"/>
                    <a:pt x="1995" y="585"/>
                    <a:pt x="1979" y="625"/>
                  </a:cubicBezTo>
                  <a:cubicBezTo>
                    <a:pt x="1967" y="578"/>
                    <a:pt x="1954" y="533"/>
                    <a:pt x="1940" y="489"/>
                  </a:cubicBezTo>
                  <a:cubicBezTo>
                    <a:pt x="1925" y="443"/>
                    <a:pt x="1909" y="396"/>
                    <a:pt x="1889" y="352"/>
                  </a:cubicBezTo>
                  <a:cubicBezTo>
                    <a:pt x="1898" y="400"/>
                    <a:pt x="1912" y="446"/>
                    <a:pt x="1926" y="493"/>
                  </a:cubicBezTo>
                  <a:cubicBezTo>
                    <a:pt x="1941" y="537"/>
                    <a:pt x="1956" y="582"/>
                    <a:pt x="1976" y="624"/>
                  </a:cubicBezTo>
                  <a:cubicBezTo>
                    <a:pt x="1971" y="624"/>
                    <a:pt x="1967" y="623"/>
                    <a:pt x="1962" y="622"/>
                  </a:cubicBezTo>
                  <a:close/>
                  <a:moveTo>
                    <a:pt x="1217" y="49"/>
                  </a:moveTo>
                  <a:cubicBezTo>
                    <a:pt x="1292" y="86"/>
                    <a:pt x="1341" y="138"/>
                    <a:pt x="1363" y="202"/>
                  </a:cubicBezTo>
                  <a:cubicBezTo>
                    <a:pt x="1394" y="292"/>
                    <a:pt x="1366" y="384"/>
                    <a:pt x="1351" y="422"/>
                  </a:cubicBezTo>
                  <a:cubicBezTo>
                    <a:pt x="1348" y="420"/>
                    <a:pt x="1345" y="419"/>
                    <a:pt x="1342" y="418"/>
                  </a:cubicBezTo>
                  <a:cubicBezTo>
                    <a:pt x="1333" y="380"/>
                    <a:pt x="1322" y="342"/>
                    <a:pt x="1311" y="305"/>
                  </a:cubicBezTo>
                  <a:cubicBezTo>
                    <a:pt x="1295" y="259"/>
                    <a:pt x="1280" y="212"/>
                    <a:pt x="1259" y="168"/>
                  </a:cubicBezTo>
                  <a:cubicBezTo>
                    <a:pt x="1268" y="216"/>
                    <a:pt x="1283" y="262"/>
                    <a:pt x="1297" y="309"/>
                  </a:cubicBezTo>
                  <a:cubicBezTo>
                    <a:pt x="1309" y="345"/>
                    <a:pt x="1322" y="380"/>
                    <a:pt x="1336" y="415"/>
                  </a:cubicBezTo>
                  <a:cubicBezTo>
                    <a:pt x="1259" y="364"/>
                    <a:pt x="1213" y="301"/>
                    <a:pt x="1197" y="228"/>
                  </a:cubicBezTo>
                  <a:cubicBezTo>
                    <a:pt x="1180" y="147"/>
                    <a:pt x="1205" y="75"/>
                    <a:pt x="1217" y="49"/>
                  </a:cubicBezTo>
                  <a:close/>
                  <a:moveTo>
                    <a:pt x="393" y="30"/>
                  </a:moveTo>
                  <a:cubicBezTo>
                    <a:pt x="476" y="24"/>
                    <a:pt x="545" y="42"/>
                    <a:pt x="598" y="85"/>
                  </a:cubicBezTo>
                  <a:cubicBezTo>
                    <a:pt x="670" y="145"/>
                    <a:pt x="694" y="239"/>
                    <a:pt x="701" y="278"/>
                  </a:cubicBezTo>
                  <a:cubicBezTo>
                    <a:pt x="672" y="252"/>
                    <a:pt x="641" y="225"/>
                    <a:pt x="610" y="199"/>
                  </a:cubicBezTo>
                  <a:cubicBezTo>
                    <a:pt x="572" y="169"/>
                    <a:pt x="534" y="139"/>
                    <a:pt x="492" y="113"/>
                  </a:cubicBezTo>
                  <a:cubicBezTo>
                    <a:pt x="526" y="148"/>
                    <a:pt x="563" y="179"/>
                    <a:pt x="601" y="210"/>
                  </a:cubicBezTo>
                  <a:cubicBezTo>
                    <a:pt x="632" y="235"/>
                    <a:pt x="664" y="259"/>
                    <a:pt x="698" y="282"/>
                  </a:cubicBezTo>
                  <a:cubicBezTo>
                    <a:pt x="601" y="280"/>
                    <a:pt x="524" y="251"/>
                    <a:pt x="470" y="194"/>
                  </a:cubicBezTo>
                  <a:cubicBezTo>
                    <a:pt x="412" y="133"/>
                    <a:pt x="396" y="59"/>
                    <a:pt x="393" y="30"/>
                  </a:cubicBezTo>
                  <a:close/>
                  <a:moveTo>
                    <a:pt x="189" y="769"/>
                  </a:moveTo>
                  <a:cubicBezTo>
                    <a:pt x="141" y="838"/>
                    <a:pt x="71" y="870"/>
                    <a:pt x="44" y="878"/>
                  </a:cubicBezTo>
                  <a:cubicBezTo>
                    <a:pt x="20" y="798"/>
                    <a:pt x="24" y="727"/>
                    <a:pt x="56" y="666"/>
                  </a:cubicBezTo>
                  <a:cubicBezTo>
                    <a:pt x="97" y="587"/>
                    <a:pt x="177" y="546"/>
                    <a:pt x="217" y="528"/>
                  </a:cubicBezTo>
                  <a:cubicBezTo>
                    <a:pt x="162" y="602"/>
                    <a:pt x="125" y="687"/>
                    <a:pt x="114" y="776"/>
                  </a:cubicBezTo>
                  <a:cubicBezTo>
                    <a:pt x="120" y="777"/>
                    <a:pt x="120" y="777"/>
                    <a:pt x="120" y="777"/>
                  </a:cubicBezTo>
                  <a:cubicBezTo>
                    <a:pt x="138" y="693"/>
                    <a:pt x="177" y="615"/>
                    <a:pt x="231" y="549"/>
                  </a:cubicBezTo>
                  <a:cubicBezTo>
                    <a:pt x="244" y="635"/>
                    <a:pt x="230" y="709"/>
                    <a:pt x="189" y="7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0">
              <a:extLst>
                <a:ext uri="{FF2B5EF4-FFF2-40B4-BE49-F238E27FC236}">
                  <a16:creationId xmlns="" xmlns:a16="http://schemas.microsoft.com/office/drawing/2014/main" id="{5F4FA95C-19CE-456E-84B6-1CF64BA2F0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6346" y="5562691"/>
              <a:ext cx="1803448" cy="553934"/>
            </a:xfrm>
            <a:custGeom>
              <a:avLst/>
              <a:gdLst>
                <a:gd name="T0" fmla="*/ 2569 w 2814"/>
                <a:gd name="T1" fmla="*/ 447 h 864"/>
                <a:gd name="T2" fmla="*/ 2514 w 2814"/>
                <a:gd name="T3" fmla="*/ 410 h 864"/>
                <a:gd name="T4" fmla="*/ 2419 w 2814"/>
                <a:gd name="T5" fmla="*/ 35 h 864"/>
                <a:gd name="T6" fmla="*/ 2166 w 2814"/>
                <a:gd name="T7" fmla="*/ 71 h 864"/>
                <a:gd name="T8" fmla="*/ 1561 w 2814"/>
                <a:gd name="T9" fmla="*/ 393 h 864"/>
                <a:gd name="T10" fmla="*/ 1610 w 2814"/>
                <a:gd name="T11" fmla="*/ 11 h 864"/>
                <a:gd name="T12" fmla="*/ 1451 w 2814"/>
                <a:gd name="T13" fmla="*/ 432 h 864"/>
                <a:gd name="T14" fmla="*/ 852 w 2814"/>
                <a:gd name="T15" fmla="*/ 618 h 864"/>
                <a:gd name="T16" fmla="*/ 989 w 2814"/>
                <a:gd name="T17" fmla="*/ 175 h 864"/>
                <a:gd name="T18" fmla="*/ 809 w 2814"/>
                <a:gd name="T19" fmla="*/ 353 h 864"/>
                <a:gd name="T20" fmla="*/ 836 w 2814"/>
                <a:gd name="T21" fmla="*/ 620 h 864"/>
                <a:gd name="T22" fmla="*/ 184 w 2814"/>
                <a:gd name="T23" fmla="*/ 481 h 864"/>
                <a:gd name="T24" fmla="*/ 258 w 2814"/>
                <a:gd name="T25" fmla="*/ 487 h 864"/>
                <a:gd name="T26" fmla="*/ 576 w 2814"/>
                <a:gd name="T27" fmla="*/ 231 h 864"/>
                <a:gd name="T28" fmla="*/ 320 w 2814"/>
                <a:gd name="T29" fmla="*/ 247 h 864"/>
                <a:gd name="T30" fmla="*/ 175 w 2814"/>
                <a:gd name="T31" fmla="*/ 475 h 864"/>
                <a:gd name="T32" fmla="*/ 0 w 2814"/>
                <a:gd name="T33" fmla="*/ 341 h 864"/>
                <a:gd name="T34" fmla="*/ 682 w 2814"/>
                <a:gd name="T35" fmla="*/ 676 h 864"/>
                <a:gd name="T36" fmla="*/ 1434 w 2814"/>
                <a:gd name="T37" fmla="*/ 500 h 864"/>
                <a:gd name="T38" fmla="*/ 2495 w 2814"/>
                <a:gd name="T39" fmla="*/ 435 h 864"/>
                <a:gd name="T40" fmla="*/ 2757 w 2814"/>
                <a:gd name="T41" fmla="*/ 862 h 864"/>
                <a:gd name="T42" fmla="*/ 2784 w 2814"/>
                <a:gd name="T43" fmla="*/ 854 h 864"/>
                <a:gd name="T44" fmla="*/ 838 w 2814"/>
                <a:gd name="T45" fmla="*/ 362 h 864"/>
                <a:gd name="T46" fmla="*/ 1003 w 2814"/>
                <a:gd name="T47" fmla="*/ 388 h 864"/>
                <a:gd name="T48" fmla="*/ 901 w 2814"/>
                <a:gd name="T49" fmla="*/ 463 h 864"/>
                <a:gd name="T50" fmla="*/ 887 w 2814"/>
                <a:gd name="T51" fmla="*/ 458 h 864"/>
                <a:gd name="T52" fmla="*/ 851 w 2814"/>
                <a:gd name="T53" fmla="*/ 584 h 864"/>
                <a:gd name="T54" fmla="*/ 336 w 2814"/>
                <a:gd name="T55" fmla="*/ 272 h 864"/>
                <a:gd name="T56" fmla="*/ 450 w 2814"/>
                <a:gd name="T57" fmla="*/ 394 h 864"/>
                <a:gd name="T58" fmla="*/ 329 w 2814"/>
                <a:gd name="T59" fmla="*/ 382 h 864"/>
                <a:gd name="T60" fmla="*/ 321 w 2814"/>
                <a:gd name="T61" fmla="*/ 370 h 864"/>
                <a:gd name="T62" fmla="*/ 210 w 2814"/>
                <a:gd name="T63" fmla="*/ 455 h 864"/>
                <a:gd name="T64" fmla="*/ 2185 w 2814"/>
                <a:gd name="T65" fmla="*/ 93 h 864"/>
                <a:gd name="T66" fmla="*/ 2389 w 2814"/>
                <a:gd name="T67" fmla="*/ 38 h 864"/>
                <a:gd name="T68" fmla="*/ 2104 w 2814"/>
                <a:gd name="T69" fmla="*/ 288 h 864"/>
                <a:gd name="T70" fmla="*/ 2182 w 2814"/>
                <a:gd name="T71" fmla="*/ 218 h 864"/>
                <a:gd name="T72" fmla="*/ 2173 w 2814"/>
                <a:gd name="T73" fmla="*/ 207 h 864"/>
                <a:gd name="T74" fmla="*/ 2185 w 2814"/>
                <a:gd name="T75" fmla="*/ 93 h 864"/>
                <a:gd name="T76" fmla="*/ 1610 w 2814"/>
                <a:gd name="T77" fmla="*/ 44 h 864"/>
                <a:gd name="T78" fmla="*/ 1493 w 2814"/>
                <a:gd name="T79" fmla="*/ 410 h 864"/>
                <a:gd name="T80" fmla="*/ 1569 w 2814"/>
                <a:gd name="T81" fmla="*/ 163 h 864"/>
                <a:gd name="T82" fmla="*/ 1486 w 2814"/>
                <a:gd name="T83" fmla="*/ 415 h 864"/>
                <a:gd name="T84" fmla="*/ 1464 w 2814"/>
                <a:gd name="T85" fmla="*/ 198 h 864"/>
                <a:gd name="T86" fmla="*/ 2615 w 2814"/>
                <a:gd name="T87" fmla="*/ 725 h 864"/>
                <a:gd name="T88" fmla="*/ 2708 w 2814"/>
                <a:gd name="T89" fmla="*/ 729 h 864"/>
                <a:gd name="T90" fmla="*/ 2595 w 2814"/>
                <a:gd name="T91" fmla="*/ 488 h 864"/>
                <a:gd name="T92" fmla="*/ 2760 w 2814"/>
                <a:gd name="T93" fmla="*/ 833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14" h="864">
                  <a:moveTo>
                    <a:pt x="2773" y="607"/>
                  </a:moveTo>
                  <a:cubicBezTo>
                    <a:pt x="2710" y="488"/>
                    <a:pt x="2574" y="448"/>
                    <a:pt x="2569" y="447"/>
                  </a:cubicBezTo>
                  <a:cubicBezTo>
                    <a:pt x="2554" y="442"/>
                    <a:pt x="2554" y="442"/>
                    <a:pt x="2554" y="442"/>
                  </a:cubicBezTo>
                  <a:cubicBezTo>
                    <a:pt x="2541" y="432"/>
                    <a:pt x="2527" y="421"/>
                    <a:pt x="2514" y="410"/>
                  </a:cubicBezTo>
                  <a:cubicBezTo>
                    <a:pt x="2428" y="346"/>
                    <a:pt x="2325" y="310"/>
                    <a:pt x="2220" y="296"/>
                  </a:cubicBezTo>
                  <a:cubicBezTo>
                    <a:pt x="2403" y="229"/>
                    <a:pt x="2419" y="37"/>
                    <a:pt x="2419" y="35"/>
                  </a:cubicBezTo>
                  <a:cubicBezTo>
                    <a:pt x="2420" y="28"/>
                    <a:pt x="2420" y="12"/>
                    <a:pt x="2406" y="10"/>
                  </a:cubicBezTo>
                  <a:cubicBezTo>
                    <a:pt x="2309" y="0"/>
                    <a:pt x="2228" y="20"/>
                    <a:pt x="2166" y="71"/>
                  </a:cubicBezTo>
                  <a:cubicBezTo>
                    <a:pt x="2080" y="142"/>
                    <a:pt x="2057" y="252"/>
                    <a:pt x="2051" y="290"/>
                  </a:cubicBezTo>
                  <a:cubicBezTo>
                    <a:pt x="1884" y="297"/>
                    <a:pt x="1720" y="340"/>
                    <a:pt x="1561" y="393"/>
                  </a:cubicBezTo>
                  <a:cubicBezTo>
                    <a:pt x="1738" y="232"/>
                    <a:pt x="1635" y="28"/>
                    <a:pt x="1634" y="25"/>
                  </a:cubicBezTo>
                  <a:cubicBezTo>
                    <a:pt x="1631" y="20"/>
                    <a:pt x="1623" y="6"/>
                    <a:pt x="1610" y="11"/>
                  </a:cubicBezTo>
                  <a:cubicBezTo>
                    <a:pt x="1521" y="53"/>
                    <a:pt x="1463" y="113"/>
                    <a:pt x="1437" y="188"/>
                  </a:cubicBezTo>
                  <a:cubicBezTo>
                    <a:pt x="1401" y="291"/>
                    <a:pt x="1435" y="393"/>
                    <a:pt x="1451" y="432"/>
                  </a:cubicBezTo>
                  <a:cubicBezTo>
                    <a:pt x="1439" y="436"/>
                    <a:pt x="1426" y="440"/>
                    <a:pt x="1414" y="445"/>
                  </a:cubicBezTo>
                  <a:cubicBezTo>
                    <a:pt x="1231" y="514"/>
                    <a:pt x="1045" y="589"/>
                    <a:pt x="852" y="618"/>
                  </a:cubicBezTo>
                  <a:cubicBezTo>
                    <a:pt x="1081" y="486"/>
                    <a:pt x="1054" y="281"/>
                    <a:pt x="1007" y="191"/>
                  </a:cubicBezTo>
                  <a:cubicBezTo>
                    <a:pt x="1004" y="185"/>
                    <a:pt x="999" y="175"/>
                    <a:pt x="989" y="175"/>
                  </a:cubicBezTo>
                  <a:cubicBezTo>
                    <a:pt x="988" y="175"/>
                    <a:pt x="985" y="175"/>
                    <a:pt x="983" y="177"/>
                  </a:cubicBezTo>
                  <a:cubicBezTo>
                    <a:pt x="894" y="218"/>
                    <a:pt x="836" y="277"/>
                    <a:pt x="809" y="353"/>
                  </a:cubicBezTo>
                  <a:cubicBezTo>
                    <a:pt x="766" y="480"/>
                    <a:pt x="828" y="607"/>
                    <a:pt x="831" y="612"/>
                  </a:cubicBezTo>
                  <a:cubicBezTo>
                    <a:pt x="836" y="620"/>
                    <a:pt x="836" y="620"/>
                    <a:pt x="836" y="620"/>
                  </a:cubicBezTo>
                  <a:cubicBezTo>
                    <a:pt x="785" y="627"/>
                    <a:pt x="734" y="631"/>
                    <a:pt x="682" y="631"/>
                  </a:cubicBezTo>
                  <a:cubicBezTo>
                    <a:pt x="507" y="628"/>
                    <a:pt x="333" y="574"/>
                    <a:pt x="184" y="481"/>
                  </a:cubicBezTo>
                  <a:cubicBezTo>
                    <a:pt x="190" y="482"/>
                    <a:pt x="190" y="482"/>
                    <a:pt x="190" y="482"/>
                  </a:cubicBezTo>
                  <a:cubicBezTo>
                    <a:pt x="214" y="485"/>
                    <a:pt x="237" y="487"/>
                    <a:pt x="258" y="487"/>
                  </a:cubicBezTo>
                  <a:cubicBezTo>
                    <a:pt x="470" y="487"/>
                    <a:pt x="558" y="332"/>
                    <a:pt x="575" y="241"/>
                  </a:cubicBezTo>
                  <a:cubicBezTo>
                    <a:pt x="576" y="239"/>
                    <a:pt x="576" y="235"/>
                    <a:pt x="576" y="231"/>
                  </a:cubicBezTo>
                  <a:cubicBezTo>
                    <a:pt x="576" y="225"/>
                    <a:pt x="574" y="217"/>
                    <a:pt x="565" y="215"/>
                  </a:cubicBezTo>
                  <a:cubicBezTo>
                    <a:pt x="469" y="193"/>
                    <a:pt x="387" y="203"/>
                    <a:pt x="320" y="247"/>
                  </a:cubicBezTo>
                  <a:cubicBezTo>
                    <a:pt x="207" y="321"/>
                    <a:pt x="179" y="459"/>
                    <a:pt x="177" y="465"/>
                  </a:cubicBezTo>
                  <a:cubicBezTo>
                    <a:pt x="175" y="475"/>
                    <a:pt x="175" y="475"/>
                    <a:pt x="175" y="475"/>
                  </a:cubicBezTo>
                  <a:cubicBezTo>
                    <a:pt x="113" y="436"/>
                    <a:pt x="55" y="390"/>
                    <a:pt x="4" y="337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80" y="441"/>
                    <a:pt x="186" y="520"/>
                    <a:pt x="302" y="579"/>
                  </a:cubicBezTo>
                  <a:cubicBezTo>
                    <a:pt x="420" y="636"/>
                    <a:pt x="549" y="670"/>
                    <a:pt x="682" y="676"/>
                  </a:cubicBezTo>
                  <a:cubicBezTo>
                    <a:pt x="815" y="684"/>
                    <a:pt x="946" y="658"/>
                    <a:pt x="1071" y="624"/>
                  </a:cubicBezTo>
                  <a:cubicBezTo>
                    <a:pt x="1196" y="589"/>
                    <a:pt x="1316" y="543"/>
                    <a:pt x="1434" y="500"/>
                  </a:cubicBezTo>
                  <a:cubicBezTo>
                    <a:pt x="1668" y="408"/>
                    <a:pt x="1909" y="331"/>
                    <a:pt x="2153" y="335"/>
                  </a:cubicBezTo>
                  <a:cubicBezTo>
                    <a:pt x="2274" y="337"/>
                    <a:pt x="2396" y="366"/>
                    <a:pt x="2495" y="435"/>
                  </a:cubicBezTo>
                  <a:cubicBezTo>
                    <a:pt x="2513" y="447"/>
                    <a:pt x="2530" y="460"/>
                    <a:pt x="2547" y="475"/>
                  </a:cubicBezTo>
                  <a:cubicBezTo>
                    <a:pt x="2498" y="720"/>
                    <a:pt x="2662" y="836"/>
                    <a:pt x="2757" y="862"/>
                  </a:cubicBezTo>
                  <a:cubicBezTo>
                    <a:pt x="2760" y="863"/>
                    <a:pt x="2765" y="864"/>
                    <a:pt x="2770" y="864"/>
                  </a:cubicBezTo>
                  <a:cubicBezTo>
                    <a:pt x="2775" y="864"/>
                    <a:pt x="2781" y="862"/>
                    <a:pt x="2784" y="854"/>
                  </a:cubicBezTo>
                  <a:cubicBezTo>
                    <a:pt x="2814" y="761"/>
                    <a:pt x="2811" y="678"/>
                    <a:pt x="2773" y="607"/>
                  </a:cubicBezTo>
                  <a:close/>
                  <a:moveTo>
                    <a:pt x="838" y="362"/>
                  </a:moveTo>
                  <a:cubicBezTo>
                    <a:pt x="860" y="298"/>
                    <a:pt x="908" y="246"/>
                    <a:pt x="983" y="209"/>
                  </a:cubicBezTo>
                  <a:cubicBezTo>
                    <a:pt x="995" y="235"/>
                    <a:pt x="1021" y="306"/>
                    <a:pt x="1003" y="388"/>
                  </a:cubicBezTo>
                  <a:cubicBezTo>
                    <a:pt x="987" y="464"/>
                    <a:pt x="938" y="528"/>
                    <a:pt x="859" y="580"/>
                  </a:cubicBezTo>
                  <a:cubicBezTo>
                    <a:pt x="874" y="541"/>
                    <a:pt x="888" y="502"/>
                    <a:pt x="901" y="463"/>
                  </a:cubicBezTo>
                  <a:cubicBezTo>
                    <a:pt x="915" y="416"/>
                    <a:pt x="930" y="370"/>
                    <a:pt x="939" y="322"/>
                  </a:cubicBezTo>
                  <a:cubicBezTo>
                    <a:pt x="918" y="366"/>
                    <a:pt x="903" y="412"/>
                    <a:pt x="887" y="458"/>
                  </a:cubicBezTo>
                  <a:cubicBezTo>
                    <a:pt x="875" y="499"/>
                    <a:pt x="863" y="540"/>
                    <a:pt x="854" y="582"/>
                  </a:cubicBezTo>
                  <a:cubicBezTo>
                    <a:pt x="853" y="583"/>
                    <a:pt x="852" y="584"/>
                    <a:pt x="851" y="584"/>
                  </a:cubicBezTo>
                  <a:cubicBezTo>
                    <a:pt x="836" y="549"/>
                    <a:pt x="805" y="454"/>
                    <a:pt x="838" y="362"/>
                  </a:cubicBezTo>
                  <a:close/>
                  <a:moveTo>
                    <a:pt x="336" y="272"/>
                  </a:moveTo>
                  <a:cubicBezTo>
                    <a:pt x="393" y="235"/>
                    <a:pt x="463" y="225"/>
                    <a:pt x="545" y="240"/>
                  </a:cubicBezTo>
                  <a:cubicBezTo>
                    <a:pt x="539" y="269"/>
                    <a:pt x="515" y="341"/>
                    <a:pt x="450" y="394"/>
                  </a:cubicBezTo>
                  <a:cubicBezTo>
                    <a:pt x="390" y="445"/>
                    <a:pt x="312" y="465"/>
                    <a:pt x="215" y="455"/>
                  </a:cubicBezTo>
                  <a:cubicBezTo>
                    <a:pt x="254" y="433"/>
                    <a:pt x="292" y="408"/>
                    <a:pt x="329" y="382"/>
                  </a:cubicBezTo>
                  <a:cubicBezTo>
                    <a:pt x="368" y="354"/>
                    <a:pt x="408" y="325"/>
                    <a:pt x="444" y="292"/>
                  </a:cubicBezTo>
                  <a:cubicBezTo>
                    <a:pt x="401" y="315"/>
                    <a:pt x="361" y="343"/>
                    <a:pt x="321" y="370"/>
                  </a:cubicBezTo>
                  <a:cubicBezTo>
                    <a:pt x="284" y="397"/>
                    <a:pt x="247" y="424"/>
                    <a:pt x="213" y="455"/>
                  </a:cubicBezTo>
                  <a:cubicBezTo>
                    <a:pt x="210" y="455"/>
                    <a:pt x="210" y="455"/>
                    <a:pt x="210" y="455"/>
                  </a:cubicBezTo>
                  <a:cubicBezTo>
                    <a:pt x="220" y="418"/>
                    <a:pt x="254" y="325"/>
                    <a:pt x="336" y="272"/>
                  </a:cubicBezTo>
                  <a:close/>
                  <a:moveTo>
                    <a:pt x="2185" y="93"/>
                  </a:moveTo>
                  <a:cubicBezTo>
                    <a:pt x="2231" y="56"/>
                    <a:pt x="2288" y="37"/>
                    <a:pt x="2357" y="37"/>
                  </a:cubicBezTo>
                  <a:cubicBezTo>
                    <a:pt x="2367" y="37"/>
                    <a:pt x="2378" y="37"/>
                    <a:pt x="2389" y="38"/>
                  </a:cubicBezTo>
                  <a:cubicBezTo>
                    <a:pt x="2386" y="66"/>
                    <a:pt x="2371" y="141"/>
                    <a:pt x="2313" y="202"/>
                  </a:cubicBezTo>
                  <a:cubicBezTo>
                    <a:pt x="2262" y="255"/>
                    <a:pt x="2192" y="284"/>
                    <a:pt x="2104" y="288"/>
                  </a:cubicBezTo>
                  <a:cubicBezTo>
                    <a:pt x="2097" y="289"/>
                    <a:pt x="2093" y="290"/>
                    <a:pt x="2088" y="289"/>
                  </a:cubicBezTo>
                  <a:cubicBezTo>
                    <a:pt x="2119" y="267"/>
                    <a:pt x="2151" y="243"/>
                    <a:pt x="2182" y="218"/>
                  </a:cubicBezTo>
                  <a:cubicBezTo>
                    <a:pt x="2219" y="187"/>
                    <a:pt x="2257" y="156"/>
                    <a:pt x="2291" y="121"/>
                  </a:cubicBezTo>
                  <a:cubicBezTo>
                    <a:pt x="2249" y="147"/>
                    <a:pt x="2211" y="177"/>
                    <a:pt x="2173" y="207"/>
                  </a:cubicBezTo>
                  <a:cubicBezTo>
                    <a:pt x="2142" y="233"/>
                    <a:pt x="2111" y="259"/>
                    <a:pt x="2081" y="288"/>
                  </a:cubicBezTo>
                  <a:cubicBezTo>
                    <a:pt x="2088" y="249"/>
                    <a:pt x="2111" y="154"/>
                    <a:pt x="2185" y="93"/>
                  </a:cubicBezTo>
                  <a:close/>
                  <a:moveTo>
                    <a:pt x="1464" y="198"/>
                  </a:moveTo>
                  <a:cubicBezTo>
                    <a:pt x="1487" y="133"/>
                    <a:pt x="1536" y="82"/>
                    <a:pt x="1610" y="44"/>
                  </a:cubicBezTo>
                  <a:cubicBezTo>
                    <a:pt x="1623" y="70"/>
                    <a:pt x="1648" y="141"/>
                    <a:pt x="1630" y="223"/>
                  </a:cubicBezTo>
                  <a:cubicBezTo>
                    <a:pt x="1615" y="297"/>
                    <a:pt x="1569" y="359"/>
                    <a:pt x="1493" y="410"/>
                  </a:cubicBezTo>
                  <a:cubicBezTo>
                    <a:pt x="1506" y="376"/>
                    <a:pt x="1519" y="340"/>
                    <a:pt x="1531" y="304"/>
                  </a:cubicBezTo>
                  <a:cubicBezTo>
                    <a:pt x="1545" y="258"/>
                    <a:pt x="1560" y="211"/>
                    <a:pt x="1569" y="163"/>
                  </a:cubicBezTo>
                  <a:cubicBezTo>
                    <a:pt x="1548" y="208"/>
                    <a:pt x="1533" y="254"/>
                    <a:pt x="1517" y="300"/>
                  </a:cubicBezTo>
                  <a:cubicBezTo>
                    <a:pt x="1506" y="338"/>
                    <a:pt x="1494" y="376"/>
                    <a:pt x="1486" y="415"/>
                  </a:cubicBezTo>
                  <a:cubicBezTo>
                    <a:pt x="1483" y="417"/>
                    <a:pt x="1480" y="418"/>
                    <a:pt x="1478" y="420"/>
                  </a:cubicBezTo>
                  <a:cubicBezTo>
                    <a:pt x="1464" y="384"/>
                    <a:pt x="1433" y="290"/>
                    <a:pt x="1464" y="198"/>
                  </a:cubicBezTo>
                  <a:close/>
                  <a:moveTo>
                    <a:pt x="2760" y="833"/>
                  </a:moveTo>
                  <a:cubicBezTo>
                    <a:pt x="2733" y="824"/>
                    <a:pt x="2663" y="793"/>
                    <a:pt x="2615" y="725"/>
                  </a:cubicBezTo>
                  <a:cubicBezTo>
                    <a:pt x="2572" y="664"/>
                    <a:pt x="2558" y="588"/>
                    <a:pt x="2573" y="499"/>
                  </a:cubicBezTo>
                  <a:cubicBezTo>
                    <a:pt x="2634" y="562"/>
                    <a:pt x="2681" y="642"/>
                    <a:pt x="2708" y="729"/>
                  </a:cubicBezTo>
                  <a:cubicBezTo>
                    <a:pt x="2714" y="728"/>
                    <a:pt x="2714" y="728"/>
                    <a:pt x="2714" y="728"/>
                  </a:cubicBezTo>
                  <a:cubicBezTo>
                    <a:pt x="2695" y="640"/>
                    <a:pt x="2653" y="556"/>
                    <a:pt x="2595" y="488"/>
                  </a:cubicBezTo>
                  <a:cubicBezTo>
                    <a:pt x="2637" y="507"/>
                    <a:pt x="2708" y="548"/>
                    <a:pt x="2747" y="621"/>
                  </a:cubicBezTo>
                  <a:cubicBezTo>
                    <a:pt x="2779" y="682"/>
                    <a:pt x="2784" y="752"/>
                    <a:pt x="2760" y="8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1">
              <a:extLst>
                <a:ext uri="{FF2B5EF4-FFF2-40B4-BE49-F238E27FC236}">
                  <a16:creationId xmlns="" xmlns:a16="http://schemas.microsoft.com/office/drawing/2014/main" id="{4EFA7388-23CD-4645-A50E-7E73AEA3A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077" y="5784012"/>
              <a:ext cx="3662542" cy="701903"/>
            </a:xfrm>
            <a:custGeom>
              <a:avLst/>
              <a:gdLst>
                <a:gd name="T0" fmla="*/ 5057 w 5714"/>
                <a:gd name="T1" fmla="*/ 232 h 1095"/>
                <a:gd name="T2" fmla="*/ 4439 w 5714"/>
                <a:gd name="T3" fmla="*/ 398 h 1095"/>
                <a:gd name="T4" fmla="*/ 3206 w 5714"/>
                <a:gd name="T5" fmla="*/ 373 h 1095"/>
                <a:gd name="T6" fmla="*/ 3014 w 5714"/>
                <a:gd name="T7" fmla="*/ 3 h 1095"/>
                <a:gd name="T8" fmla="*/ 2857 w 5714"/>
                <a:gd name="T9" fmla="*/ 159 h 1095"/>
                <a:gd name="T10" fmla="*/ 2701 w 5714"/>
                <a:gd name="T11" fmla="*/ 3 h 1095"/>
                <a:gd name="T12" fmla="*/ 2509 w 5714"/>
                <a:gd name="T13" fmla="*/ 373 h 1095"/>
                <a:gd name="T14" fmla="*/ 1276 w 5714"/>
                <a:gd name="T15" fmla="*/ 398 h 1095"/>
                <a:gd name="T16" fmla="*/ 658 w 5714"/>
                <a:gd name="T17" fmla="*/ 232 h 1095"/>
                <a:gd name="T18" fmla="*/ 71 w 5714"/>
                <a:gd name="T19" fmla="*/ 427 h 1095"/>
                <a:gd name="T20" fmla="*/ 230 w 5714"/>
                <a:gd name="T21" fmla="*/ 1003 h 1095"/>
                <a:gd name="T22" fmla="*/ 858 w 5714"/>
                <a:gd name="T23" fmla="*/ 990 h 1095"/>
                <a:gd name="T24" fmla="*/ 817 w 5714"/>
                <a:gd name="T25" fmla="*/ 566 h 1095"/>
                <a:gd name="T26" fmla="*/ 662 w 5714"/>
                <a:gd name="T27" fmla="*/ 586 h 1095"/>
                <a:gd name="T28" fmla="*/ 828 w 5714"/>
                <a:gd name="T29" fmla="*/ 956 h 1095"/>
                <a:gd name="T30" fmla="*/ 256 w 5714"/>
                <a:gd name="T31" fmla="*/ 963 h 1095"/>
                <a:gd name="T32" fmla="*/ 37 w 5714"/>
                <a:gd name="T33" fmla="*/ 582 h 1095"/>
                <a:gd name="T34" fmla="*/ 342 w 5714"/>
                <a:gd name="T35" fmla="*/ 269 h 1095"/>
                <a:gd name="T36" fmla="*/ 958 w 5714"/>
                <a:gd name="T37" fmla="*/ 344 h 1095"/>
                <a:gd name="T38" fmla="*/ 1897 w 5714"/>
                <a:gd name="T39" fmla="*/ 551 h 1095"/>
                <a:gd name="T40" fmla="*/ 2801 w 5714"/>
                <a:gd name="T41" fmla="*/ 243 h 1095"/>
                <a:gd name="T42" fmla="*/ 2914 w 5714"/>
                <a:gd name="T43" fmla="*/ 243 h 1095"/>
                <a:gd name="T44" fmla="*/ 3818 w 5714"/>
                <a:gd name="T45" fmla="*/ 551 h 1095"/>
                <a:gd name="T46" fmla="*/ 4756 w 5714"/>
                <a:gd name="T47" fmla="*/ 344 h 1095"/>
                <a:gd name="T48" fmla="*/ 5373 w 5714"/>
                <a:gd name="T49" fmla="*/ 269 h 1095"/>
                <a:gd name="T50" fmla="*/ 5677 w 5714"/>
                <a:gd name="T51" fmla="*/ 582 h 1095"/>
                <a:gd name="T52" fmla="*/ 5459 w 5714"/>
                <a:gd name="T53" fmla="*/ 963 h 1095"/>
                <a:gd name="T54" fmla="*/ 4887 w 5714"/>
                <a:gd name="T55" fmla="*/ 956 h 1095"/>
                <a:gd name="T56" fmla="*/ 5053 w 5714"/>
                <a:gd name="T57" fmla="*/ 586 h 1095"/>
                <a:gd name="T58" fmla="*/ 4897 w 5714"/>
                <a:gd name="T59" fmla="*/ 566 h 1095"/>
                <a:gd name="T60" fmla="*/ 4857 w 5714"/>
                <a:gd name="T61" fmla="*/ 990 h 1095"/>
                <a:gd name="T62" fmla="*/ 5485 w 5714"/>
                <a:gd name="T63" fmla="*/ 1003 h 1095"/>
                <a:gd name="T64" fmla="*/ 5643 w 5714"/>
                <a:gd name="T65" fmla="*/ 427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14" h="1095">
                  <a:moveTo>
                    <a:pt x="5378" y="249"/>
                  </a:moveTo>
                  <a:cubicBezTo>
                    <a:pt x="5273" y="221"/>
                    <a:pt x="5163" y="219"/>
                    <a:pt x="5057" y="232"/>
                  </a:cubicBezTo>
                  <a:cubicBezTo>
                    <a:pt x="4950" y="244"/>
                    <a:pt x="4844" y="269"/>
                    <a:pt x="4742" y="301"/>
                  </a:cubicBezTo>
                  <a:cubicBezTo>
                    <a:pt x="4639" y="334"/>
                    <a:pt x="4541" y="370"/>
                    <a:pt x="4439" y="398"/>
                  </a:cubicBezTo>
                  <a:cubicBezTo>
                    <a:pt x="4236" y="455"/>
                    <a:pt x="4027" y="489"/>
                    <a:pt x="3818" y="490"/>
                  </a:cubicBezTo>
                  <a:cubicBezTo>
                    <a:pt x="3609" y="490"/>
                    <a:pt x="3399" y="455"/>
                    <a:pt x="3206" y="373"/>
                  </a:cubicBezTo>
                  <a:cubicBezTo>
                    <a:pt x="3087" y="324"/>
                    <a:pt x="2974" y="257"/>
                    <a:pt x="2875" y="174"/>
                  </a:cubicBezTo>
                  <a:cubicBezTo>
                    <a:pt x="2927" y="122"/>
                    <a:pt x="2973" y="64"/>
                    <a:pt x="3014" y="3"/>
                  </a:cubicBezTo>
                  <a:cubicBezTo>
                    <a:pt x="3009" y="0"/>
                    <a:pt x="3009" y="0"/>
                    <a:pt x="3009" y="0"/>
                  </a:cubicBezTo>
                  <a:cubicBezTo>
                    <a:pt x="2964" y="58"/>
                    <a:pt x="2912" y="111"/>
                    <a:pt x="2857" y="159"/>
                  </a:cubicBezTo>
                  <a:cubicBezTo>
                    <a:pt x="2802" y="111"/>
                    <a:pt x="2751" y="58"/>
                    <a:pt x="2706" y="0"/>
                  </a:cubicBezTo>
                  <a:cubicBezTo>
                    <a:pt x="2701" y="3"/>
                    <a:pt x="2701" y="3"/>
                    <a:pt x="2701" y="3"/>
                  </a:cubicBezTo>
                  <a:cubicBezTo>
                    <a:pt x="2741" y="64"/>
                    <a:pt x="2788" y="122"/>
                    <a:pt x="2840" y="174"/>
                  </a:cubicBezTo>
                  <a:cubicBezTo>
                    <a:pt x="2740" y="257"/>
                    <a:pt x="2628" y="324"/>
                    <a:pt x="2509" y="373"/>
                  </a:cubicBezTo>
                  <a:cubicBezTo>
                    <a:pt x="2315" y="455"/>
                    <a:pt x="2106" y="490"/>
                    <a:pt x="1897" y="490"/>
                  </a:cubicBezTo>
                  <a:cubicBezTo>
                    <a:pt x="1688" y="489"/>
                    <a:pt x="1479" y="455"/>
                    <a:pt x="1276" y="398"/>
                  </a:cubicBezTo>
                  <a:cubicBezTo>
                    <a:pt x="1174" y="370"/>
                    <a:pt x="1075" y="334"/>
                    <a:pt x="973" y="301"/>
                  </a:cubicBezTo>
                  <a:cubicBezTo>
                    <a:pt x="870" y="269"/>
                    <a:pt x="765" y="244"/>
                    <a:pt x="658" y="232"/>
                  </a:cubicBezTo>
                  <a:cubicBezTo>
                    <a:pt x="551" y="219"/>
                    <a:pt x="441" y="221"/>
                    <a:pt x="336" y="249"/>
                  </a:cubicBezTo>
                  <a:cubicBezTo>
                    <a:pt x="231" y="276"/>
                    <a:pt x="136" y="340"/>
                    <a:pt x="71" y="427"/>
                  </a:cubicBezTo>
                  <a:cubicBezTo>
                    <a:pt x="2" y="516"/>
                    <a:pt x="0" y="640"/>
                    <a:pt x="33" y="743"/>
                  </a:cubicBezTo>
                  <a:cubicBezTo>
                    <a:pt x="65" y="848"/>
                    <a:pt x="137" y="942"/>
                    <a:pt x="230" y="1003"/>
                  </a:cubicBezTo>
                  <a:cubicBezTo>
                    <a:pt x="324" y="1063"/>
                    <a:pt x="435" y="1095"/>
                    <a:pt x="546" y="1095"/>
                  </a:cubicBezTo>
                  <a:cubicBezTo>
                    <a:pt x="655" y="1095"/>
                    <a:pt x="771" y="1066"/>
                    <a:pt x="858" y="990"/>
                  </a:cubicBezTo>
                  <a:cubicBezTo>
                    <a:pt x="943" y="914"/>
                    <a:pt x="984" y="786"/>
                    <a:pt x="939" y="678"/>
                  </a:cubicBezTo>
                  <a:cubicBezTo>
                    <a:pt x="917" y="624"/>
                    <a:pt x="870" y="585"/>
                    <a:pt x="817" y="566"/>
                  </a:cubicBezTo>
                  <a:cubicBezTo>
                    <a:pt x="766" y="547"/>
                    <a:pt x="704" y="549"/>
                    <a:pt x="659" y="582"/>
                  </a:cubicBezTo>
                  <a:cubicBezTo>
                    <a:pt x="662" y="586"/>
                    <a:pt x="662" y="586"/>
                    <a:pt x="662" y="586"/>
                  </a:cubicBezTo>
                  <a:cubicBezTo>
                    <a:pt x="757" y="536"/>
                    <a:pt x="878" y="599"/>
                    <a:pt x="911" y="690"/>
                  </a:cubicBezTo>
                  <a:cubicBezTo>
                    <a:pt x="945" y="784"/>
                    <a:pt x="901" y="893"/>
                    <a:pt x="828" y="956"/>
                  </a:cubicBezTo>
                  <a:cubicBezTo>
                    <a:pt x="752" y="1021"/>
                    <a:pt x="647" y="1045"/>
                    <a:pt x="546" y="1043"/>
                  </a:cubicBezTo>
                  <a:cubicBezTo>
                    <a:pt x="444" y="1042"/>
                    <a:pt x="342" y="1016"/>
                    <a:pt x="256" y="963"/>
                  </a:cubicBezTo>
                  <a:cubicBezTo>
                    <a:pt x="168" y="911"/>
                    <a:pt x="99" y="830"/>
                    <a:pt x="63" y="733"/>
                  </a:cubicBezTo>
                  <a:cubicBezTo>
                    <a:pt x="45" y="685"/>
                    <a:pt x="36" y="633"/>
                    <a:pt x="37" y="582"/>
                  </a:cubicBezTo>
                  <a:cubicBezTo>
                    <a:pt x="41" y="531"/>
                    <a:pt x="56" y="480"/>
                    <a:pt x="87" y="439"/>
                  </a:cubicBezTo>
                  <a:cubicBezTo>
                    <a:pt x="147" y="352"/>
                    <a:pt x="240" y="294"/>
                    <a:pt x="342" y="269"/>
                  </a:cubicBezTo>
                  <a:cubicBezTo>
                    <a:pt x="443" y="242"/>
                    <a:pt x="550" y="248"/>
                    <a:pt x="654" y="263"/>
                  </a:cubicBezTo>
                  <a:cubicBezTo>
                    <a:pt x="758" y="280"/>
                    <a:pt x="859" y="310"/>
                    <a:pt x="958" y="344"/>
                  </a:cubicBezTo>
                  <a:cubicBezTo>
                    <a:pt x="1057" y="379"/>
                    <a:pt x="1157" y="421"/>
                    <a:pt x="1260" y="450"/>
                  </a:cubicBezTo>
                  <a:cubicBezTo>
                    <a:pt x="1466" y="512"/>
                    <a:pt x="1680" y="553"/>
                    <a:pt x="1897" y="551"/>
                  </a:cubicBezTo>
                  <a:cubicBezTo>
                    <a:pt x="2113" y="552"/>
                    <a:pt x="2331" y="507"/>
                    <a:pt x="2527" y="416"/>
                  </a:cubicBezTo>
                  <a:cubicBezTo>
                    <a:pt x="2625" y="370"/>
                    <a:pt x="2717" y="312"/>
                    <a:pt x="2801" y="243"/>
                  </a:cubicBezTo>
                  <a:cubicBezTo>
                    <a:pt x="2820" y="227"/>
                    <a:pt x="2839" y="210"/>
                    <a:pt x="2857" y="192"/>
                  </a:cubicBezTo>
                  <a:cubicBezTo>
                    <a:pt x="2876" y="210"/>
                    <a:pt x="2894" y="227"/>
                    <a:pt x="2914" y="243"/>
                  </a:cubicBezTo>
                  <a:cubicBezTo>
                    <a:pt x="2997" y="312"/>
                    <a:pt x="3089" y="370"/>
                    <a:pt x="3187" y="416"/>
                  </a:cubicBezTo>
                  <a:cubicBezTo>
                    <a:pt x="3383" y="507"/>
                    <a:pt x="3601" y="552"/>
                    <a:pt x="3818" y="551"/>
                  </a:cubicBezTo>
                  <a:cubicBezTo>
                    <a:pt x="4034" y="553"/>
                    <a:pt x="4249" y="512"/>
                    <a:pt x="4454" y="450"/>
                  </a:cubicBezTo>
                  <a:cubicBezTo>
                    <a:pt x="4557" y="421"/>
                    <a:pt x="4657" y="379"/>
                    <a:pt x="4756" y="344"/>
                  </a:cubicBezTo>
                  <a:cubicBezTo>
                    <a:pt x="4856" y="310"/>
                    <a:pt x="4957" y="280"/>
                    <a:pt x="5061" y="263"/>
                  </a:cubicBezTo>
                  <a:cubicBezTo>
                    <a:pt x="5164" y="248"/>
                    <a:pt x="5271" y="242"/>
                    <a:pt x="5373" y="269"/>
                  </a:cubicBezTo>
                  <a:cubicBezTo>
                    <a:pt x="5474" y="294"/>
                    <a:pt x="5568" y="352"/>
                    <a:pt x="5627" y="439"/>
                  </a:cubicBezTo>
                  <a:cubicBezTo>
                    <a:pt x="5659" y="480"/>
                    <a:pt x="5674" y="531"/>
                    <a:pt x="5677" y="582"/>
                  </a:cubicBezTo>
                  <a:cubicBezTo>
                    <a:pt x="5679" y="633"/>
                    <a:pt x="5670" y="685"/>
                    <a:pt x="5651" y="733"/>
                  </a:cubicBezTo>
                  <a:cubicBezTo>
                    <a:pt x="5616" y="830"/>
                    <a:pt x="5546" y="911"/>
                    <a:pt x="5459" y="963"/>
                  </a:cubicBezTo>
                  <a:cubicBezTo>
                    <a:pt x="5372" y="1016"/>
                    <a:pt x="5270" y="1042"/>
                    <a:pt x="5168" y="1043"/>
                  </a:cubicBezTo>
                  <a:cubicBezTo>
                    <a:pt x="5067" y="1045"/>
                    <a:pt x="4962" y="1021"/>
                    <a:pt x="4887" y="956"/>
                  </a:cubicBezTo>
                  <a:cubicBezTo>
                    <a:pt x="4813" y="893"/>
                    <a:pt x="4769" y="784"/>
                    <a:pt x="4804" y="690"/>
                  </a:cubicBezTo>
                  <a:cubicBezTo>
                    <a:pt x="4836" y="599"/>
                    <a:pt x="4958" y="536"/>
                    <a:pt x="5053" y="586"/>
                  </a:cubicBezTo>
                  <a:cubicBezTo>
                    <a:pt x="5056" y="582"/>
                    <a:pt x="5056" y="582"/>
                    <a:pt x="5056" y="582"/>
                  </a:cubicBezTo>
                  <a:cubicBezTo>
                    <a:pt x="5011" y="549"/>
                    <a:pt x="4949" y="547"/>
                    <a:pt x="4897" y="566"/>
                  </a:cubicBezTo>
                  <a:cubicBezTo>
                    <a:pt x="4845" y="585"/>
                    <a:pt x="4798" y="624"/>
                    <a:pt x="4775" y="678"/>
                  </a:cubicBezTo>
                  <a:cubicBezTo>
                    <a:pt x="4730" y="786"/>
                    <a:pt x="4772" y="914"/>
                    <a:pt x="4857" y="990"/>
                  </a:cubicBezTo>
                  <a:cubicBezTo>
                    <a:pt x="4943" y="1066"/>
                    <a:pt x="5059" y="1095"/>
                    <a:pt x="5169" y="1095"/>
                  </a:cubicBezTo>
                  <a:cubicBezTo>
                    <a:pt x="5280" y="1095"/>
                    <a:pt x="5391" y="1063"/>
                    <a:pt x="5485" y="1003"/>
                  </a:cubicBezTo>
                  <a:cubicBezTo>
                    <a:pt x="5578" y="942"/>
                    <a:pt x="5649" y="848"/>
                    <a:pt x="5681" y="743"/>
                  </a:cubicBezTo>
                  <a:cubicBezTo>
                    <a:pt x="5714" y="640"/>
                    <a:pt x="5712" y="516"/>
                    <a:pt x="5643" y="427"/>
                  </a:cubicBezTo>
                  <a:cubicBezTo>
                    <a:pt x="5579" y="340"/>
                    <a:pt x="5483" y="276"/>
                    <a:pt x="5378" y="2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44083" y="2283448"/>
            <a:ext cx="6374324" cy="750544"/>
            <a:chOff x="3344083" y="2341504"/>
            <a:chExt cx="6374324" cy="750544"/>
          </a:xfrm>
        </p:grpSpPr>
        <p:sp>
          <p:nvSpPr>
            <p:cNvPr id="21" name="Freeform 6">
              <a:extLst>
                <a:ext uri="{FF2B5EF4-FFF2-40B4-BE49-F238E27FC236}">
                  <a16:creationId xmlns="" xmlns:a16="http://schemas.microsoft.com/office/drawing/2014/main" id="{FC5CEC06-4A09-4FC6-A629-635BCCAE5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5987" y="2418751"/>
              <a:ext cx="1582420" cy="548640"/>
            </a:xfrm>
            <a:custGeom>
              <a:avLst/>
              <a:gdLst>
                <a:gd name="T0" fmla="*/ 2463 w 3327"/>
                <a:gd name="T1" fmla="*/ 568 h 1153"/>
                <a:gd name="T2" fmla="*/ 2387 w 3327"/>
                <a:gd name="T3" fmla="*/ 891 h 1153"/>
                <a:gd name="T4" fmla="*/ 2710 w 3327"/>
                <a:gd name="T5" fmla="*/ 1112 h 1153"/>
                <a:gd name="T6" fmla="*/ 3309 w 3327"/>
                <a:gd name="T7" fmla="*/ 619 h 1153"/>
                <a:gd name="T8" fmla="*/ 2598 w 3327"/>
                <a:gd name="T9" fmla="*/ 141 h 1153"/>
                <a:gd name="T10" fmla="*/ 1371 w 3327"/>
                <a:gd name="T11" fmla="*/ 595 h 1153"/>
                <a:gd name="T12" fmla="*/ 643 w 3327"/>
                <a:gd name="T13" fmla="*/ 770 h 1153"/>
                <a:gd name="T14" fmla="*/ 274 w 3327"/>
                <a:gd name="T15" fmla="*/ 705 h 1153"/>
                <a:gd name="T16" fmla="*/ 286 w 3327"/>
                <a:gd name="T17" fmla="*/ 345 h 1153"/>
                <a:gd name="T18" fmla="*/ 256 w 3327"/>
                <a:gd name="T19" fmla="*/ 236 h 1153"/>
                <a:gd name="T20" fmla="*/ 31 w 3327"/>
                <a:gd name="T21" fmla="*/ 564 h 1153"/>
                <a:gd name="T22" fmla="*/ 396 w 3327"/>
                <a:gd name="T23" fmla="*/ 876 h 1153"/>
                <a:gd name="T24" fmla="*/ 1673 w 3327"/>
                <a:gd name="T25" fmla="*/ 602 h 1153"/>
                <a:gd name="T26" fmla="*/ 3114 w 3327"/>
                <a:gd name="T27" fmla="*/ 403 h 1153"/>
                <a:gd name="T28" fmla="*/ 2955 w 3327"/>
                <a:gd name="T29" fmla="*/ 1010 h 1153"/>
                <a:gd name="T30" fmla="*/ 2548 w 3327"/>
                <a:gd name="T31" fmla="*/ 985 h 1153"/>
                <a:gd name="T32" fmla="*/ 2505 w 3327"/>
                <a:gd name="T33" fmla="*/ 611 h 1153"/>
                <a:gd name="T34" fmla="*/ 2463 w 3327"/>
                <a:gd name="T35" fmla="*/ 568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7" h="1153">
                  <a:moveTo>
                    <a:pt x="2463" y="568"/>
                  </a:moveTo>
                  <a:cubicBezTo>
                    <a:pt x="2367" y="647"/>
                    <a:pt x="2341" y="777"/>
                    <a:pt x="2387" y="891"/>
                  </a:cubicBezTo>
                  <a:cubicBezTo>
                    <a:pt x="2440" y="1022"/>
                    <a:pt x="2576" y="1093"/>
                    <a:pt x="2710" y="1112"/>
                  </a:cubicBezTo>
                  <a:cubicBezTo>
                    <a:pt x="2997" y="1153"/>
                    <a:pt x="3327" y="931"/>
                    <a:pt x="3309" y="619"/>
                  </a:cubicBezTo>
                  <a:cubicBezTo>
                    <a:pt x="3288" y="275"/>
                    <a:pt x="2894" y="115"/>
                    <a:pt x="2598" y="141"/>
                  </a:cubicBezTo>
                  <a:cubicBezTo>
                    <a:pt x="2166" y="178"/>
                    <a:pt x="1768" y="441"/>
                    <a:pt x="1371" y="595"/>
                  </a:cubicBezTo>
                  <a:cubicBezTo>
                    <a:pt x="1139" y="686"/>
                    <a:pt x="894" y="759"/>
                    <a:pt x="643" y="770"/>
                  </a:cubicBezTo>
                  <a:cubicBezTo>
                    <a:pt x="520" y="775"/>
                    <a:pt x="383" y="772"/>
                    <a:pt x="274" y="705"/>
                  </a:cubicBezTo>
                  <a:cubicBezTo>
                    <a:pt x="137" y="621"/>
                    <a:pt x="70" y="383"/>
                    <a:pt x="286" y="345"/>
                  </a:cubicBezTo>
                  <a:cubicBezTo>
                    <a:pt x="358" y="333"/>
                    <a:pt x="327" y="225"/>
                    <a:pt x="256" y="236"/>
                  </a:cubicBezTo>
                  <a:cubicBezTo>
                    <a:pt x="101" y="259"/>
                    <a:pt x="0" y="411"/>
                    <a:pt x="31" y="564"/>
                  </a:cubicBezTo>
                  <a:cubicBezTo>
                    <a:pt x="66" y="738"/>
                    <a:pt x="233" y="843"/>
                    <a:pt x="396" y="876"/>
                  </a:cubicBezTo>
                  <a:cubicBezTo>
                    <a:pt x="833" y="963"/>
                    <a:pt x="1284" y="777"/>
                    <a:pt x="1673" y="602"/>
                  </a:cubicBezTo>
                  <a:cubicBezTo>
                    <a:pt x="2067" y="425"/>
                    <a:pt x="2729" y="0"/>
                    <a:pt x="3114" y="403"/>
                  </a:cubicBezTo>
                  <a:cubicBezTo>
                    <a:pt x="3313" y="612"/>
                    <a:pt x="3196" y="898"/>
                    <a:pt x="2955" y="1010"/>
                  </a:cubicBezTo>
                  <a:cubicBezTo>
                    <a:pt x="2828" y="1069"/>
                    <a:pt x="2665" y="1066"/>
                    <a:pt x="2548" y="985"/>
                  </a:cubicBezTo>
                  <a:cubicBezTo>
                    <a:pt x="2420" y="897"/>
                    <a:pt x="2389" y="722"/>
                    <a:pt x="2505" y="611"/>
                  </a:cubicBezTo>
                  <a:cubicBezTo>
                    <a:pt x="2534" y="584"/>
                    <a:pt x="2492" y="544"/>
                    <a:pt x="2463" y="5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8BC0">
                    <a:alpha val="0"/>
                  </a:srgbClr>
                </a:gs>
                <a:gs pos="100000">
                  <a:srgbClr val="748BC0"/>
                </a:gs>
              </a:gsLst>
              <a:lin ang="10800000" scaled="1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223854" y="2341504"/>
              <a:ext cx="4049673" cy="750544"/>
              <a:chOff x="4268826" y="2749466"/>
              <a:chExt cx="4049673" cy="750544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4268826" y="2749466"/>
                <a:ext cx="404967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dirty="0">
                    <a:solidFill>
                      <a:srgbClr val="57668A"/>
                    </a:solidFill>
                    <a:cs typeface="+mn-ea"/>
                    <a:sym typeface="+mn-lt"/>
                  </a:rPr>
                  <a:t>单击此处添加标题文本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268826" y="3238400"/>
                <a:ext cx="3826689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100" dirty="0"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The user can demonstrate on a projector or computer</a:t>
                </a:r>
                <a:endParaRPr lang="zh-CN" altLang="en-US" sz="11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endParaRPr>
              </a:p>
            </p:txBody>
          </p:sp>
        </p:grpSp>
        <p:sp>
          <p:nvSpPr>
            <p:cNvPr id="4" name="椭圆 3"/>
            <p:cNvSpPr/>
            <p:nvPr/>
          </p:nvSpPr>
          <p:spPr bwMode="auto">
            <a:xfrm>
              <a:off x="3344083" y="2377086"/>
              <a:ext cx="656787" cy="656787"/>
            </a:xfrm>
            <a:prstGeom prst="ellipse">
              <a:avLst/>
            </a:prstGeom>
            <a:solidFill>
              <a:srgbClr val="748BC0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395015" y="3142458"/>
            <a:ext cx="6494827" cy="750544"/>
            <a:chOff x="2395015" y="3346027"/>
            <a:chExt cx="6494827" cy="750544"/>
          </a:xfrm>
        </p:grpSpPr>
        <p:grpSp>
          <p:nvGrpSpPr>
            <p:cNvPr id="28" name="组合 27"/>
            <p:cNvGrpSpPr/>
            <p:nvPr/>
          </p:nvGrpSpPr>
          <p:grpSpPr>
            <a:xfrm>
              <a:off x="4223854" y="3346027"/>
              <a:ext cx="4049673" cy="750544"/>
              <a:chOff x="4268826" y="2749466"/>
              <a:chExt cx="4049673" cy="75054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4268826" y="2749466"/>
                <a:ext cx="404967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dirty="0">
                    <a:solidFill>
                      <a:srgbClr val="57668A"/>
                    </a:solidFill>
                    <a:cs typeface="+mn-ea"/>
                    <a:sym typeface="+mn-lt"/>
                  </a:rPr>
                  <a:t>单击此处添加标题文本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4268826" y="3238400"/>
                <a:ext cx="3826689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100" dirty="0"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The user can demonstrate on a projector or computer</a:t>
                </a:r>
                <a:endParaRPr lang="zh-CN" altLang="en-US" sz="11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endParaRPr>
              </a:p>
            </p:txBody>
          </p:sp>
        </p:grpSp>
        <p:sp>
          <p:nvSpPr>
            <p:cNvPr id="31" name="椭圆 30"/>
            <p:cNvSpPr/>
            <p:nvPr/>
          </p:nvSpPr>
          <p:spPr bwMode="auto">
            <a:xfrm>
              <a:off x="8233055" y="3381609"/>
              <a:ext cx="656787" cy="656787"/>
            </a:xfrm>
            <a:prstGeom prst="ellipse">
              <a:avLst/>
            </a:prstGeom>
            <a:solidFill>
              <a:srgbClr val="748BC0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7">
              <a:extLst>
                <a:ext uri="{FF2B5EF4-FFF2-40B4-BE49-F238E27FC236}">
                  <a16:creationId xmlns="" xmlns:a16="http://schemas.microsoft.com/office/drawing/2014/main" id="{9645167A-12A0-4373-A319-5C046DEEF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5015" y="3489756"/>
              <a:ext cx="1582420" cy="548640"/>
            </a:xfrm>
            <a:custGeom>
              <a:avLst/>
              <a:gdLst>
                <a:gd name="T0" fmla="*/ 865 w 3328"/>
                <a:gd name="T1" fmla="*/ 568 h 1153"/>
                <a:gd name="T2" fmla="*/ 940 w 3328"/>
                <a:gd name="T3" fmla="*/ 891 h 1153"/>
                <a:gd name="T4" fmla="*/ 618 w 3328"/>
                <a:gd name="T5" fmla="*/ 1112 h 1153"/>
                <a:gd name="T6" fmla="*/ 19 w 3328"/>
                <a:gd name="T7" fmla="*/ 619 h 1153"/>
                <a:gd name="T8" fmla="*/ 730 w 3328"/>
                <a:gd name="T9" fmla="*/ 141 h 1153"/>
                <a:gd name="T10" fmla="*/ 1956 w 3328"/>
                <a:gd name="T11" fmla="*/ 595 h 1153"/>
                <a:gd name="T12" fmla="*/ 2684 w 3328"/>
                <a:gd name="T13" fmla="*/ 770 h 1153"/>
                <a:gd name="T14" fmla="*/ 3054 w 3328"/>
                <a:gd name="T15" fmla="*/ 705 h 1153"/>
                <a:gd name="T16" fmla="*/ 3042 w 3328"/>
                <a:gd name="T17" fmla="*/ 345 h 1153"/>
                <a:gd name="T18" fmla="*/ 3072 w 3328"/>
                <a:gd name="T19" fmla="*/ 236 h 1153"/>
                <a:gd name="T20" fmla="*/ 3297 w 3328"/>
                <a:gd name="T21" fmla="*/ 564 h 1153"/>
                <a:gd name="T22" fmla="*/ 2931 w 3328"/>
                <a:gd name="T23" fmla="*/ 876 h 1153"/>
                <a:gd name="T24" fmla="*/ 1654 w 3328"/>
                <a:gd name="T25" fmla="*/ 602 h 1153"/>
                <a:gd name="T26" fmla="*/ 214 w 3328"/>
                <a:gd name="T27" fmla="*/ 403 h 1153"/>
                <a:gd name="T28" fmla="*/ 373 w 3328"/>
                <a:gd name="T29" fmla="*/ 1010 h 1153"/>
                <a:gd name="T30" fmla="*/ 779 w 3328"/>
                <a:gd name="T31" fmla="*/ 985 h 1153"/>
                <a:gd name="T32" fmla="*/ 822 w 3328"/>
                <a:gd name="T33" fmla="*/ 611 h 1153"/>
                <a:gd name="T34" fmla="*/ 865 w 3328"/>
                <a:gd name="T35" fmla="*/ 568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8" h="1153">
                  <a:moveTo>
                    <a:pt x="865" y="568"/>
                  </a:moveTo>
                  <a:cubicBezTo>
                    <a:pt x="960" y="647"/>
                    <a:pt x="986" y="777"/>
                    <a:pt x="940" y="891"/>
                  </a:cubicBezTo>
                  <a:cubicBezTo>
                    <a:pt x="888" y="1022"/>
                    <a:pt x="751" y="1093"/>
                    <a:pt x="618" y="1112"/>
                  </a:cubicBezTo>
                  <a:cubicBezTo>
                    <a:pt x="330" y="1153"/>
                    <a:pt x="0" y="931"/>
                    <a:pt x="19" y="619"/>
                  </a:cubicBezTo>
                  <a:cubicBezTo>
                    <a:pt x="40" y="275"/>
                    <a:pt x="433" y="115"/>
                    <a:pt x="730" y="141"/>
                  </a:cubicBezTo>
                  <a:cubicBezTo>
                    <a:pt x="1162" y="178"/>
                    <a:pt x="1560" y="441"/>
                    <a:pt x="1956" y="595"/>
                  </a:cubicBezTo>
                  <a:cubicBezTo>
                    <a:pt x="2189" y="686"/>
                    <a:pt x="2433" y="759"/>
                    <a:pt x="2684" y="770"/>
                  </a:cubicBezTo>
                  <a:cubicBezTo>
                    <a:pt x="2808" y="775"/>
                    <a:pt x="2945" y="772"/>
                    <a:pt x="3054" y="705"/>
                  </a:cubicBezTo>
                  <a:cubicBezTo>
                    <a:pt x="3191" y="621"/>
                    <a:pt x="3257" y="383"/>
                    <a:pt x="3042" y="345"/>
                  </a:cubicBezTo>
                  <a:cubicBezTo>
                    <a:pt x="2969" y="333"/>
                    <a:pt x="3001" y="225"/>
                    <a:pt x="3072" y="236"/>
                  </a:cubicBezTo>
                  <a:cubicBezTo>
                    <a:pt x="3226" y="259"/>
                    <a:pt x="3328" y="411"/>
                    <a:pt x="3297" y="564"/>
                  </a:cubicBezTo>
                  <a:cubicBezTo>
                    <a:pt x="3261" y="738"/>
                    <a:pt x="3095" y="843"/>
                    <a:pt x="2931" y="876"/>
                  </a:cubicBezTo>
                  <a:cubicBezTo>
                    <a:pt x="2495" y="963"/>
                    <a:pt x="2044" y="777"/>
                    <a:pt x="1654" y="602"/>
                  </a:cubicBezTo>
                  <a:cubicBezTo>
                    <a:pt x="1261" y="425"/>
                    <a:pt x="598" y="0"/>
                    <a:pt x="214" y="403"/>
                  </a:cubicBezTo>
                  <a:cubicBezTo>
                    <a:pt x="14" y="612"/>
                    <a:pt x="132" y="898"/>
                    <a:pt x="373" y="1010"/>
                  </a:cubicBezTo>
                  <a:cubicBezTo>
                    <a:pt x="499" y="1069"/>
                    <a:pt x="662" y="1066"/>
                    <a:pt x="779" y="985"/>
                  </a:cubicBezTo>
                  <a:cubicBezTo>
                    <a:pt x="908" y="897"/>
                    <a:pt x="939" y="722"/>
                    <a:pt x="822" y="611"/>
                  </a:cubicBezTo>
                  <a:cubicBezTo>
                    <a:pt x="793" y="584"/>
                    <a:pt x="835" y="544"/>
                    <a:pt x="865" y="5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8BC0">
                    <a:alpha val="0"/>
                  </a:srgbClr>
                </a:gs>
                <a:gs pos="100000">
                  <a:srgbClr val="748BC0"/>
                </a:gs>
              </a:gsLst>
              <a:lin ang="0" scaled="1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344083" y="4022918"/>
            <a:ext cx="6374324" cy="750544"/>
            <a:chOff x="3344083" y="2341504"/>
            <a:chExt cx="6374324" cy="750544"/>
          </a:xfrm>
        </p:grpSpPr>
        <p:sp>
          <p:nvSpPr>
            <p:cNvPr id="50" name="Freeform 6">
              <a:extLst>
                <a:ext uri="{FF2B5EF4-FFF2-40B4-BE49-F238E27FC236}">
                  <a16:creationId xmlns="" xmlns:a16="http://schemas.microsoft.com/office/drawing/2014/main" id="{FC5CEC06-4A09-4FC6-A629-635BCCAE5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5987" y="2418751"/>
              <a:ext cx="1582420" cy="548640"/>
            </a:xfrm>
            <a:custGeom>
              <a:avLst/>
              <a:gdLst>
                <a:gd name="T0" fmla="*/ 2463 w 3327"/>
                <a:gd name="T1" fmla="*/ 568 h 1153"/>
                <a:gd name="T2" fmla="*/ 2387 w 3327"/>
                <a:gd name="T3" fmla="*/ 891 h 1153"/>
                <a:gd name="T4" fmla="*/ 2710 w 3327"/>
                <a:gd name="T5" fmla="*/ 1112 h 1153"/>
                <a:gd name="T6" fmla="*/ 3309 w 3327"/>
                <a:gd name="T7" fmla="*/ 619 h 1153"/>
                <a:gd name="T8" fmla="*/ 2598 w 3327"/>
                <a:gd name="T9" fmla="*/ 141 h 1153"/>
                <a:gd name="T10" fmla="*/ 1371 w 3327"/>
                <a:gd name="T11" fmla="*/ 595 h 1153"/>
                <a:gd name="T12" fmla="*/ 643 w 3327"/>
                <a:gd name="T13" fmla="*/ 770 h 1153"/>
                <a:gd name="T14" fmla="*/ 274 w 3327"/>
                <a:gd name="T15" fmla="*/ 705 h 1153"/>
                <a:gd name="T16" fmla="*/ 286 w 3327"/>
                <a:gd name="T17" fmla="*/ 345 h 1153"/>
                <a:gd name="T18" fmla="*/ 256 w 3327"/>
                <a:gd name="T19" fmla="*/ 236 h 1153"/>
                <a:gd name="T20" fmla="*/ 31 w 3327"/>
                <a:gd name="T21" fmla="*/ 564 h 1153"/>
                <a:gd name="T22" fmla="*/ 396 w 3327"/>
                <a:gd name="T23" fmla="*/ 876 h 1153"/>
                <a:gd name="T24" fmla="*/ 1673 w 3327"/>
                <a:gd name="T25" fmla="*/ 602 h 1153"/>
                <a:gd name="T26" fmla="*/ 3114 w 3327"/>
                <a:gd name="T27" fmla="*/ 403 h 1153"/>
                <a:gd name="T28" fmla="*/ 2955 w 3327"/>
                <a:gd name="T29" fmla="*/ 1010 h 1153"/>
                <a:gd name="T30" fmla="*/ 2548 w 3327"/>
                <a:gd name="T31" fmla="*/ 985 h 1153"/>
                <a:gd name="T32" fmla="*/ 2505 w 3327"/>
                <a:gd name="T33" fmla="*/ 611 h 1153"/>
                <a:gd name="T34" fmla="*/ 2463 w 3327"/>
                <a:gd name="T35" fmla="*/ 568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7" h="1153">
                  <a:moveTo>
                    <a:pt x="2463" y="568"/>
                  </a:moveTo>
                  <a:cubicBezTo>
                    <a:pt x="2367" y="647"/>
                    <a:pt x="2341" y="777"/>
                    <a:pt x="2387" y="891"/>
                  </a:cubicBezTo>
                  <a:cubicBezTo>
                    <a:pt x="2440" y="1022"/>
                    <a:pt x="2576" y="1093"/>
                    <a:pt x="2710" y="1112"/>
                  </a:cubicBezTo>
                  <a:cubicBezTo>
                    <a:pt x="2997" y="1153"/>
                    <a:pt x="3327" y="931"/>
                    <a:pt x="3309" y="619"/>
                  </a:cubicBezTo>
                  <a:cubicBezTo>
                    <a:pt x="3288" y="275"/>
                    <a:pt x="2894" y="115"/>
                    <a:pt x="2598" y="141"/>
                  </a:cubicBezTo>
                  <a:cubicBezTo>
                    <a:pt x="2166" y="178"/>
                    <a:pt x="1768" y="441"/>
                    <a:pt x="1371" y="595"/>
                  </a:cubicBezTo>
                  <a:cubicBezTo>
                    <a:pt x="1139" y="686"/>
                    <a:pt x="894" y="759"/>
                    <a:pt x="643" y="770"/>
                  </a:cubicBezTo>
                  <a:cubicBezTo>
                    <a:pt x="520" y="775"/>
                    <a:pt x="383" y="772"/>
                    <a:pt x="274" y="705"/>
                  </a:cubicBezTo>
                  <a:cubicBezTo>
                    <a:pt x="137" y="621"/>
                    <a:pt x="70" y="383"/>
                    <a:pt x="286" y="345"/>
                  </a:cubicBezTo>
                  <a:cubicBezTo>
                    <a:pt x="358" y="333"/>
                    <a:pt x="327" y="225"/>
                    <a:pt x="256" y="236"/>
                  </a:cubicBezTo>
                  <a:cubicBezTo>
                    <a:pt x="101" y="259"/>
                    <a:pt x="0" y="411"/>
                    <a:pt x="31" y="564"/>
                  </a:cubicBezTo>
                  <a:cubicBezTo>
                    <a:pt x="66" y="738"/>
                    <a:pt x="233" y="843"/>
                    <a:pt x="396" y="876"/>
                  </a:cubicBezTo>
                  <a:cubicBezTo>
                    <a:pt x="833" y="963"/>
                    <a:pt x="1284" y="777"/>
                    <a:pt x="1673" y="602"/>
                  </a:cubicBezTo>
                  <a:cubicBezTo>
                    <a:pt x="2067" y="425"/>
                    <a:pt x="2729" y="0"/>
                    <a:pt x="3114" y="403"/>
                  </a:cubicBezTo>
                  <a:cubicBezTo>
                    <a:pt x="3313" y="612"/>
                    <a:pt x="3196" y="898"/>
                    <a:pt x="2955" y="1010"/>
                  </a:cubicBezTo>
                  <a:cubicBezTo>
                    <a:pt x="2828" y="1069"/>
                    <a:pt x="2665" y="1066"/>
                    <a:pt x="2548" y="985"/>
                  </a:cubicBezTo>
                  <a:cubicBezTo>
                    <a:pt x="2420" y="897"/>
                    <a:pt x="2389" y="722"/>
                    <a:pt x="2505" y="611"/>
                  </a:cubicBezTo>
                  <a:cubicBezTo>
                    <a:pt x="2534" y="584"/>
                    <a:pt x="2492" y="544"/>
                    <a:pt x="2463" y="5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8BC0">
                    <a:alpha val="0"/>
                  </a:srgbClr>
                </a:gs>
                <a:gs pos="100000">
                  <a:srgbClr val="748BC0"/>
                </a:gs>
              </a:gsLst>
              <a:lin ang="10800000" scaled="1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223854" y="2341504"/>
              <a:ext cx="4049673" cy="750544"/>
              <a:chOff x="4268826" y="2749466"/>
              <a:chExt cx="4049673" cy="750544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4268826" y="2749466"/>
                <a:ext cx="404967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dirty="0">
                    <a:solidFill>
                      <a:srgbClr val="57668A"/>
                    </a:solidFill>
                    <a:cs typeface="+mn-ea"/>
                    <a:sym typeface="+mn-lt"/>
                  </a:rPr>
                  <a:t>单击此处添加标题文本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4268826" y="3238400"/>
                <a:ext cx="3826689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100" dirty="0"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The user can demonstrate on a projector or computer</a:t>
                </a:r>
                <a:endParaRPr lang="zh-CN" altLang="en-US" sz="11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endParaRPr>
              </a:p>
            </p:txBody>
          </p:sp>
        </p:grpSp>
        <p:sp>
          <p:nvSpPr>
            <p:cNvPr id="52" name="椭圆 51"/>
            <p:cNvSpPr/>
            <p:nvPr/>
          </p:nvSpPr>
          <p:spPr bwMode="auto">
            <a:xfrm>
              <a:off x="3344083" y="2377086"/>
              <a:ext cx="656787" cy="656787"/>
            </a:xfrm>
            <a:prstGeom prst="ellipse">
              <a:avLst/>
            </a:prstGeom>
            <a:solidFill>
              <a:srgbClr val="748BC0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3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395015" y="4867414"/>
            <a:ext cx="6494827" cy="750544"/>
            <a:chOff x="2395015" y="3346027"/>
            <a:chExt cx="6494827" cy="750544"/>
          </a:xfrm>
        </p:grpSpPr>
        <p:grpSp>
          <p:nvGrpSpPr>
            <p:cNvPr id="56" name="组合 55"/>
            <p:cNvGrpSpPr/>
            <p:nvPr/>
          </p:nvGrpSpPr>
          <p:grpSpPr>
            <a:xfrm>
              <a:off x="4223854" y="3346027"/>
              <a:ext cx="4049673" cy="750544"/>
              <a:chOff x="4268826" y="2749466"/>
              <a:chExt cx="4049673" cy="750544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4268826" y="2749466"/>
                <a:ext cx="404967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dirty="0">
                    <a:solidFill>
                      <a:srgbClr val="57668A"/>
                    </a:solidFill>
                    <a:cs typeface="+mn-ea"/>
                    <a:sym typeface="+mn-lt"/>
                  </a:rPr>
                  <a:t>单击此处添加标题文本</a:t>
                </a: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4268826" y="3238400"/>
                <a:ext cx="3826689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100" dirty="0"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The user can demonstrate on a projector or computer</a:t>
                </a:r>
                <a:endParaRPr lang="zh-CN" altLang="en-US" sz="11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endParaRPr>
              </a:p>
            </p:txBody>
          </p:sp>
        </p:grpSp>
        <p:sp>
          <p:nvSpPr>
            <p:cNvPr id="57" name="椭圆 56"/>
            <p:cNvSpPr/>
            <p:nvPr/>
          </p:nvSpPr>
          <p:spPr bwMode="auto">
            <a:xfrm>
              <a:off x="8233055" y="3381609"/>
              <a:ext cx="656787" cy="656787"/>
            </a:xfrm>
            <a:prstGeom prst="ellipse">
              <a:avLst/>
            </a:prstGeom>
            <a:solidFill>
              <a:srgbClr val="748BC0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4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7">
              <a:extLst>
                <a:ext uri="{FF2B5EF4-FFF2-40B4-BE49-F238E27FC236}">
                  <a16:creationId xmlns="" xmlns:a16="http://schemas.microsoft.com/office/drawing/2014/main" id="{9645167A-12A0-4373-A319-5C046DEEF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5015" y="3489756"/>
              <a:ext cx="1582420" cy="548640"/>
            </a:xfrm>
            <a:custGeom>
              <a:avLst/>
              <a:gdLst>
                <a:gd name="T0" fmla="*/ 865 w 3328"/>
                <a:gd name="T1" fmla="*/ 568 h 1153"/>
                <a:gd name="T2" fmla="*/ 940 w 3328"/>
                <a:gd name="T3" fmla="*/ 891 h 1153"/>
                <a:gd name="T4" fmla="*/ 618 w 3328"/>
                <a:gd name="T5" fmla="*/ 1112 h 1153"/>
                <a:gd name="T6" fmla="*/ 19 w 3328"/>
                <a:gd name="T7" fmla="*/ 619 h 1153"/>
                <a:gd name="T8" fmla="*/ 730 w 3328"/>
                <a:gd name="T9" fmla="*/ 141 h 1153"/>
                <a:gd name="T10" fmla="*/ 1956 w 3328"/>
                <a:gd name="T11" fmla="*/ 595 h 1153"/>
                <a:gd name="T12" fmla="*/ 2684 w 3328"/>
                <a:gd name="T13" fmla="*/ 770 h 1153"/>
                <a:gd name="T14" fmla="*/ 3054 w 3328"/>
                <a:gd name="T15" fmla="*/ 705 h 1153"/>
                <a:gd name="T16" fmla="*/ 3042 w 3328"/>
                <a:gd name="T17" fmla="*/ 345 h 1153"/>
                <a:gd name="T18" fmla="*/ 3072 w 3328"/>
                <a:gd name="T19" fmla="*/ 236 h 1153"/>
                <a:gd name="T20" fmla="*/ 3297 w 3328"/>
                <a:gd name="T21" fmla="*/ 564 h 1153"/>
                <a:gd name="T22" fmla="*/ 2931 w 3328"/>
                <a:gd name="T23" fmla="*/ 876 h 1153"/>
                <a:gd name="T24" fmla="*/ 1654 w 3328"/>
                <a:gd name="T25" fmla="*/ 602 h 1153"/>
                <a:gd name="T26" fmla="*/ 214 w 3328"/>
                <a:gd name="T27" fmla="*/ 403 h 1153"/>
                <a:gd name="T28" fmla="*/ 373 w 3328"/>
                <a:gd name="T29" fmla="*/ 1010 h 1153"/>
                <a:gd name="T30" fmla="*/ 779 w 3328"/>
                <a:gd name="T31" fmla="*/ 985 h 1153"/>
                <a:gd name="T32" fmla="*/ 822 w 3328"/>
                <a:gd name="T33" fmla="*/ 611 h 1153"/>
                <a:gd name="T34" fmla="*/ 865 w 3328"/>
                <a:gd name="T35" fmla="*/ 568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8" h="1153">
                  <a:moveTo>
                    <a:pt x="865" y="568"/>
                  </a:moveTo>
                  <a:cubicBezTo>
                    <a:pt x="960" y="647"/>
                    <a:pt x="986" y="777"/>
                    <a:pt x="940" y="891"/>
                  </a:cubicBezTo>
                  <a:cubicBezTo>
                    <a:pt x="888" y="1022"/>
                    <a:pt x="751" y="1093"/>
                    <a:pt x="618" y="1112"/>
                  </a:cubicBezTo>
                  <a:cubicBezTo>
                    <a:pt x="330" y="1153"/>
                    <a:pt x="0" y="931"/>
                    <a:pt x="19" y="619"/>
                  </a:cubicBezTo>
                  <a:cubicBezTo>
                    <a:pt x="40" y="275"/>
                    <a:pt x="433" y="115"/>
                    <a:pt x="730" y="141"/>
                  </a:cubicBezTo>
                  <a:cubicBezTo>
                    <a:pt x="1162" y="178"/>
                    <a:pt x="1560" y="441"/>
                    <a:pt x="1956" y="595"/>
                  </a:cubicBezTo>
                  <a:cubicBezTo>
                    <a:pt x="2189" y="686"/>
                    <a:pt x="2433" y="759"/>
                    <a:pt x="2684" y="770"/>
                  </a:cubicBezTo>
                  <a:cubicBezTo>
                    <a:pt x="2808" y="775"/>
                    <a:pt x="2945" y="772"/>
                    <a:pt x="3054" y="705"/>
                  </a:cubicBezTo>
                  <a:cubicBezTo>
                    <a:pt x="3191" y="621"/>
                    <a:pt x="3257" y="383"/>
                    <a:pt x="3042" y="345"/>
                  </a:cubicBezTo>
                  <a:cubicBezTo>
                    <a:pt x="2969" y="333"/>
                    <a:pt x="3001" y="225"/>
                    <a:pt x="3072" y="236"/>
                  </a:cubicBezTo>
                  <a:cubicBezTo>
                    <a:pt x="3226" y="259"/>
                    <a:pt x="3328" y="411"/>
                    <a:pt x="3297" y="564"/>
                  </a:cubicBezTo>
                  <a:cubicBezTo>
                    <a:pt x="3261" y="738"/>
                    <a:pt x="3095" y="843"/>
                    <a:pt x="2931" y="876"/>
                  </a:cubicBezTo>
                  <a:cubicBezTo>
                    <a:pt x="2495" y="963"/>
                    <a:pt x="2044" y="777"/>
                    <a:pt x="1654" y="602"/>
                  </a:cubicBezTo>
                  <a:cubicBezTo>
                    <a:pt x="1261" y="425"/>
                    <a:pt x="598" y="0"/>
                    <a:pt x="214" y="403"/>
                  </a:cubicBezTo>
                  <a:cubicBezTo>
                    <a:pt x="14" y="612"/>
                    <a:pt x="132" y="898"/>
                    <a:pt x="373" y="1010"/>
                  </a:cubicBezTo>
                  <a:cubicBezTo>
                    <a:pt x="499" y="1069"/>
                    <a:pt x="662" y="1066"/>
                    <a:pt x="779" y="985"/>
                  </a:cubicBezTo>
                  <a:cubicBezTo>
                    <a:pt x="908" y="897"/>
                    <a:pt x="939" y="722"/>
                    <a:pt x="822" y="611"/>
                  </a:cubicBezTo>
                  <a:cubicBezTo>
                    <a:pt x="793" y="584"/>
                    <a:pt x="835" y="544"/>
                    <a:pt x="865" y="5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8BC0">
                    <a:alpha val="0"/>
                  </a:srgbClr>
                </a:gs>
                <a:gs pos="100000">
                  <a:srgbClr val="748BC0"/>
                </a:gs>
              </a:gsLst>
              <a:lin ang="0" scaled="1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4461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37403" y="1453237"/>
            <a:ext cx="1938044" cy="3938876"/>
            <a:chOff x="2717889" y="1965377"/>
            <a:chExt cx="1170425" cy="2378772"/>
          </a:xfrm>
        </p:grpSpPr>
        <p:grpSp>
          <p:nvGrpSpPr>
            <p:cNvPr id="100" name="Group 3"/>
            <p:cNvGrpSpPr/>
            <p:nvPr/>
          </p:nvGrpSpPr>
          <p:grpSpPr>
            <a:xfrm>
              <a:off x="2717889" y="1965377"/>
              <a:ext cx="685621" cy="685621"/>
              <a:chOff x="1071014" y="2141084"/>
              <a:chExt cx="914400" cy="914400"/>
            </a:xfrm>
          </p:grpSpPr>
          <p:sp>
            <p:nvSpPr>
              <p:cNvPr id="101" name="Teardrop 1"/>
              <p:cNvSpPr/>
              <p:nvPr/>
            </p:nvSpPr>
            <p:spPr>
              <a:xfrm rot="2714409">
                <a:off x="1071014" y="2141084"/>
                <a:ext cx="914400" cy="914400"/>
              </a:xfrm>
              <a:prstGeom prst="teardrop">
                <a:avLst/>
              </a:prstGeom>
              <a:solidFill>
                <a:srgbClr val="748B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02" name="Group 26"/>
              <p:cNvGrpSpPr>
                <a:grpSpLocks noChangeAspect="1"/>
              </p:cNvGrpSpPr>
              <p:nvPr/>
            </p:nvGrpSpPr>
            <p:grpSpPr>
              <a:xfrm>
                <a:off x="1352010" y="2413086"/>
                <a:ext cx="352407" cy="359364"/>
                <a:chOff x="7160655" y="2178006"/>
                <a:chExt cx="379359" cy="386846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03" name="Freeform 36"/>
                <p:cNvSpPr>
                  <a:spLocks noEditPoints="1"/>
                </p:cNvSpPr>
                <p:nvPr/>
              </p:nvSpPr>
              <p:spPr bwMode="auto">
                <a:xfrm>
                  <a:off x="7277956" y="2178006"/>
                  <a:ext cx="262058" cy="262058"/>
                </a:xfrm>
                <a:custGeom>
                  <a:avLst/>
                  <a:gdLst>
                    <a:gd name="T0" fmla="*/ 65 w 79"/>
                    <a:gd name="T1" fmla="*/ 14 h 79"/>
                    <a:gd name="T2" fmla="*/ 14 w 79"/>
                    <a:gd name="T3" fmla="*/ 14 h 79"/>
                    <a:gd name="T4" fmla="*/ 11 w 79"/>
                    <a:gd name="T5" fmla="*/ 63 h 79"/>
                    <a:gd name="T6" fmla="*/ 11 w 79"/>
                    <a:gd name="T7" fmla="*/ 63 h 79"/>
                    <a:gd name="T8" fmla="*/ 17 w 79"/>
                    <a:gd name="T9" fmla="*/ 68 h 79"/>
                    <a:gd name="T10" fmla="*/ 64 w 79"/>
                    <a:gd name="T11" fmla="*/ 65 h 79"/>
                    <a:gd name="T12" fmla="*/ 65 w 79"/>
                    <a:gd name="T13" fmla="*/ 14 h 79"/>
                    <a:gd name="T14" fmla="*/ 58 w 79"/>
                    <a:gd name="T15" fmla="*/ 59 h 79"/>
                    <a:gd name="T16" fmla="*/ 20 w 79"/>
                    <a:gd name="T17" fmla="*/ 59 h 79"/>
                    <a:gd name="T18" fmla="*/ 20 w 79"/>
                    <a:gd name="T19" fmla="*/ 21 h 79"/>
                    <a:gd name="T20" fmla="*/ 58 w 79"/>
                    <a:gd name="T21" fmla="*/ 21 h 79"/>
                    <a:gd name="T22" fmla="*/ 58 w 79"/>
                    <a:gd name="T23" fmla="*/ 5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79">
                      <a:moveTo>
                        <a:pt x="65" y="14"/>
                      </a:moveTo>
                      <a:cubicBezTo>
                        <a:pt x="51" y="0"/>
                        <a:pt x="28" y="0"/>
                        <a:pt x="14" y="14"/>
                      </a:cubicBezTo>
                      <a:cubicBezTo>
                        <a:pt x="0" y="28"/>
                        <a:pt x="0" y="49"/>
                        <a:pt x="11" y="63"/>
                      </a:cubicBezTo>
                      <a:cubicBezTo>
                        <a:pt x="11" y="63"/>
                        <a:pt x="11" y="63"/>
                        <a:pt x="11" y="63"/>
                      </a:cubicBezTo>
                      <a:cubicBezTo>
                        <a:pt x="14" y="66"/>
                        <a:pt x="15" y="67"/>
                        <a:pt x="17" y="68"/>
                      </a:cubicBezTo>
                      <a:cubicBezTo>
                        <a:pt x="31" y="79"/>
                        <a:pt x="51" y="78"/>
                        <a:pt x="64" y="65"/>
                      </a:cubicBezTo>
                      <a:cubicBezTo>
                        <a:pt x="78" y="51"/>
                        <a:pt x="79" y="29"/>
                        <a:pt x="65" y="14"/>
                      </a:cubicBezTo>
                      <a:close/>
                      <a:moveTo>
                        <a:pt x="58" y="59"/>
                      </a:moveTo>
                      <a:cubicBezTo>
                        <a:pt x="47" y="69"/>
                        <a:pt x="30" y="69"/>
                        <a:pt x="20" y="59"/>
                      </a:cubicBezTo>
                      <a:cubicBezTo>
                        <a:pt x="9" y="48"/>
                        <a:pt x="9" y="31"/>
                        <a:pt x="20" y="21"/>
                      </a:cubicBezTo>
                      <a:cubicBezTo>
                        <a:pt x="31" y="10"/>
                        <a:pt x="48" y="10"/>
                        <a:pt x="58" y="21"/>
                      </a:cubicBezTo>
                      <a:cubicBezTo>
                        <a:pt x="69" y="31"/>
                        <a:pt x="69" y="48"/>
                        <a:pt x="5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en-US" sz="135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37"/>
                <p:cNvSpPr/>
                <p:nvPr/>
              </p:nvSpPr>
              <p:spPr bwMode="auto">
                <a:xfrm>
                  <a:off x="7160655" y="2400130"/>
                  <a:ext cx="159730" cy="164722"/>
                </a:xfrm>
                <a:custGeom>
                  <a:avLst/>
                  <a:gdLst>
                    <a:gd name="T0" fmla="*/ 0 w 64"/>
                    <a:gd name="T1" fmla="*/ 52 h 66"/>
                    <a:gd name="T2" fmla="*/ 12 w 64"/>
                    <a:gd name="T3" fmla="*/ 66 h 66"/>
                    <a:gd name="T4" fmla="*/ 64 w 64"/>
                    <a:gd name="T5" fmla="*/ 8 h 66"/>
                    <a:gd name="T6" fmla="*/ 55 w 64"/>
                    <a:gd name="T7" fmla="*/ 0 h 66"/>
                    <a:gd name="T8" fmla="*/ 0 w 64"/>
                    <a:gd name="T9" fmla="*/ 5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66">
                      <a:moveTo>
                        <a:pt x="0" y="52"/>
                      </a:moveTo>
                      <a:lnTo>
                        <a:pt x="12" y="66"/>
                      </a:lnTo>
                      <a:lnTo>
                        <a:pt x="64" y="8"/>
                      </a:lnTo>
                      <a:lnTo>
                        <a:pt x="55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en-US" sz="135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 38"/>
                <p:cNvSpPr/>
                <p:nvPr/>
              </p:nvSpPr>
              <p:spPr bwMode="auto">
                <a:xfrm>
                  <a:off x="7412728" y="2265358"/>
                  <a:ext cx="99831" cy="119797"/>
                </a:xfrm>
                <a:custGeom>
                  <a:avLst/>
                  <a:gdLst>
                    <a:gd name="T0" fmla="*/ 16 w 30"/>
                    <a:gd name="T1" fmla="*/ 0 h 36"/>
                    <a:gd name="T2" fmla="*/ 0 w 30"/>
                    <a:gd name="T3" fmla="*/ 34 h 36"/>
                    <a:gd name="T4" fmla="*/ 6 w 30"/>
                    <a:gd name="T5" fmla="*/ 36 h 36"/>
                    <a:gd name="T6" fmla="*/ 16 w 30"/>
                    <a:gd name="T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36">
                      <a:moveTo>
                        <a:pt x="16" y="0"/>
                      </a:moveTo>
                      <a:cubicBezTo>
                        <a:pt x="20" y="26"/>
                        <a:pt x="0" y="34"/>
                        <a:pt x="0" y="34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30" y="21"/>
                        <a:pt x="16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en-US" sz="135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1" name="Group 85"/>
            <p:cNvGrpSpPr/>
            <p:nvPr/>
          </p:nvGrpSpPr>
          <p:grpSpPr>
            <a:xfrm>
              <a:off x="2717889" y="3093369"/>
              <a:ext cx="685621" cy="685621"/>
              <a:chOff x="1071014" y="3645465"/>
              <a:chExt cx="914400" cy="914400"/>
            </a:xfrm>
          </p:grpSpPr>
          <p:sp>
            <p:nvSpPr>
              <p:cNvPr id="122" name="Teardrop 56"/>
              <p:cNvSpPr/>
              <p:nvPr/>
            </p:nvSpPr>
            <p:spPr>
              <a:xfrm rot="2714409">
                <a:off x="1071014" y="3645465"/>
                <a:ext cx="914400" cy="914400"/>
              </a:xfrm>
              <a:prstGeom prst="teardrop">
                <a:avLst/>
              </a:prstGeom>
              <a:solidFill>
                <a:srgbClr val="5766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23" name="Group 76"/>
              <p:cNvGrpSpPr>
                <a:grpSpLocks noChangeAspect="1"/>
              </p:cNvGrpSpPr>
              <p:nvPr/>
            </p:nvGrpSpPr>
            <p:grpSpPr>
              <a:xfrm>
                <a:off x="1357162" y="3948046"/>
                <a:ext cx="339996" cy="299327"/>
                <a:chOff x="6040049" y="4182118"/>
                <a:chExt cx="521619" cy="459224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24" name="Freeform 84"/>
                <p:cNvSpPr/>
                <p:nvPr/>
              </p:nvSpPr>
              <p:spPr bwMode="auto">
                <a:xfrm>
                  <a:off x="6087469" y="4202084"/>
                  <a:ext cx="194671" cy="419291"/>
                </a:xfrm>
                <a:custGeom>
                  <a:avLst/>
                  <a:gdLst>
                    <a:gd name="T0" fmla="*/ 52 w 59"/>
                    <a:gd name="T1" fmla="*/ 5 h 126"/>
                    <a:gd name="T2" fmla="*/ 9 w 59"/>
                    <a:gd name="T3" fmla="*/ 38 h 126"/>
                    <a:gd name="T4" fmla="*/ 0 w 59"/>
                    <a:gd name="T5" fmla="*/ 39 h 126"/>
                    <a:gd name="T6" fmla="*/ 0 w 59"/>
                    <a:gd name="T7" fmla="*/ 86 h 126"/>
                    <a:gd name="T8" fmla="*/ 9 w 59"/>
                    <a:gd name="T9" fmla="*/ 88 h 126"/>
                    <a:gd name="T10" fmla="*/ 51 w 59"/>
                    <a:gd name="T11" fmla="*/ 119 h 126"/>
                    <a:gd name="T12" fmla="*/ 59 w 59"/>
                    <a:gd name="T13" fmla="*/ 119 h 126"/>
                    <a:gd name="T14" fmla="*/ 59 w 59"/>
                    <a:gd name="T15" fmla="*/ 5 h 126"/>
                    <a:gd name="T16" fmla="*/ 52 w 59"/>
                    <a:gd name="T17" fmla="*/ 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9" h="126">
                      <a:moveTo>
                        <a:pt x="52" y="5"/>
                      </a:move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5" y="38"/>
                        <a:pt x="0" y="39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5" y="87"/>
                        <a:pt x="9" y="88"/>
                        <a:pt x="9" y="88"/>
                      </a:cubicBezTo>
                      <a:cubicBezTo>
                        <a:pt x="51" y="119"/>
                        <a:pt x="51" y="119"/>
                        <a:pt x="51" y="119"/>
                      </a:cubicBezTo>
                      <a:cubicBezTo>
                        <a:pt x="51" y="119"/>
                        <a:pt x="59" y="126"/>
                        <a:pt x="59" y="119"/>
                      </a:cubicBezTo>
                      <a:cubicBezTo>
                        <a:pt x="59" y="112"/>
                        <a:pt x="59" y="11"/>
                        <a:pt x="59" y="5"/>
                      </a:cubicBezTo>
                      <a:cubicBezTo>
                        <a:pt x="59" y="0"/>
                        <a:pt x="52" y="5"/>
                        <a:pt x="5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en-US" sz="135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85"/>
                <p:cNvSpPr/>
                <p:nvPr/>
              </p:nvSpPr>
              <p:spPr bwMode="auto">
                <a:xfrm>
                  <a:off x="6040049" y="4339353"/>
                  <a:ext cx="27454" cy="147252"/>
                </a:xfrm>
                <a:custGeom>
                  <a:avLst/>
                  <a:gdLst>
                    <a:gd name="T0" fmla="*/ 0 w 8"/>
                    <a:gd name="T1" fmla="*/ 8 h 44"/>
                    <a:gd name="T2" fmla="*/ 0 w 8"/>
                    <a:gd name="T3" fmla="*/ 38 h 44"/>
                    <a:gd name="T4" fmla="*/ 8 w 8"/>
                    <a:gd name="T5" fmla="*/ 44 h 44"/>
                    <a:gd name="T6" fmla="*/ 8 w 8"/>
                    <a:gd name="T7" fmla="*/ 0 h 44"/>
                    <a:gd name="T8" fmla="*/ 0 w 8"/>
                    <a:gd name="T9" fmla="*/ 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44">
                      <a:moveTo>
                        <a:pt x="0" y="8"/>
                      </a:moveTo>
                      <a:cubicBezTo>
                        <a:pt x="0" y="16"/>
                        <a:pt x="0" y="32"/>
                        <a:pt x="0" y="38"/>
                      </a:cubicBezTo>
                      <a:cubicBezTo>
                        <a:pt x="0" y="40"/>
                        <a:pt x="4" y="42"/>
                        <a:pt x="8" y="4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2"/>
                        <a:pt x="0" y="4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en-US" sz="135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86"/>
                <p:cNvSpPr/>
                <p:nvPr/>
              </p:nvSpPr>
              <p:spPr bwMode="auto">
                <a:xfrm>
                  <a:off x="6329559" y="4296924"/>
                  <a:ext cx="77370" cy="229612"/>
                </a:xfrm>
                <a:custGeom>
                  <a:avLst/>
                  <a:gdLst>
                    <a:gd name="T0" fmla="*/ 10 w 23"/>
                    <a:gd name="T1" fmla="*/ 2 h 69"/>
                    <a:gd name="T2" fmla="*/ 2 w 23"/>
                    <a:gd name="T3" fmla="*/ 2 h 69"/>
                    <a:gd name="T4" fmla="*/ 2 w 23"/>
                    <a:gd name="T5" fmla="*/ 10 h 69"/>
                    <a:gd name="T6" fmla="*/ 12 w 23"/>
                    <a:gd name="T7" fmla="*/ 35 h 69"/>
                    <a:gd name="T8" fmla="*/ 2 w 23"/>
                    <a:gd name="T9" fmla="*/ 60 h 69"/>
                    <a:gd name="T10" fmla="*/ 2 w 23"/>
                    <a:gd name="T11" fmla="*/ 67 h 69"/>
                    <a:gd name="T12" fmla="*/ 6 w 23"/>
                    <a:gd name="T13" fmla="*/ 69 h 69"/>
                    <a:gd name="T14" fmla="*/ 10 w 23"/>
                    <a:gd name="T15" fmla="*/ 67 h 69"/>
                    <a:gd name="T16" fmla="*/ 23 w 23"/>
                    <a:gd name="T17" fmla="*/ 35 h 69"/>
                    <a:gd name="T18" fmla="*/ 10 w 23"/>
                    <a:gd name="T19" fmla="*/ 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" h="69">
                      <a:moveTo>
                        <a:pt x="10" y="2"/>
                      </a:move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8"/>
                        <a:pt x="2" y="10"/>
                      </a:cubicBezTo>
                      <a:cubicBezTo>
                        <a:pt x="9" y="17"/>
                        <a:pt x="12" y="26"/>
                        <a:pt x="12" y="35"/>
                      </a:cubicBezTo>
                      <a:cubicBezTo>
                        <a:pt x="12" y="44"/>
                        <a:pt x="9" y="53"/>
                        <a:pt x="2" y="60"/>
                      </a:cubicBezTo>
                      <a:cubicBezTo>
                        <a:pt x="0" y="62"/>
                        <a:pt x="0" y="65"/>
                        <a:pt x="2" y="67"/>
                      </a:cubicBezTo>
                      <a:cubicBezTo>
                        <a:pt x="3" y="68"/>
                        <a:pt x="4" y="69"/>
                        <a:pt x="6" y="69"/>
                      </a:cubicBezTo>
                      <a:cubicBezTo>
                        <a:pt x="7" y="69"/>
                        <a:pt x="9" y="68"/>
                        <a:pt x="10" y="67"/>
                      </a:cubicBezTo>
                      <a:cubicBezTo>
                        <a:pt x="19" y="58"/>
                        <a:pt x="23" y="47"/>
                        <a:pt x="23" y="35"/>
                      </a:cubicBezTo>
                      <a:cubicBezTo>
                        <a:pt x="23" y="23"/>
                        <a:pt x="19" y="11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en-US" sz="135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87"/>
                <p:cNvSpPr/>
                <p:nvPr/>
              </p:nvSpPr>
              <p:spPr bwMode="auto">
                <a:xfrm>
                  <a:off x="6376980" y="4239521"/>
                  <a:ext cx="102328" cy="341923"/>
                </a:xfrm>
                <a:custGeom>
                  <a:avLst/>
                  <a:gdLst>
                    <a:gd name="T0" fmla="*/ 10 w 31"/>
                    <a:gd name="T1" fmla="*/ 2 h 103"/>
                    <a:gd name="T2" fmla="*/ 3 w 31"/>
                    <a:gd name="T3" fmla="*/ 2 h 103"/>
                    <a:gd name="T4" fmla="*/ 3 w 31"/>
                    <a:gd name="T5" fmla="*/ 10 h 103"/>
                    <a:gd name="T6" fmla="*/ 20 w 31"/>
                    <a:gd name="T7" fmla="*/ 52 h 103"/>
                    <a:gd name="T8" fmla="*/ 3 w 31"/>
                    <a:gd name="T9" fmla="*/ 94 h 103"/>
                    <a:gd name="T10" fmla="*/ 3 w 31"/>
                    <a:gd name="T11" fmla="*/ 102 h 103"/>
                    <a:gd name="T12" fmla="*/ 6 w 31"/>
                    <a:gd name="T13" fmla="*/ 103 h 103"/>
                    <a:gd name="T14" fmla="*/ 10 w 31"/>
                    <a:gd name="T15" fmla="*/ 102 h 103"/>
                    <a:gd name="T16" fmla="*/ 31 w 31"/>
                    <a:gd name="T17" fmla="*/ 52 h 103"/>
                    <a:gd name="T18" fmla="*/ 10 w 31"/>
                    <a:gd name="T19" fmla="*/ 2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" h="103">
                      <a:moveTo>
                        <a:pt x="10" y="2"/>
                      </a:moveTo>
                      <a:cubicBezTo>
                        <a:pt x="8" y="0"/>
                        <a:pt x="5" y="0"/>
                        <a:pt x="3" y="2"/>
                      </a:cubicBezTo>
                      <a:cubicBezTo>
                        <a:pt x="0" y="4"/>
                        <a:pt x="0" y="8"/>
                        <a:pt x="3" y="10"/>
                      </a:cubicBezTo>
                      <a:cubicBezTo>
                        <a:pt x="14" y="21"/>
                        <a:pt x="20" y="37"/>
                        <a:pt x="20" y="52"/>
                      </a:cubicBezTo>
                      <a:cubicBezTo>
                        <a:pt x="20" y="67"/>
                        <a:pt x="14" y="82"/>
                        <a:pt x="3" y="94"/>
                      </a:cubicBezTo>
                      <a:cubicBezTo>
                        <a:pt x="0" y="96"/>
                        <a:pt x="0" y="100"/>
                        <a:pt x="3" y="102"/>
                      </a:cubicBezTo>
                      <a:cubicBezTo>
                        <a:pt x="4" y="103"/>
                        <a:pt x="5" y="103"/>
                        <a:pt x="6" y="103"/>
                      </a:cubicBezTo>
                      <a:cubicBezTo>
                        <a:pt x="8" y="103"/>
                        <a:pt x="9" y="103"/>
                        <a:pt x="10" y="102"/>
                      </a:cubicBezTo>
                      <a:cubicBezTo>
                        <a:pt x="24" y="88"/>
                        <a:pt x="31" y="70"/>
                        <a:pt x="31" y="52"/>
                      </a:cubicBezTo>
                      <a:cubicBezTo>
                        <a:pt x="31" y="34"/>
                        <a:pt x="24" y="16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en-US" sz="135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88"/>
                <p:cNvSpPr/>
                <p:nvPr/>
              </p:nvSpPr>
              <p:spPr bwMode="auto">
                <a:xfrm>
                  <a:off x="6436879" y="4182118"/>
                  <a:ext cx="124789" cy="459224"/>
                </a:xfrm>
                <a:custGeom>
                  <a:avLst/>
                  <a:gdLst>
                    <a:gd name="T0" fmla="*/ 10 w 38"/>
                    <a:gd name="T1" fmla="*/ 2 h 138"/>
                    <a:gd name="T2" fmla="*/ 2 w 38"/>
                    <a:gd name="T3" fmla="*/ 2 h 138"/>
                    <a:gd name="T4" fmla="*/ 2 w 38"/>
                    <a:gd name="T5" fmla="*/ 9 h 138"/>
                    <a:gd name="T6" fmla="*/ 27 w 38"/>
                    <a:gd name="T7" fmla="*/ 69 h 138"/>
                    <a:gd name="T8" fmla="*/ 2 w 38"/>
                    <a:gd name="T9" fmla="*/ 128 h 138"/>
                    <a:gd name="T10" fmla="*/ 2 w 38"/>
                    <a:gd name="T11" fmla="*/ 136 h 138"/>
                    <a:gd name="T12" fmla="*/ 6 w 38"/>
                    <a:gd name="T13" fmla="*/ 138 h 138"/>
                    <a:gd name="T14" fmla="*/ 10 w 38"/>
                    <a:gd name="T15" fmla="*/ 136 h 138"/>
                    <a:gd name="T16" fmla="*/ 38 w 38"/>
                    <a:gd name="T17" fmla="*/ 69 h 138"/>
                    <a:gd name="T18" fmla="*/ 10 w 38"/>
                    <a:gd name="T19" fmla="*/ 2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" h="138">
                      <a:moveTo>
                        <a:pt x="10" y="2"/>
                      </a:moveTo>
                      <a:cubicBezTo>
                        <a:pt x="8" y="0"/>
                        <a:pt x="5" y="0"/>
                        <a:pt x="2" y="2"/>
                      </a:cubicBezTo>
                      <a:cubicBezTo>
                        <a:pt x="0" y="4"/>
                        <a:pt x="0" y="7"/>
                        <a:pt x="2" y="9"/>
                      </a:cubicBezTo>
                      <a:cubicBezTo>
                        <a:pt x="19" y="26"/>
                        <a:pt x="27" y="47"/>
                        <a:pt x="27" y="69"/>
                      </a:cubicBezTo>
                      <a:cubicBezTo>
                        <a:pt x="27" y="90"/>
                        <a:pt x="19" y="112"/>
                        <a:pt x="2" y="128"/>
                      </a:cubicBezTo>
                      <a:cubicBezTo>
                        <a:pt x="0" y="130"/>
                        <a:pt x="0" y="134"/>
                        <a:pt x="2" y="136"/>
                      </a:cubicBezTo>
                      <a:cubicBezTo>
                        <a:pt x="4" y="137"/>
                        <a:pt x="5" y="138"/>
                        <a:pt x="6" y="138"/>
                      </a:cubicBezTo>
                      <a:cubicBezTo>
                        <a:pt x="8" y="138"/>
                        <a:pt x="9" y="137"/>
                        <a:pt x="10" y="136"/>
                      </a:cubicBezTo>
                      <a:cubicBezTo>
                        <a:pt x="29" y="117"/>
                        <a:pt x="38" y="93"/>
                        <a:pt x="38" y="69"/>
                      </a:cubicBezTo>
                      <a:cubicBezTo>
                        <a:pt x="38" y="45"/>
                        <a:pt x="29" y="20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en-US" sz="135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9" name="Group 86"/>
            <p:cNvGrpSpPr/>
            <p:nvPr/>
          </p:nvGrpSpPr>
          <p:grpSpPr>
            <a:xfrm>
              <a:off x="3202693" y="3658528"/>
              <a:ext cx="685621" cy="685621"/>
              <a:chOff x="1717587" y="4399207"/>
              <a:chExt cx="914400" cy="914400"/>
            </a:xfrm>
          </p:grpSpPr>
          <p:sp>
            <p:nvSpPr>
              <p:cNvPr id="130" name="Teardrop 66"/>
              <p:cNvSpPr/>
              <p:nvPr/>
            </p:nvSpPr>
            <p:spPr>
              <a:xfrm rot="2714409">
                <a:off x="1717587" y="4399207"/>
                <a:ext cx="914400" cy="914400"/>
              </a:xfrm>
              <a:prstGeom prst="teardrop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1" name="Freeform 16"/>
              <p:cNvSpPr>
                <a:spLocks noChangeAspect="1" noEditPoints="1"/>
              </p:cNvSpPr>
              <p:nvPr/>
            </p:nvSpPr>
            <p:spPr bwMode="auto">
              <a:xfrm>
                <a:off x="2009712" y="4632711"/>
                <a:ext cx="335981" cy="389311"/>
              </a:xfrm>
              <a:custGeom>
                <a:avLst/>
                <a:gdLst>
                  <a:gd name="T0" fmla="*/ 233 w 320"/>
                  <a:gd name="T1" fmla="*/ 138 h 371"/>
                  <a:gd name="T2" fmla="*/ 261 w 320"/>
                  <a:gd name="T3" fmla="*/ 12 h 371"/>
                  <a:gd name="T4" fmla="*/ 168 w 320"/>
                  <a:gd name="T5" fmla="*/ 104 h 371"/>
                  <a:gd name="T6" fmla="*/ 80 w 320"/>
                  <a:gd name="T7" fmla="*/ 182 h 371"/>
                  <a:gd name="T8" fmla="*/ 80 w 320"/>
                  <a:gd name="T9" fmla="*/ 319 h 371"/>
                  <a:gd name="T10" fmla="*/ 253 w 320"/>
                  <a:gd name="T11" fmla="*/ 371 h 371"/>
                  <a:gd name="T12" fmla="*/ 320 w 320"/>
                  <a:gd name="T13" fmla="*/ 172 h 371"/>
                  <a:gd name="T14" fmla="*/ 233 w 320"/>
                  <a:gd name="T15" fmla="*/ 138 h 371"/>
                  <a:gd name="T16" fmla="*/ 60 w 320"/>
                  <a:gd name="T17" fmla="*/ 140 h 371"/>
                  <a:gd name="T18" fmla="*/ 0 w 320"/>
                  <a:gd name="T19" fmla="*/ 202 h 371"/>
                  <a:gd name="T20" fmla="*/ 0 w 320"/>
                  <a:gd name="T21" fmla="*/ 299 h 371"/>
                  <a:gd name="T22" fmla="*/ 60 w 320"/>
                  <a:gd name="T23" fmla="*/ 360 h 371"/>
                  <a:gd name="T24" fmla="*/ 40 w 320"/>
                  <a:gd name="T25" fmla="*/ 315 h 371"/>
                  <a:gd name="T26" fmla="*/ 40 w 320"/>
                  <a:gd name="T27" fmla="*/ 187 h 371"/>
                  <a:gd name="T28" fmla="*/ 60 w 320"/>
                  <a:gd name="T29" fmla="*/ 14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0" h="371">
                    <a:moveTo>
                      <a:pt x="233" y="138"/>
                    </a:moveTo>
                    <a:cubicBezTo>
                      <a:pt x="230" y="131"/>
                      <a:pt x="304" y="65"/>
                      <a:pt x="261" y="12"/>
                    </a:cubicBezTo>
                    <a:cubicBezTo>
                      <a:pt x="251" y="0"/>
                      <a:pt x="217" y="72"/>
                      <a:pt x="168" y="104"/>
                    </a:cubicBezTo>
                    <a:cubicBezTo>
                      <a:pt x="142" y="122"/>
                      <a:pt x="80" y="161"/>
                      <a:pt x="80" y="182"/>
                    </a:cubicBezTo>
                    <a:cubicBezTo>
                      <a:pt x="80" y="319"/>
                      <a:pt x="80" y="319"/>
                      <a:pt x="80" y="319"/>
                    </a:cubicBezTo>
                    <a:cubicBezTo>
                      <a:pt x="80" y="344"/>
                      <a:pt x="178" y="371"/>
                      <a:pt x="253" y="371"/>
                    </a:cubicBezTo>
                    <a:cubicBezTo>
                      <a:pt x="280" y="371"/>
                      <a:pt x="320" y="199"/>
                      <a:pt x="320" y="172"/>
                    </a:cubicBezTo>
                    <a:cubicBezTo>
                      <a:pt x="320" y="145"/>
                      <a:pt x="235" y="145"/>
                      <a:pt x="233" y="138"/>
                    </a:cubicBezTo>
                    <a:close/>
                    <a:moveTo>
                      <a:pt x="60" y="140"/>
                    </a:moveTo>
                    <a:cubicBezTo>
                      <a:pt x="47" y="140"/>
                      <a:pt x="0" y="148"/>
                      <a:pt x="0" y="202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54"/>
                      <a:pt x="47" y="360"/>
                      <a:pt x="60" y="360"/>
                    </a:cubicBezTo>
                    <a:cubicBezTo>
                      <a:pt x="73" y="360"/>
                      <a:pt x="40" y="348"/>
                      <a:pt x="40" y="315"/>
                    </a:cubicBezTo>
                    <a:cubicBezTo>
                      <a:pt x="40" y="187"/>
                      <a:pt x="40" y="187"/>
                      <a:pt x="40" y="187"/>
                    </a:cubicBezTo>
                    <a:cubicBezTo>
                      <a:pt x="40" y="152"/>
                      <a:pt x="73" y="140"/>
                      <a:pt x="60" y="14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2" name="Group 84"/>
            <p:cNvGrpSpPr/>
            <p:nvPr/>
          </p:nvGrpSpPr>
          <p:grpSpPr>
            <a:xfrm>
              <a:off x="3202693" y="2530536"/>
              <a:ext cx="685621" cy="685621"/>
              <a:chOff x="1717587" y="2894826"/>
              <a:chExt cx="914400" cy="914400"/>
            </a:xfrm>
          </p:grpSpPr>
          <p:sp>
            <p:nvSpPr>
              <p:cNvPr id="133" name="Teardrop 46"/>
              <p:cNvSpPr/>
              <p:nvPr/>
            </p:nvSpPr>
            <p:spPr>
              <a:xfrm rot="2714409">
                <a:off x="1717587" y="2894826"/>
                <a:ext cx="914400" cy="914400"/>
              </a:xfrm>
              <a:prstGeom prst="teardrop">
                <a:avLst/>
              </a:prstGeom>
              <a:solidFill>
                <a:srgbClr val="5766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4" name="Freeform 6"/>
              <p:cNvSpPr>
                <a:spLocks noChangeAspect="1" noEditPoints="1"/>
              </p:cNvSpPr>
              <p:nvPr/>
            </p:nvSpPr>
            <p:spPr bwMode="auto">
              <a:xfrm>
                <a:off x="2033640" y="3176640"/>
                <a:ext cx="312053" cy="274118"/>
              </a:xfrm>
              <a:custGeom>
                <a:avLst/>
                <a:gdLst>
                  <a:gd name="T0" fmla="*/ 400 w 400"/>
                  <a:gd name="T1" fmla="*/ 352 h 352"/>
                  <a:gd name="T2" fmla="*/ 394 w 400"/>
                  <a:gd name="T3" fmla="*/ 268 h 352"/>
                  <a:gd name="T4" fmla="*/ 342 w 400"/>
                  <a:gd name="T5" fmla="*/ 236 h 352"/>
                  <a:gd name="T6" fmla="*/ 303 w 400"/>
                  <a:gd name="T7" fmla="*/ 191 h 352"/>
                  <a:gd name="T8" fmla="*/ 316 w 400"/>
                  <a:gd name="T9" fmla="*/ 157 h 352"/>
                  <a:gd name="T10" fmla="*/ 327 w 400"/>
                  <a:gd name="T11" fmla="*/ 134 h 352"/>
                  <a:gd name="T12" fmla="*/ 322 w 400"/>
                  <a:gd name="T13" fmla="*/ 122 h 352"/>
                  <a:gd name="T14" fmla="*/ 325 w 400"/>
                  <a:gd name="T15" fmla="*/ 98 h 352"/>
                  <a:gd name="T16" fmla="*/ 278 w 400"/>
                  <a:gd name="T17" fmla="*/ 51 h 352"/>
                  <a:gd name="T18" fmla="*/ 230 w 400"/>
                  <a:gd name="T19" fmla="*/ 98 h 352"/>
                  <a:gd name="T20" fmla="*/ 233 w 400"/>
                  <a:gd name="T21" fmla="*/ 122 h 352"/>
                  <a:gd name="T22" fmla="*/ 229 w 400"/>
                  <a:gd name="T23" fmla="*/ 134 h 352"/>
                  <a:gd name="T24" fmla="*/ 240 w 400"/>
                  <a:gd name="T25" fmla="*/ 157 h 352"/>
                  <a:gd name="T26" fmla="*/ 253 w 400"/>
                  <a:gd name="T27" fmla="*/ 191 h 352"/>
                  <a:gd name="T28" fmla="*/ 236 w 400"/>
                  <a:gd name="T29" fmla="*/ 224 h 352"/>
                  <a:gd name="T30" fmla="*/ 310 w 400"/>
                  <a:gd name="T31" fmla="*/ 292 h 352"/>
                  <a:gd name="T32" fmla="*/ 310 w 400"/>
                  <a:gd name="T33" fmla="*/ 352 h 352"/>
                  <a:gd name="T34" fmla="*/ 400 w 400"/>
                  <a:gd name="T35" fmla="*/ 352 h 352"/>
                  <a:gd name="T36" fmla="*/ 204 w 400"/>
                  <a:gd name="T37" fmla="*/ 247 h 352"/>
                  <a:gd name="T38" fmla="*/ 152 w 400"/>
                  <a:gd name="T39" fmla="*/ 187 h 352"/>
                  <a:gd name="T40" fmla="*/ 169 w 400"/>
                  <a:gd name="T41" fmla="*/ 142 h 352"/>
                  <a:gd name="T42" fmla="*/ 184 w 400"/>
                  <a:gd name="T43" fmla="*/ 111 h 352"/>
                  <a:gd name="T44" fmla="*/ 179 w 400"/>
                  <a:gd name="T45" fmla="*/ 95 h 352"/>
                  <a:gd name="T46" fmla="*/ 183 w 400"/>
                  <a:gd name="T47" fmla="*/ 63 h 352"/>
                  <a:gd name="T48" fmla="*/ 119 w 400"/>
                  <a:gd name="T49" fmla="*/ 0 h 352"/>
                  <a:gd name="T50" fmla="*/ 55 w 400"/>
                  <a:gd name="T51" fmla="*/ 63 h 352"/>
                  <a:gd name="T52" fmla="*/ 59 w 400"/>
                  <a:gd name="T53" fmla="*/ 95 h 352"/>
                  <a:gd name="T54" fmla="*/ 53 w 400"/>
                  <a:gd name="T55" fmla="*/ 111 h 352"/>
                  <a:gd name="T56" fmla="*/ 68 w 400"/>
                  <a:gd name="T57" fmla="*/ 142 h 352"/>
                  <a:gd name="T58" fmla="*/ 86 w 400"/>
                  <a:gd name="T59" fmla="*/ 187 h 352"/>
                  <a:gd name="T60" fmla="*/ 33 w 400"/>
                  <a:gd name="T61" fmla="*/ 247 h 352"/>
                  <a:gd name="T62" fmla="*/ 0 w 400"/>
                  <a:gd name="T63" fmla="*/ 279 h 352"/>
                  <a:gd name="T64" fmla="*/ 0 w 400"/>
                  <a:gd name="T65" fmla="*/ 352 h 352"/>
                  <a:gd name="T66" fmla="*/ 278 w 400"/>
                  <a:gd name="T67" fmla="*/ 352 h 352"/>
                  <a:gd name="T68" fmla="*/ 278 w 400"/>
                  <a:gd name="T69" fmla="*/ 297 h 352"/>
                  <a:gd name="T70" fmla="*/ 204 w 400"/>
                  <a:gd name="T71" fmla="*/ 247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0" h="352">
                    <a:moveTo>
                      <a:pt x="400" y="352"/>
                    </a:moveTo>
                    <a:cubicBezTo>
                      <a:pt x="400" y="352"/>
                      <a:pt x="399" y="276"/>
                      <a:pt x="394" y="268"/>
                    </a:cubicBezTo>
                    <a:cubicBezTo>
                      <a:pt x="387" y="257"/>
                      <a:pt x="371" y="249"/>
                      <a:pt x="342" y="236"/>
                    </a:cubicBezTo>
                    <a:cubicBezTo>
                      <a:pt x="312" y="224"/>
                      <a:pt x="303" y="213"/>
                      <a:pt x="303" y="191"/>
                    </a:cubicBezTo>
                    <a:cubicBezTo>
                      <a:pt x="303" y="177"/>
                      <a:pt x="312" y="182"/>
                      <a:pt x="316" y="157"/>
                    </a:cubicBezTo>
                    <a:cubicBezTo>
                      <a:pt x="317" y="147"/>
                      <a:pt x="325" y="157"/>
                      <a:pt x="327" y="134"/>
                    </a:cubicBezTo>
                    <a:cubicBezTo>
                      <a:pt x="327" y="124"/>
                      <a:pt x="322" y="122"/>
                      <a:pt x="322" y="122"/>
                    </a:cubicBezTo>
                    <a:cubicBezTo>
                      <a:pt x="322" y="122"/>
                      <a:pt x="325" y="108"/>
                      <a:pt x="325" y="98"/>
                    </a:cubicBezTo>
                    <a:cubicBezTo>
                      <a:pt x="327" y="85"/>
                      <a:pt x="319" y="51"/>
                      <a:pt x="278" y="51"/>
                    </a:cubicBezTo>
                    <a:cubicBezTo>
                      <a:pt x="236" y="51"/>
                      <a:pt x="229" y="85"/>
                      <a:pt x="230" y="98"/>
                    </a:cubicBezTo>
                    <a:cubicBezTo>
                      <a:pt x="231" y="108"/>
                      <a:pt x="233" y="122"/>
                      <a:pt x="233" y="122"/>
                    </a:cubicBezTo>
                    <a:cubicBezTo>
                      <a:pt x="233" y="122"/>
                      <a:pt x="229" y="124"/>
                      <a:pt x="229" y="134"/>
                    </a:cubicBezTo>
                    <a:cubicBezTo>
                      <a:pt x="230" y="157"/>
                      <a:pt x="238" y="147"/>
                      <a:pt x="240" y="157"/>
                    </a:cubicBezTo>
                    <a:cubicBezTo>
                      <a:pt x="244" y="182"/>
                      <a:pt x="253" y="177"/>
                      <a:pt x="253" y="191"/>
                    </a:cubicBezTo>
                    <a:cubicBezTo>
                      <a:pt x="253" y="206"/>
                      <a:pt x="248" y="216"/>
                      <a:pt x="236" y="224"/>
                    </a:cubicBezTo>
                    <a:cubicBezTo>
                      <a:pt x="301" y="257"/>
                      <a:pt x="310" y="263"/>
                      <a:pt x="310" y="292"/>
                    </a:cubicBezTo>
                    <a:cubicBezTo>
                      <a:pt x="310" y="352"/>
                      <a:pt x="310" y="352"/>
                      <a:pt x="310" y="352"/>
                    </a:cubicBezTo>
                    <a:lnTo>
                      <a:pt x="400" y="352"/>
                    </a:lnTo>
                    <a:close/>
                    <a:moveTo>
                      <a:pt x="204" y="247"/>
                    </a:moveTo>
                    <a:cubicBezTo>
                      <a:pt x="165" y="231"/>
                      <a:pt x="152" y="217"/>
                      <a:pt x="152" y="187"/>
                    </a:cubicBezTo>
                    <a:cubicBezTo>
                      <a:pt x="152" y="169"/>
                      <a:pt x="164" y="175"/>
                      <a:pt x="169" y="142"/>
                    </a:cubicBezTo>
                    <a:cubicBezTo>
                      <a:pt x="172" y="129"/>
                      <a:pt x="182" y="142"/>
                      <a:pt x="184" y="111"/>
                    </a:cubicBezTo>
                    <a:cubicBezTo>
                      <a:pt x="184" y="98"/>
                      <a:pt x="179" y="95"/>
                      <a:pt x="179" y="95"/>
                    </a:cubicBezTo>
                    <a:cubicBezTo>
                      <a:pt x="179" y="95"/>
                      <a:pt x="181" y="77"/>
                      <a:pt x="183" y="63"/>
                    </a:cubicBezTo>
                    <a:cubicBezTo>
                      <a:pt x="184" y="45"/>
                      <a:pt x="174" y="0"/>
                      <a:pt x="119" y="0"/>
                    </a:cubicBezTo>
                    <a:cubicBezTo>
                      <a:pt x="64" y="0"/>
                      <a:pt x="54" y="45"/>
                      <a:pt x="55" y="63"/>
                    </a:cubicBezTo>
                    <a:cubicBezTo>
                      <a:pt x="56" y="77"/>
                      <a:pt x="59" y="95"/>
                      <a:pt x="59" y="95"/>
                    </a:cubicBezTo>
                    <a:cubicBezTo>
                      <a:pt x="59" y="95"/>
                      <a:pt x="53" y="98"/>
                      <a:pt x="53" y="111"/>
                    </a:cubicBezTo>
                    <a:cubicBezTo>
                      <a:pt x="55" y="142"/>
                      <a:pt x="66" y="129"/>
                      <a:pt x="68" y="142"/>
                    </a:cubicBezTo>
                    <a:cubicBezTo>
                      <a:pt x="74" y="175"/>
                      <a:pt x="86" y="169"/>
                      <a:pt x="86" y="187"/>
                    </a:cubicBezTo>
                    <a:cubicBezTo>
                      <a:pt x="86" y="217"/>
                      <a:pt x="73" y="231"/>
                      <a:pt x="33" y="247"/>
                    </a:cubicBezTo>
                    <a:cubicBezTo>
                      <a:pt x="21" y="252"/>
                      <a:pt x="0" y="260"/>
                      <a:pt x="0" y="279"/>
                    </a:cubicBezTo>
                    <a:cubicBezTo>
                      <a:pt x="0" y="352"/>
                      <a:pt x="0" y="352"/>
                      <a:pt x="0" y="352"/>
                    </a:cubicBezTo>
                    <a:cubicBezTo>
                      <a:pt x="278" y="352"/>
                      <a:pt x="278" y="352"/>
                      <a:pt x="278" y="352"/>
                    </a:cubicBezTo>
                    <a:cubicBezTo>
                      <a:pt x="278" y="352"/>
                      <a:pt x="278" y="309"/>
                      <a:pt x="278" y="297"/>
                    </a:cubicBezTo>
                    <a:cubicBezTo>
                      <a:pt x="278" y="280"/>
                      <a:pt x="244" y="264"/>
                      <a:pt x="204" y="24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文本框 42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72562" y="1603720"/>
            <a:ext cx="5820100" cy="647736"/>
            <a:chOff x="4187500" y="1603720"/>
            <a:chExt cx="5820100" cy="647736"/>
          </a:xfrm>
        </p:grpSpPr>
        <p:sp>
          <p:nvSpPr>
            <p:cNvPr id="46" name="TextBox 35"/>
            <p:cNvSpPr txBox="1"/>
            <p:nvPr/>
          </p:nvSpPr>
          <p:spPr>
            <a:xfrm>
              <a:off x="4187500" y="1905207"/>
              <a:ext cx="582010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1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191795" y="1603720"/>
              <a:ext cx="23149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606600" y="2666297"/>
            <a:ext cx="5820100" cy="647736"/>
            <a:chOff x="4187500" y="1603720"/>
            <a:chExt cx="5820100" cy="647736"/>
          </a:xfrm>
        </p:grpSpPr>
        <p:sp>
          <p:nvSpPr>
            <p:cNvPr id="49" name="TextBox 35"/>
            <p:cNvSpPr txBox="1"/>
            <p:nvPr/>
          </p:nvSpPr>
          <p:spPr>
            <a:xfrm>
              <a:off x="4187500" y="1905207"/>
              <a:ext cx="582010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1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191795" y="1603720"/>
              <a:ext cx="23149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18272" y="3565782"/>
            <a:ext cx="5820100" cy="647736"/>
            <a:chOff x="4187500" y="1603720"/>
            <a:chExt cx="5820100" cy="647736"/>
          </a:xfrm>
        </p:grpSpPr>
        <p:sp>
          <p:nvSpPr>
            <p:cNvPr id="52" name="TextBox 35"/>
            <p:cNvSpPr txBox="1"/>
            <p:nvPr/>
          </p:nvSpPr>
          <p:spPr>
            <a:xfrm>
              <a:off x="4187500" y="1905207"/>
              <a:ext cx="582010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1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191795" y="1603720"/>
              <a:ext cx="23149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606600" y="4500604"/>
            <a:ext cx="5820100" cy="647736"/>
            <a:chOff x="4187500" y="1603720"/>
            <a:chExt cx="5820100" cy="647736"/>
          </a:xfrm>
        </p:grpSpPr>
        <p:sp>
          <p:nvSpPr>
            <p:cNvPr id="55" name="TextBox 35"/>
            <p:cNvSpPr txBox="1"/>
            <p:nvPr/>
          </p:nvSpPr>
          <p:spPr>
            <a:xfrm>
              <a:off x="4187500" y="1905207"/>
              <a:ext cx="582010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1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191795" y="1603720"/>
              <a:ext cx="23149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istrator\Desktop\ppt展示模板-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3757" y="1488505"/>
            <a:ext cx="4589314" cy="2761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val 4"/>
          <p:cNvSpPr/>
          <p:nvPr/>
        </p:nvSpPr>
        <p:spPr>
          <a:xfrm>
            <a:off x="2820364" y="2030522"/>
            <a:ext cx="717363" cy="720538"/>
          </a:xfrm>
          <a:prstGeom prst="ellipse">
            <a:avLst/>
          </a:prstGeom>
          <a:solidFill>
            <a:srgbClr val="748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DCB68A"/>
              </a:solidFill>
              <a:cs typeface="+mn-ea"/>
              <a:sym typeface="+mn-lt"/>
            </a:endParaRPr>
          </a:p>
        </p:txBody>
      </p:sp>
      <p:grpSp>
        <p:nvGrpSpPr>
          <p:cNvPr id="14" name="Group 20"/>
          <p:cNvGrpSpPr/>
          <p:nvPr/>
        </p:nvGrpSpPr>
        <p:grpSpPr>
          <a:xfrm>
            <a:off x="2988496" y="2186439"/>
            <a:ext cx="401718" cy="404211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15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rgbClr val="DCB68A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43"/>
            <p:cNvSpPr/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rgbClr val="DCB68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Oval 14"/>
          <p:cNvSpPr/>
          <p:nvPr/>
        </p:nvSpPr>
        <p:spPr>
          <a:xfrm>
            <a:off x="8740689" y="2040458"/>
            <a:ext cx="715776" cy="720538"/>
          </a:xfrm>
          <a:prstGeom prst="ellipse">
            <a:avLst/>
          </a:prstGeom>
          <a:solidFill>
            <a:srgbClr val="748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DCB68A"/>
              </a:solidFill>
              <a:cs typeface="+mn-ea"/>
              <a:sym typeface="+mn-lt"/>
            </a:endParaRPr>
          </a:p>
        </p:txBody>
      </p:sp>
      <p:grpSp>
        <p:nvGrpSpPr>
          <p:cNvPr id="20" name="Group 54"/>
          <p:cNvGrpSpPr/>
          <p:nvPr/>
        </p:nvGrpSpPr>
        <p:grpSpPr>
          <a:xfrm>
            <a:off x="8952800" y="2241789"/>
            <a:ext cx="299416" cy="389241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21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rgbClr val="DCB68A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rgbClr val="DCB68A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2343" y="1812269"/>
            <a:ext cx="3272141" cy="1935152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283868" y="2861804"/>
            <a:ext cx="3056710" cy="901651"/>
            <a:chOff x="3496584" y="1603720"/>
            <a:chExt cx="3056710" cy="901651"/>
          </a:xfrm>
        </p:grpSpPr>
        <p:sp>
          <p:nvSpPr>
            <p:cNvPr id="30" name="TextBox 35"/>
            <p:cNvSpPr txBox="1"/>
            <p:nvPr/>
          </p:nvSpPr>
          <p:spPr>
            <a:xfrm>
              <a:off x="3496584" y="1905207"/>
              <a:ext cx="255988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1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238300" y="1603720"/>
              <a:ext cx="23149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433071" y="2861804"/>
            <a:ext cx="2559889" cy="871836"/>
            <a:chOff x="3496584" y="1603720"/>
            <a:chExt cx="2559889" cy="871836"/>
          </a:xfrm>
        </p:grpSpPr>
        <p:sp>
          <p:nvSpPr>
            <p:cNvPr id="33" name="TextBox 35"/>
            <p:cNvSpPr txBox="1"/>
            <p:nvPr/>
          </p:nvSpPr>
          <p:spPr>
            <a:xfrm>
              <a:off x="3496584" y="1905207"/>
              <a:ext cx="2559889" cy="570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1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516876" y="1603720"/>
              <a:ext cx="23149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1275784" y="4451016"/>
            <a:ext cx="9735115" cy="102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3"/>
          <p:cNvSpPr>
            <a:spLocks noChangeArrowheads="1"/>
          </p:cNvSpPr>
          <p:nvPr/>
        </p:nvSpPr>
        <p:spPr bwMode="auto">
          <a:xfrm>
            <a:off x="6400955" y="4346769"/>
            <a:ext cx="1185862" cy="1184275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椭圆 5"/>
          <p:cNvSpPr>
            <a:spLocks noChangeArrowheads="1"/>
          </p:cNvSpPr>
          <p:nvPr/>
        </p:nvSpPr>
        <p:spPr bwMode="auto">
          <a:xfrm>
            <a:off x="6899430" y="2522732"/>
            <a:ext cx="1185862" cy="1185862"/>
          </a:xfrm>
          <a:prstGeom prst="ellipse">
            <a:avLst/>
          </a:prstGeom>
          <a:solidFill>
            <a:srgbClr val="748BC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椭圆 6"/>
          <p:cNvSpPr>
            <a:spLocks noChangeArrowheads="1"/>
          </p:cNvSpPr>
          <p:nvPr/>
        </p:nvSpPr>
        <p:spPr bwMode="auto">
          <a:xfrm>
            <a:off x="4497542" y="4337244"/>
            <a:ext cx="1184275" cy="11858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椭圆 7"/>
          <p:cNvSpPr>
            <a:spLocks noChangeArrowheads="1"/>
          </p:cNvSpPr>
          <p:nvPr/>
        </p:nvSpPr>
        <p:spPr bwMode="auto">
          <a:xfrm>
            <a:off x="3916517" y="2522732"/>
            <a:ext cx="1185863" cy="118586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椭圆 8"/>
          <p:cNvSpPr>
            <a:spLocks noChangeArrowheads="1"/>
          </p:cNvSpPr>
          <p:nvPr/>
        </p:nvSpPr>
        <p:spPr bwMode="auto">
          <a:xfrm>
            <a:off x="5465917" y="1408307"/>
            <a:ext cx="1185863" cy="1185862"/>
          </a:xfrm>
          <a:prstGeom prst="ellipse">
            <a:avLst/>
          </a:prstGeom>
          <a:solidFill>
            <a:srgbClr val="57668A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11"/>
          <p:cNvSpPr/>
          <p:nvPr/>
        </p:nvSpPr>
        <p:spPr bwMode="auto">
          <a:xfrm rot="2160000">
            <a:off x="6624792" y="2392557"/>
            <a:ext cx="314325" cy="398462"/>
          </a:xfrm>
          <a:custGeom>
            <a:avLst/>
            <a:gdLst>
              <a:gd name="T0" fmla="*/ 0 w 253496"/>
              <a:gd name="T1" fmla="*/ 79692 h 320765"/>
              <a:gd name="T2" fmla="*/ 157163 w 253496"/>
              <a:gd name="T3" fmla="*/ 79692 h 320765"/>
              <a:gd name="T4" fmla="*/ 157163 w 253496"/>
              <a:gd name="T5" fmla="*/ 0 h 320765"/>
              <a:gd name="T6" fmla="*/ 314325 w 253496"/>
              <a:gd name="T7" fmla="*/ 199232 h 320765"/>
              <a:gd name="T8" fmla="*/ 157163 w 253496"/>
              <a:gd name="T9" fmla="*/ 398462 h 320765"/>
              <a:gd name="T10" fmla="*/ 157163 w 253496"/>
              <a:gd name="T11" fmla="*/ 318770 h 320765"/>
              <a:gd name="T12" fmla="*/ 0 w 253496"/>
              <a:gd name="T13" fmla="*/ 318770 h 320765"/>
              <a:gd name="T14" fmla="*/ 0 w 253496"/>
              <a:gd name="T15" fmla="*/ 79692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0" y="64153"/>
                </a:moveTo>
                <a:lnTo>
                  <a:pt x="126748" y="64153"/>
                </a:lnTo>
                <a:lnTo>
                  <a:pt x="126748" y="0"/>
                </a:lnTo>
                <a:lnTo>
                  <a:pt x="253496" y="160383"/>
                </a:lnTo>
                <a:lnTo>
                  <a:pt x="126748" y="320765"/>
                </a:lnTo>
                <a:lnTo>
                  <a:pt x="126748" y="256612"/>
                </a:lnTo>
                <a:lnTo>
                  <a:pt x="0" y="256612"/>
                </a:lnTo>
                <a:lnTo>
                  <a:pt x="0" y="64153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85515" rIns="101371" bIns="85514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" name="Freeform 13"/>
          <p:cNvSpPr/>
          <p:nvPr/>
        </p:nvSpPr>
        <p:spPr bwMode="auto">
          <a:xfrm rot="17280000">
            <a:off x="7111361" y="3852263"/>
            <a:ext cx="314325" cy="398463"/>
          </a:xfrm>
          <a:custGeom>
            <a:avLst/>
            <a:gdLst>
              <a:gd name="T0" fmla="*/ 314325 w 253496"/>
              <a:gd name="T1" fmla="*/ 318770 h 320765"/>
              <a:gd name="T2" fmla="*/ 157163 w 253496"/>
              <a:gd name="T3" fmla="*/ 318770 h 320765"/>
              <a:gd name="T4" fmla="*/ 157163 w 253496"/>
              <a:gd name="T5" fmla="*/ 398463 h 320765"/>
              <a:gd name="T6" fmla="*/ 0 w 253496"/>
              <a:gd name="T7" fmla="*/ 199231 h 320765"/>
              <a:gd name="T8" fmla="*/ 157163 w 253496"/>
              <a:gd name="T9" fmla="*/ 0 h 320765"/>
              <a:gd name="T10" fmla="*/ 157163 w 253496"/>
              <a:gd name="T11" fmla="*/ 79693 h 320765"/>
              <a:gd name="T12" fmla="*/ 314325 w 253496"/>
              <a:gd name="T13" fmla="*/ 79693 h 320765"/>
              <a:gd name="T14" fmla="*/ 314325 w 253496"/>
              <a:gd name="T15" fmla="*/ 318770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1371" tIns="85515" rIns="1" bIns="85514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" name="Freeform 15"/>
          <p:cNvSpPr/>
          <p:nvPr/>
        </p:nvSpPr>
        <p:spPr bwMode="auto">
          <a:xfrm>
            <a:off x="5864380" y="4759519"/>
            <a:ext cx="315912" cy="398463"/>
          </a:xfrm>
          <a:custGeom>
            <a:avLst/>
            <a:gdLst>
              <a:gd name="T0" fmla="*/ 315912 w 253496"/>
              <a:gd name="T1" fmla="*/ 318770 h 320765"/>
              <a:gd name="T2" fmla="*/ 157956 w 253496"/>
              <a:gd name="T3" fmla="*/ 318770 h 320765"/>
              <a:gd name="T4" fmla="*/ 157956 w 253496"/>
              <a:gd name="T5" fmla="*/ 398463 h 320765"/>
              <a:gd name="T6" fmla="*/ 0 w 253496"/>
              <a:gd name="T7" fmla="*/ 199231 h 320765"/>
              <a:gd name="T8" fmla="*/ 157956 w 253496"/>
              <a:gd name="T9" fmla="*/ 0 h 320765"/>
              <a:gd name="T10" fmla="*/ 157956 w 253496"/>
              <a:gd name="T11" fmla="*/ 79693 h 320765"/>
              <a:gd name="T12" fmla="*/ 315912 w 253496"/>
              <a:gd name="T13" fmla="*/ 79693 h 320765"/>
              <a:gd name="T14" fmla="*/ 315912 w 253496"/>
              <a:gd name="T15" fmla="*/ 318770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1372" tIns="85516" rIns="1" bIns="85515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Freeform 17"/>
          <p:cNvSpPr/>
          <p:nvPr/>
        </p:nvSpPr>
        <p:spPr bwMode="auto">
          <a:xfrm rot="4320000">
            <a:off x="4611048" y="3861789"/>
            <a:ext cx="314325" cy="398462"/>
          </a:xfrm>
          <a:custGeom>
            <a:avLst/>
            <a:gdLst>
              <a:gd name="T0" fmla="*/ 314325 w 253496"/>
              <a:gd name="T1" fmla="*/ 318770 h 320765"/>
              <a:gd name="T2" fmla="*/ 157163 w 253496"/>
              <a:gd name="T3" fmla="*/ 318770 h 320765"/>
              <a:gd name="T4" fmla="*/ 157163 w 253496"/>
              <a:gd name="T5" fmla="*/ 398462 h 320765"/>
              <a:gd name="T6" fmla="*/ 0 w 253496"/>
              <a:gd name="T7" fmla="*/ 199230 h 320765"/>
              <a:gd name="T8" fmla="*/ 157163 w 253496"/>
              <a:gd name="T9" fmla="*/ 0 h 320765"/>
              <a:gd name="T10" fmla="*/ 157163 w 253496"/>
              <a:gd name="T11" fmla="*/ 79692 h 320765"/>
              <a:gd name="T12" fmla="*/ 314325 w 253496"/>
              <a:gd name="T13" fmla="*/ 79692 h 320765"/>
              <a:gd name="T14" fmla="*/ 314325 w 253496"/>
              <a:gd name="T15" fmla="*/ 318770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1372" tIns="85515" rIns="0" bIns="85515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" name="Freeform 19"/>
          <p:cNvSpPr/>
          <p:nvPr/>
        </p:nvSpPr>
        <p:spPr bwMode="auto">
          <a:xfrm rot="19440000">
            <a:off x="5065867" y="2389382"/>
            <a:ext cx="315913" cy="398462"/>
          </a:xfrm>
          <a:custGeom>
            <a:avLst/>
            <a:gdLst>
              <a:gd name="T0" fmla="*/ 0 w 253496"/>
              <a:gd name="T1" fmla="*/ 79692 h 320765"/>
              <a:gd name="T2" fmla="*/ 157957 w 253496"/>
              <a:gd name="T3" fmla="*/ 79692 h 320765"/>
              <a:gd name="T4" fmla="*/ 157957 w 253496"/>
              <a:gd name="T5" fmla="*/ 0 h 320765"/>
              <a:gd name="T6" fmla="*/ 315913 w 253496"/>
              <a:gd name="T7" fmla="*/ 199232 h 320765"/>
              <a:gd name="T8" fmla="*/ 157957 w 253496"/>
              <a:gd name="T9" fmla="*/ 398462 h 320765"/>
              <a:gd name="T10" fmla="*/ 157957 w 253496"/>
              <a:gd name="T11" fmla="*/ 318770 h 320765"/>
              <a:gd name="T12" fmla="*/ 0 w 253496"/>
              <a:gd name="T13" fmla="*/ 318770 h 320765"/>
              <a:gd name="T14" fmla="*/ 0 w 253496"/>
              <a:gd name="T15" fmla="*/ 79692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0" y="64153"/>
                </a:moveTo>
                <a:lnTo>
                  <a:pt x="126748" y="64153"/>
                </a:lnTo>
                <a:lnTo>
                  <a:pt x="126748" y="0"/>
                </a:lnTo>
                <a:lnTo>
                  <a:pt x="253496" y="160383"/>
                </a:lnTo>
                <a:lnTo>
                  <a:pt x="126748" y="320765"/>
                </a:lnTo>
                <a:lnTo>
                  <a:pt x="126748" y="256612"/>
                </a:lnTo>
                <a:lnTo>
                  <a:pt x="0" y="256612"/>
                </a:lnTo>
                <a:lnTo>
                  <a:pt x="0" y="64153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-1" tIns="85514" rIns="101372" bIns="85515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9" name="文本框 14"/>
          <p:cNvSpPr txBox="1">
            <a:spLocks noChangeArrowheads="1"/>
          </p:cNvSpPr>
          <p:nvPr/>
        </p:nvSpPr>
        <p:spPr bwMode="auto">
          <a:xfrm>
            <a:off x="5537355" y="1843282"/>
            <a:ext cx="104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KEYS</a:t>
            </a:r>
          </a:p>
        </p:txBody>
      </p:sp>
      <p:sp>
        <p:nvSpPr>
          <p:cNvPr id="20" name="文本框 15"/>
          <p:cNvSpPr txBox="1">
            <a:spLocks noChangeArrowheads="1"/>
          </p:cNvSpPr>
          <p:nvPr/>
        </p:nvSpPr>
        <p:spPr bwMode="auto">
          <a:xfrm>
            <a:off x="6969280" y="2930719"/>
            <a:ext cx="10461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KEYS</a:t>
            </a:r>
          </a:p>
        </p:txBody>
      </p:sp>
      <p:sp>
        <p:nvSpPr>
          <p:cNvPr id="21" name="文本框 16"/>
          <p:cNvSpPr txBox="1">
            <a:spLocks noChangeArrowheads="1"/>
          </p:cNvSpPr>
          <p:nvPr/>
        </p:nvSpPr>
        <p:spPr bwMode="auto">
          <a:xfrm>
            <a:off x="6504142" y="4773807"/>
            <a:ext cx="104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KEYS</a:t>
            </a:r>
          </a:p>
        </p:txBody>
      </p:sp>
      <p:sp>
        <p:nvSpPr>
          <p:cNvPr id="22" name="文本框 17"/>
          <p:cNvSpPr txBox="1">
            <a:spLocks noChangeArrowheads="1"/>
          </p:cNvSpPr>
          <p:nvPr/>
        </p:nvSpPr>
        <p:spPr bwMode="auto">
          <a:xfrm>
            <a:off x="4573742" y="4773807"/>
            <a:ext cx="104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KEYS</a:t>
            </a:r>
          </a:p>
        </p:txBody>
      </p:sp>
      <p:sp>
        <p:nvSpPr>
          <p:cNvPr id="23" name="文本框 18"/>
          <p:cNvSpPr txBox="1">
            <a:spLocks noChangeArrowheads="1"/>
          </p:cNvSpPr>
          <p:nvPr/>
        </p:nvSpPr>
        <p:spPr bwMode="auto">
          <a:xfrm>
            <a:off x="3964142" y="2957707"/>
            <a:ext cx="104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KEYS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3232" y="2862641"/>
            <a:ext cx="1915346" cy="148004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6781954" y="1508443"/>
            <a:ext cx="3390746" cy="901651"/>
            <a:chOff x="4187500" y="1603720"/>
            <a:chExt cx="3390746" cy="901651"/>
          </a:xfrm>
        </p:grpSpPr>
        <p:sp>
          <p:nvSpPr>
            <p:cNvPr id="40" name="TextBox 35"/>
            <p:cNvSpPr txBox="1"/>
            <p:nvPr/>
          </p:nvSpPr>
          <p:spPr>
            <a:xfrm>
              <a:off x="4187500" y="1905207"/>
              <a:ext cx="339074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1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191795" y="1603720"/>
              <a:ext cx="23149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186969" y="2691824"/>
            <a:ext cx="3390746" cy="901651"/>
            <a:chOff x="4187500" y="1603720"/>
            <a:chExt cx="3390746" cy="901651"/>
          </a:xfrm>
        </p:grpSpPr>
        <p:sp>
          <p:nvSpPr>
            <p:cNvPr id="43" name="TextBox 35"/>
            <p:cNvSpPr txBox="1"/>
            <p:nvPr/>
          </p:nvSpPr>
          <p:spPr>
            <a:xfrm>
              <a:off x="4187500" y="1905207"/>
              <a:ext cx="339074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1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191795" y="1603720"/>
              <a:ext cx="23149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628275" y="4479349"/>
            <a:ext cx="3390746" cy="901651"/>
            <a:chOff x="4187500" y="1603720"/>
            <a:chExt cx="3390746" cy="901651"/>
          </a:xfrm>
        </p:grpSpPr>
        <p:sp>
          <p:nvSpPr>
            <p:cNvPr id="47" name="TextBox 35"/>
            <p:cNvSpPr txBox="1"/>
            <p:nvPr/>
          </p:nvSpPr>
          <p:spPr>
            <a:xfrm>
              <a:off x="4187500" y="1905207"/>
              <a:ext cx="339074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1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191795" y="1603720"/>
              <a:ext cx="23149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14840" y="2795005"/>
            <a:ext cx="3390746" cy="901651"/>
            <a:chOff x="4187500" y="1603720"/>
            <a:chExt cx="3390746" cy="901651"/>
          </a:xfrm>
        </p:grpSpPr>
        <p:sp>
          <p:nvSpPr>
            <p:cNvPr id="50" name="TextBox 35"/>
            <p:cNvSpPr txBox="1"/>
            <p:nvPr/>
          </p:nvSpPr>
          <p:spPr>
            <a:xfrm>
              <a:off x="4187500" y="1905207"/>
              <a:ext cx="339074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1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238237" y="1603720"/>
              <a:ext cx="23149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22916" y="4528273"/>
            <a:ext cx="3390746" cy="901651"/>
            <a:chOff x="4187500" y="1603720"/>
            <a:chExt cx="3390746" cy="901651"/>
          </a:xfrm>
        </p:grpSpPr>
        <p:sp>
          <p:nvSpPr>
            <p:cNvPr id="53" name="TextBox 35"/>
            <p:cNvSpPr txBox="1"/>
            <p:nvPr/>
          </p:nvSpPr>
          <p:spPr>
            <a:xfrm>
              <a:off x="4187500" y="1905207"/>
              <a:ext cx="339074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1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238237" y="1603720"/>
              <a:ext cx="23149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868212538"/>
              </p:ext>
            </p:extLst>
          </p:nvPr>
        </p:nvGraphicFramePr>
        <p:xfrm>
          <a:off x="1748972" y="1647297"/>
          <a:ext cx="8694057" cy="3563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4083" y="265125"/>
            <a:ext cx="8875058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430214" y="1314730"/>
            <a:ext cx="35022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8800" dirty="0" smtClean="0">
                <a:solidFill>
                  <a:srgbClr val="748BC0"/>
                </a:solidFill>
                <a:cs typeface="+mn-ea"/>
                <a:sym typeface="+mn-lt"/>
              </a:rPr>
              <a:t>2021</a:t>
            </a:r>
            <a:endParaRPr kumimoji="1" lang="zh-CN" altLang="en-US" sz="8800" dirty="0">
              <a:solidFill>
                <a:srgbClr val="748BC0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45551" y="4452676"/>
            <a:ext cx="290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 smtClean="0">
                <a:solidFill>
                  <a:srgbClr val="57668A"/>
                </a:solidFill>
                <a:cs typeface="+mn-ea"/>
                <a:sym typeface="+mn-lt"/>
              </a:rPr>
              <a:t>汇报人：</a:t>
            </a:r>
            <a:r>
              <a:rPr kumimoji="1" lang="en-US" altLang="zh-CN" dirty="0" smtClean="0">
                <a:solidFill>
                  <a:srgbClr val="57668A"/>
                </a:solidFill>
                <a:cs typeface="+mn-ea"/>
                <a:sym typeface="+mn-lt"/>
              </a:rPr>
              <a:t>51PPT</a:t>
            </a:r>
            <a:r>
              <a:rPr kumimoji="1" lang="zh-CN" altLang="en-US" dirty="0" smtClean="0">
                <a:solidFill>
                  <a:srgbClr val="57668A"/>
                </a:solidFill>
                <a:cs typeface="+mn-ea"/>
                <a:sym typeface="+mn-lt"/>
              </a:rPr>
              <a:t>模板网</a:t>
            </a:r>
            <a:endParaRPr kumimoji="1" lang="zh-CN" altLang="en-US" dirty="0">
              <a:solidFill>
                <a:srgbClr val="57668A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499" y="2514600"/>
            <a:ext cx="3887071" cy="4343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3121099" cy="3518907"/>
          </a:xfrm>
          <a:prstGeom prst="rect">
            <a:avLst/>
          </a:prstGeom>
        </p:spPr>
      </p:pic>
      <p:sp>
        <p:nvSpPr>
          <p:cNvPr id="21" name="Freeform 6">
            <a:extLst>
              <a:ext uri="{FF2B5EF4-FFF2-40B4-BE49-F238E27FC236}">
                <a16:creationId xmlns="" xmlns:a16="http://schemas.microsoft.com/office/drawing/2014/main" id="{FC5CEC06-4A09-4FC6-A629-635BCCAE5043}"/>
              </a:ext>
            </a:extLst>
          </p:cNvPr>
          <p:cNvSpPr>
            <a:spLocks/>
          </p:cNvSpPr>
          <p:nvPr/>
        </p:nvSpPr>
        <p:spPr bwMode="auto">
          <a:xfrm>
            <a:off x="7847130" y="1838897"/>
            <a:ext cx="1582420" cy="548640"/>
          </a:xfrm>
          <a:custGeom>
            <a:avLst/>
            <a:gdLst>
              <a:gd name="T0" fmla="*/ 2463 w 3327"/>
              <a:gd name="T1" fmla="*/ 568 h 1153"/>
              <a:gd name="T2" fmla="*/ 2387 w 3327"/>
              <a:gd name="T3" fmla="*/ 891 h 1153"/>
              <a:gd name="T4" fmla="*/ 2710 w 3327"/>
              <a:gd name="T5" fmla="*/ 1112 h 1153"/>
              <a:gd name="T6" fmla="*/ 3309 w 3327"/>
              <a:gd name="T7" fmla="*/ 619 h 1153"/>
              <a:gd name="T8" fmla="*/ 2598 w 3327"/>
              <a:gd name="T9" fmla="*/ 141 h 1153"/>
              <a:gd name="T10" fmla="*/ 1371 w 3327"/>
              <a:gd name="T11" fmla="*/ 595 h 1153"/>
              <a:gd name="T12" fmla="*/ 643 w 3327"/>
              <a:gd name="T13" fmla="*/ 770 h 1153"/>
              <a:gd name="T14" fmla="*/ 274 w 3327"/>
              <a:gd name="T15" fmla="*/ 705 h 1153"/>
              <a:gd name="T16" fmla="*/ 286 w 3327"/>
              <a:gd name="T17" fmla="*/ 345 h 1153"/>
              <a:gd name="T18" fmla="*/ 256 w 3327"/>
              <a:gd name="T19" fmla="*/ 236 h 1153"/>
              <a:gd name="T20" fmla="*/ 31 w 3327"/>
              <a:gd name="T21" fmla="*/ 564 h 1153"/>
              <a:gd name="T22" fmla="*/ 396 w 3327"/>
              <a:gd name="T23" fmla="*/ 876 h 1153"/>
              <a:gd name="T24" fmla="*/ 1673 w 3327"/>
              <a:gd name="T25" fmla="*/ 602 h 1153"/>
              <a:gd name="T26" fmla="*/ 3114 w 3327"/>
              <a:gd name="T27" fmla="*/ 403 h 1153"/>
              <a:gd name="T28" fmla="*/ 2955 w 3327"/>
              <a:gd name="T29" fmla="*/ 1010 h 1153"/>
              <a:gd name="T30" fmla="*/ 2548 w 3327"/>
              <a:gd name="T31" fmla="*/ 985 h 1153"/>
              <a:gd name="T32" fmla="*/ 2505 w 3327"/>
              <a:gd name="T33" fmla="*/ 611 h 1153"/>
              <a:gd name="T34" fmla="*/ 2463 w 3327"/>
              <a:gd name="T35" fmla="*/ 568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7" h="1153">
                <a:moveTo>
                  <a:pt x="2463" y="568"/>
                </a:moveTo>
                <a:cubicBezTo>
                  <a:pt x="2367" y="647"/>
                  <a:pt x="2341" y="777"/>
                  <a:pt x="2387" y="891"/>
                </a:cubicBezTo>
                <a:cubicBezTo>
                  <a:pt x="2440" y="1022"/>
                  <a:pt x="2576" y="1093"/>
                  <a:pt x="2710" y="1112"/>
                </a:cubicBezTo>
                <a:cubicBezTo>
                  <a:pt x="2997" y="1153"/>
                  <a:pt x="3327" y="931"/>
                  <a:pt x="3309" y="619"/>
                </a:cubicBezTo>
                <a:cubicBezTo>
                  <a:pt x="3288" y="275"/>
                  <a:pt x="2894" y="115"/>
                  <a:pt x="2598" y="141"/>
                </a:cubicBezTo>
                <a:cubicBezTo>
                  <a:pt x="2166" y="178"/>
                  <a:pt x="1768" y="441"/>
                  <a:pt x="1371" y="595"/>
                </a:cubicBezTo>
                <a:cubicBezTo>
                  <a:pt x="1139" y="686"/>
                  <a:pt x="894" y="759"/>
                  <a:pt x="643" y="770"/>
                </a:cubicBezTo>
                <a:cubicBezTo>
                  <a:pt x="520" y="775"/>
                  <a:pt x="383" y="772"/>
                  <a:pt x="274" y="705"/>
                </a:cubicBezTo>
                <a:cubicBezTo>
                  <a:pt x="137" y="621"/>
                  <a:pt x="70" y="383"/>
                  <a:pt x="286" y="345"/>
                </a:cubicBezTo>
                <a:cubicBezTo>
                  <a:pt x="358" y="333"/>
                  <a:pt x="327" y="225"/>
                  <a:pt x="256" y="236"/>
                </a:cubicBezTo>
                <a:cubicBezTo>
                  <a:pt x="101" y="259"/>
                  <a:pt x="0" y="411"/>
                  <a:pt x="31" y="564"/>
                </a:cubicBezTo>
                <a:cubicBezTo>
                  <a:pt x="66" y="738"/>
                  <a:pt x="233" y="843"/>
                  <a:pt x="396" y="876"/>
                </a:cubicBezTo>
                <a:cubicBezTo>
                  <a:pt x="833" y="963"/>
                  <a:pt x="1284" y="777"/>
                  <a:pt x="1673" y="602"/>
                </a:cubicBezTo>
                <a:cubicBezTo>
                  <a:pt x="2067" y="425"/>
                  <a:pt x="2729" y="0"/>
                  <a:pt x="3114" y="403"/>
                </a:cubicBezTo>
                <a:cubicBezTo>
                  <a:pt x="3313" y="612"/>
                  <a:pt x="3196" y="898"/>
                  <a:pt x="2955" y="1010"/>
                </a:cubicBezTo>
                <a:cubicBezTo>
                  <a:pt x="2828" y="1069"/>
                  <a:pt x="2665" y="1066"/>
                  <a:pt x="2548" y="985"/>
                </a:cubicBezTo>
                <a:cubicBezTo>
                  <a:pt x="2420" y="897"/>
                  <a:pt x="2389" y="722"/>
                  <a:pt x="2505" y="611"/>
                </a:cubicBezTo>
                <a:cubicBezTo>
                  <a:pt x="2534" y="584"/>
                  <a:pt x="2492" y="544"/>
                  <a:pt x="2463" y="568"/>
                </a:cubicBezTo>
                <a:close/>
              </a:path>
            </a:pathLst>
          </a:custGeom>
          <a:gradFill flip="none" rotWithShape="1">
            <a:gsLst>
              <a:gs pos="0">
                <a:srgbClr val="748BC0">
                  <a:alpha val="0"/>
                </a:srgbClr>
              </a:gs>
              <a:gs pos="100000">
                <a:srgbClr val="748BC0"/>
              </a:gs>
            </a:gsLst>
            <a:lin ang="108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">
            <a:extLst>
              <a:ext uri="{FF2B5EF4-FFF2-40B4-BE49-F238E27FC236}">
                <a16:creationId xmlns="" xmlns:a16="http://schemas.microsoft.com/office/drawing/2014/main" id="{9645167A-12A0-4373-A319-5C046DEEF57D}"/>
              </a:ext>
            </a:extLst>
          </p:cNvPr>
          <p:cNvSpPr>
            <a:spLocks/>
          </p:cNvSpPr>
          <p:nvPr/>
        </p:nvSpPr>
        <p:spPr bwMode="auto">
          <a:xfrm>
            <a:off x="2786580" y="1838897"/>
            <a:ext cx="1582420" cy="548640"/>
          </a:xfrm>
          <a:custGeom>
            <a:avLst/>
            <a:gdLst>
              <a:gd name="T0" fmla="*/ 865 w 3328"/>
              <a:gd name="T1" fmla="*/ 568 h 1153"/>
              <a:gd name="T2" fmla="*/ 940 w 3328"/>
              <a:gd name="T3" fmla="*/ 891 h 1153"/>
              <a:gd name="T4" fmla="*/ 618 w 3328"/>
              <a:gd name="T5" fmla="*/ 1112 h 1153"/>
              <a:gd name="T6" fmla="*/ 19 w 3328"/>
              <a:gd name="T7" fmla="*/ 619 h 1153"/>
              <a:gd name="T8" fmla="*/ 730 w 3328"/>
              <a:gd name="T9" fmla="*/ 141 h 1153"/>
              <a:gd name="T10" fmla="*/ 1956 w 3328"/>
              <a:gd name="T11" fmla="*/ 595 h 1153"/>
              <a:gd name="T12" fmla="*/ 2684 w 3328"/>
              <a:gd name="T13" fmla="*/ 770 h 1153"/>
              <a:gd name="T14" fmla="*/ 3054 w 3328"/>
              <a:gd name="T15" fmla="*/ 705 h 1153"/>
              <a:gd name="T16" fmla="*/ 3042 w 3328"/>
              <a:gd name="T17" fmla="*/ 345 h 1153"/>
              <a:gd name="T18" fmla="*/ 3072 w 3328"/>
              <a:gd name="T19" fmla="*/ 236 h 1153"/>
              <a:gd name="T20" fmla="*/ 3297 w 3328"/>
              <a:gd name="T21" fmla="*/ 564 h 1153"/>
              <a:gd name="T22" fmla="*/ 2931 w 3328"/>
              <a:gd name="T23" fmla="*/ 876 h 1153"/>
              <a:gd name="T24" fmla="*/ 1654 w 3328"/>
              <a:gd name="T25" fmla="*/ 602 h 1153"/>
              <a:gd name="T26" fmla="*/ 214 w 3328"/>
              <a:gd name="T27" fmla="*/ 403 h 1153"/>
              <a:gd name="T28" fmla="*/ 373 w 3328"/>
              <a:gd name="T29" fmla="*/ 1010 h 1153"/>
              <a:gd name="T30" fmla="*/ 779 w 3328"/>
              <a:gd name="T31" fmla="*/ 985 h 1153"/>
              <a:gd name="T32" fmla="*/ 822 w 3328"/>
              <a:gd name="T33" fmla="*/ 611 h 1153"/>
              <a:gd name="T34" fmla="*/ 865 w 3328"/>
              <a:gd name="T35" fmla="*/ 568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8" h="1153">
                <a:moveTo>
                  <a:pt x="865" y="568"/>
                </a:moveTo>
                <a:cubicBezTo>
                  <a:pt x="960" y="647"/>
                  <a:pt x="986" y="777"/>
                  <a:pt x="940" y="891"/>
                </a:cubicBezTo>
                <a:cubicBezTo>
                  <a:pt x="888" y="1022"/>
                  <a:pt x="751" y="1093"/>
                  <a:pt x="618" y="1112"/>
                </a:cubicBezTo>
                <a:cubicBezTo>
                  <a:pt x="330" y="1153"/>
                  <a:pt x="0" y="931"/>
                  <a:pt x="19" y="619"/>
                </a:cubicBezTo>
                <a:cubicBezTo>
                  <a:pt x="40" y="275"/>
                  <a:pt x="433" y="115"/>
                  <a:pt x="730" y="141"/>
                </a:cubicBezTo>
                <a:cubicBezTo>
                  <a:pt x="1162" y="178"/>
                  <a:pt x="1560" y="441"/>
                  <a:pt x="1956" y="595"/>
                </a:cubicBezTo>
                <a:cubicBezTo>
                  <a:pt x="2189" y="686"/>
                  <a:pt x="2433" y="759"/>
                  <a:pt x="2684" y="770"/>
                </a:cubicBezTo>
                <a:cubicBezTo>
                  <a:pt x="2808" y="775"/>
                  <a:pt x="2945" y="772"/>
                  <a:pt x="3054" y="705"/>
                </a:cubicBezTo>
                <a:cubicBezTo>
                  <a:pt x="3191" y="621"/>
                  <a:pt x="3257" y="383"/>
                  <a:pt x="3042" y="345"/>
                </a:cubicBezTo>
                <a:cubicBezTo>
                  <a:pt x="2969" y="333"/>
                  <a:pt x="3001" y="225"/>
                  <a:pt x="3072" y="236"/>
                </a:cubicBezTo>
                <a:cubicBezTo>
                  <a:pt x="3226" y="259"/>
                  <a:pt x="3328" y="411"/>
                  <a:pt x="3297" y="564"/>
                </a:cubicBezTo>
                <a:cubicBezTo>
                  <a:pt x="3261" y="738"/>
                  <a:pt x="3095" y="843"/>
                  <a:pt x="2931" y="876"/>
                </a:cubicBezTo>
                <a:cubicBezTo>
                  <a:pt x="2495" y="963"/>
                  <a:pt x="2044" y="777"/>
                  <a:pt x="1654" y="602"/>
                </a:cubicBezTo>
                <a:cubicBezTo>
                  <a:pt x="1261" y="425"/>
                  <a:pt x="598" y="0"/>
                  <a:pt x="214" y="403"/>
                </a:cubicBezTo>
                <a:cubicBezTo>
                  <a:pt x="14" y="612"/>
                  <a:pt x="132" y="898"/>
                  <a:pt x="373" y="1010"/>
                </a:cubicBezTo>
                <a:cubicBezTo>
                  <a:pt x="499" y="1069"/>
                  <a:pt x="662" y="1066"/>
                  <a:pt x="779" y="985"/>
                </a:cubicBezTo>
                <a:cubicBezTo>
                  <a:pt x="908" y="897"/>
                  <a:pt x="939" y="722"/>
                  <a:pt x="822" y="611"/>
                </a:cubicBezTo>
                <a:cubicBezTo>
                  <a:pt x="793" y="584"/>
                  <a:pt x="835" y="544"/>
                  <a:pt x="865" y="568"/>
                </a:cubicBezTo>
                <a:close/>
              </a:path>
            </a:pathLst>
          </a:custGeom>
          <a:gradFill flip="none" rotWithShape="1">
            <a:gsLst>
              <a:gs pos="0">
                <a:srgbClr val="748BC0">
                  <a:alpha val="0"/>
                </a:srgbClr>
              </a:gs>
              <a:gs pos="100000">
                <a:srgbClr val="748BC0"/>
              </a:gs>
            </a:gsLst>
            <a:lin ang="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1887835" y="2836165"/>
            <a:ext cx="8416330" cy="1272825"/>
            <a:chOff x="1887835" y="2749466"/>
            <a:chExt cx="8416330" cy="1272825"/>
          </a:xfrm>
        </p:grpSpPr>
        <p:sp>
          <p:nvSpPr>
            <p:cNvPr id="19" name="文本框 18"/>
            <p:cNvSpPr txBox="1"/>
            <p:nvPr/>
          </p:nvSpPr>
          <p:spPr>
            <a:xfrm>
              <a:off x="1887835" y="2749466"/>
              <a:ext cx="84163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5400" dirty="0">
                  <a:solidFill>
                    <a:srgbClr val="57668A"/>
                  </a:solidFill>
                  <a:cs typeface="+mn-ea"/>
                  <a:sym typeface="+mn-lt"/>
                </a:rPr>
                <a:t>感</a:t>
              </a:r>
              <a:r>
                <a:rPr kumimoji="1" lang="zh-CN" altLang="en-US" sz="5400" dirty="0" smtClean="0">
                  <a:solidFill>
                    <a:srgbClr val="57668A"/>
                  </a:solidFill>
                  <a:cs typeface="+mn-ea"/>
                  <a:sym typeface="+mn-lt"/>
                </a:rPr>
                <a:t>谢聆听！</a:t>
              </a:r>
              <a:r>
                <a:rPr kumimoji="1" lang="en-US" altLang="zh-CN" sz="5400" dirty="0" smtClean="0">
                  <a:solidFill>
                    <a:srgbClr val="57668A"/>
                  </a:solidFill>
                  <a:cs typeface="+mn-ea"/>
                  <a:sym typeface="+mn-lt"/>
                </a:rPr>
                <a:t>THANKS</a:t>
              </a:r>
              <a:endParaRPr kumimoji="1" lang="zh-CN" altLang="en-US" sz="5400" dirty="0">
                <a:solidFill>
                  <a:srgbClr val="57668A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430398" y="3652959"/>
              <a:ext cx="550189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Literature and art small fresh summary report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05265" y="509891"/>
            <a:ext cx="3952156" cy="1211573"/>
            <a:chOff x="5727638" y="5274342"/>
            <a:chExt cx="3952156" cy="1211573"/>
          </a:xfrm>
          <a:gradFill flip="none" rotWithShape="1">
            <a:gsLst>
              <a:gs pos="0">
                <a:srgbClr val="748BC0">
                  <a:alpha val="0"/>
                </a:srgbClr>
              </a:gs>
              <a:gs pos="100000">
                <a:srgbClr val="57668A"/>
              </a:gs>
            </a:gsLst>
            <a:lin ang="16200000" scaled="1"/>
            <a:tileRect/>
          </a:gradFill>
        </p:grpSpPr>
        <p:sp>
          <p:nvSpPr>
            <p:cNvPr id="23" name="Freeform 108">
              <a:extLst>
                <a:ext uri="{FF2B5EF4-FFF2-40B4-BE49-F238E27FC236}">
                  <a16:creationId xmlns="" xmlns:a16="http://schemas.microsoft.com/office/drawing/2014/main" id="{E37AE666-F1CA-4A39-BEB4-9F0F27E2D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0705" y="5274342"/>
              <a:ext cx="619698" cy="456553"/>
            </a:xfrm>
            <a:custGeom>
              <a:avLst/>
              <a:gdLst>
                <a:gd name="T0" fmla="*/ 479 w 967"/>
                <a:gd name="T1" fmla="*/ 711 h 711"/>
                <a:gd name="T2" fmla="*/ 489 w 967"/>
                <a:gd name="T3" fmla="*/ 711 h 711"/>
                <a:gd name="T4" fmla="*/ 966 w 967"/>
                <a:gd name="T5" fmla="*/ 276 h 711"/>
                <a:gd name="T6" fmla="*/ 967 w 967"/>
                <a:gd name="T7" fmla="*/ 260 h 711"/>
                <a:gd name="T8" fmla="*/ 951 w 967"/>
                <a:gd name="T9" fmla="*/ 260 h 711"/>
                <a:gd name="T10" fmla="*/ 618 w 967"/>
                <a:gd name="T11" fmla="*/ 375 h 711"/>
                <a:gd name="T12" fmla="*/ 487 w 967"/>
                <a:gd name="T13" fmla="*/ 13 h 711"/>
                <a:gd name="T14" fmla="*/ 477 w 967"/>
                <a:gd name="T15" fmla="*/ 0 h 711"/>
                <a:gd name="T16" fmla="*/ 466 w 967"/>
                <a:gd name="T17" fmla="*/ 11 h 711"/>
                <a:gd name="T18" fmla="*/ 349 w 967"/>
                <a:gd name="T19" fmla="*/ 374 h 711"/>
                <a:gd name="T20" fmla="*/ 16 w 967"/>
                <a:gd name="T21" fmla="*/ 260 h 711"/>
                <a:gd name="T22" fmla="*/ 0 w 967"/>
                <a:gd name="T23" fmla="*/ 260 h 711"/>
                <a:gd name="T24" fmla="*/ 1 w 967"/>
                <a:gd name="T25" fmla="*/ 276 h 711"/>
                <a:gd name="T26" fmla="*/ 479 w 967"/>
                <a:gd name="T27" fmla="*/ 711 h 711"/>
                <a:gd name="T28" fmla="*/ 501 w 967"/>
                <a:gd name="T29" fmla="*/ 681 h 711"/>
                <a:gd name="T30" fmla="*/ 501 w 967"/>
                <a:gd name="T31" fmla="*/ 670 h 711"/>
                <a:gd name="T32" fmla="*/ 623 w 967"/>
                <a:gd name="T33" fmla="*/ 566 h 711"/>
                <a:gd name="T34" fmla="*/ 749 w 967"/>
                <a:gd name="T35" fmla="*/ 434 h 711"/>
                <a:gd name="T36" fmla="*/ 502 w 967"/>
                <a:gd name="T37" fmla="*/ 665 h 711"/>
                <a:gd name="T38" fmla="*/ 508 w 967"/>
                <a:gd name="T39" fmla="*/ 627 h 711"/>
                <a:gd name="T40" fmla="*/ 532 w 967"/>
                <a:gd name="T41" fmla="*/ 546 h 711"/>
                <a:gd name="T42" fmla="*/ 562 w 967"/>
                <a:gd name="T43" fmla="*/ 487 h 711"/>
                <a:gd name="T44" fmla="*/ 597 w 967"/>
                <a:gd name="T45" fmla="*/ 438 h 711"/>
                <a:gd name="T46" fmla="*/ 611 w 967"/>
                <a:gd name="T47" fmla="*/ 422 h 711"/>
                <a:gd name="T48" fmla="*/ 935 w 967"/>
                <a:gd name="T49" fmla="*/ 290 h 711"/>
                <a:gd name="T50" fmla="*/ 501 w 967"/>
                <a:gd name="T51" fmla="*/ 681 h 711"/>
                <a:gd name="T52" fmla="*/ 371 w 967"/>
                <a:gd name="T53" fmla="*/ 438 h 711"/>
                <a:gd name="T54" fmla="*/ 460 w 967"/>
                <a:gd name="T55" fmla="*/ 625 h 711"/>
                <a:gd name="T56" fmla="*/ 466 w 967"/>
                <a:gd name="T57" fmla="*/ 665 h 711"/>
                <a:gd name="T58" fmla="*/ 219 w 967"/>
                <a:gd name="T59" fmla="*/ 434 h 711"/>
                <a:gd name="T60" fmla="*/ 344 w 967"/>
                <a:gd name="T61" fmla="*/ 566 h 711"/>
                <a:gd name="T62" fmla="*/ 466 w 967"/>
                <a:gd name="T63" fmla="*/ 670 h 711"/>
                <a:gd name="T64" fmla="*/ 467 w 967"/>
                <a:gd name="T65" fmla="*/ 681 h 711"/>
                <a:gd name="T66" fmla="*/ 32 w 967"/>
                <a:gd name="T67" fmla="*/ 290 h 711"/>
                <a:gd name="T68" fmla="*/ 359 w 967"/>
                <a:gd name="T69" fmla="*/ 425 h 711"/>
                <a:gd name="T70" fmla="*/ 371 w 967"/>
                <a:gd name="T71" fmla="*/ 438 h 711"/>
                <a:gd name="T72" fmla="*/ 475 w 967"/>
                <a:gd name="T73" fmla="*/ 44 h 711"/>
                <a:gd name="T74" fmla="*/ 586 w 967"/>
                <a:gd name="T75" fmla="*/ 403 h 711"/>
                <a:gd name="T76" fmla="*/ 585 w 967"/>
                <a:gd name="T77" fmla="*/ 407 h 711"/>
                <a:gd name="T78" fmla="*/ 527 w 967"/>
                <a:gd name="T79" fmla="*/ 488 h 711"/>
                <a:gd name="T80" fmla="*/ 487 w 967"/>
                <a:gd name="T81" fmla="*/ 589 h 711"/>
                <a:gd name="T82" fmla="*/ 497 w 967"/>
                <a:gd name="T83" fmla="*/ 448 h 711"/>
                <a:gd name="T84" fmla="*/ 492 w 967"/>
                <a:gd name="T85" fmla="*/ 266 h 711"/>
                <a:gd name="T86" fmla="*/ 481 w 967"/>
                <a:gd name="T87" fmla="*/ 589 h 711"/>
                <a:gd name="T88" fmla="*/ 440 w 967"/>
                <a:gd name="T89" fmla="*/ 488 h 711"/>
                <a:gd name="T90" fmla="*/ 384 w 967"/>
                <a:gd name="T91" fmla="*/ 409 h 711"/>
                <a:gd name="T92" fmla="*/ 475 w 967"/>
                <a:gd name="T93" fmla="*/ 4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7" h="711">
                  <a:moveTo>
                    <a:pt x="479" y="711"/>
                  </a:moveTo>
                  <a:cubicBezTo>
                    <a:pt x="489" y="711"/>
                    <a:pt x="489" y="711"/>
                    <a:pt x="489" y="711"/>
                  </a:cubicBezTo>
                  <a:cubicBezTo>
                    <a:pt x="940" y="698"/>
                    <a:pt x="966" y="280"/>
                    <a:pt x="966" y="276"/>
                  </a:cubicBezTo>
                  <a:cubicBezTo>
                    <a:pt x="967" y="260"/>
                    <a:pt x="967" y="260"/>
                    <a:pt x="967" y="260"/>
                  </a:cubicBezTo>
                  <a:cubicBezTo>
                    <a:pt x="951" y="260"/>
                    <a:pt x="951" y="260"/>
                    <a:pt x="951" y="260"/>
                  </a:cubicBezTo>
                  <a:cubicBezTo>
                    <a:pt x="793" y="264"/>
                    <a:pt x="688" y="313"/>
                    <a:pt x="618" y="375"/>
                  </a:cubicBezTo>
                  <a:cubicBezTo>
                    <a:pt x="626" y="276"/>
                    <a:pt x="599" y="152"/>
                    <a:pt x="487" y="13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66" y="11"/>
                    <a:pt x="466" y="11"/>
                    <a:pt x="466" y="11"/>
                  </a:cubicBezTo>
                  <a:cubicBezTo>
                    <a:pt x="463" y="13"/>
                    <a:pt x="320" y="160"/>
                    <a:pt x="349" y="374"/>
                  </a:cubicBezTo>
                  <a:cubicBezTo>
                    <a:pt x="279" y="313"/>
                    <a:pt x="174" y="264"/>
                    <a:pt x="16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1" y="276"/>
                    <a:pt x="1" y="276"/>
                    <a:pt x="1" y="276"/>
                  </a:cubicBezTo>
                  <a:cubicBezTo>
                    <a:pt x="2" y="280"/>
                    <a:pt x="27" y="699"/>
                    <a:pt x="479" y="711"/>
                  </a:cubicBezTo>
                  <a:close/>
                  <a:moveTo>
                    <a:pt x="501" y="681"/>
                  </a:moveTo>
                  <a:cubicBezTo>
                    <a:pt x="501" y="678"/>
                    <a:pt x="501" y="674"/>
                    <a:pt x="501" y="670"/>
                  </a:cubicBezTo>
                  <a:cubicBezTo>
                    <a:pt x="545" y="638"/>
                    <a:pt x="584" y="602"/>
                    <a:pt x="623" y="566"/>
                  </a:cubicBezTo>
                  <a:cubicBezTo>
                    <a:pt x="666" y="523"/>
                    <a:pt x="710" y="481"/>
                    <a:pt x="749" y="434"/>
                  </a:cubicBezTo>
                  <a:cubicBezTo>
                    <a:pt x="661" y="506"/>
                    <a:pt x="582" y="585"/>
                    <a:pt x="502" y="665"/>
                  </a:cubicBezTo>
                  <a:cubicBezTo>
                    <a:pt x="503" y="654"/>
                    <a:pt x="505" y="641"/>
                    <a:pt x="508" y="627"/>
                  </a:cubicBezTo>
                  <a:cubicBezTo>
                    <a:pt x="513" y="603"/>
                    <a:pt x="521" y="575"/>
                    <a:pt x="532" y="546"/>
                  </a:cubicBezTo>
                  <a:cubicBezTo>
                    <a:pt x="543" y="529"/>
                    <a:pt x="553" y="509"/>
                    <a:pt x="562" y="487"/>
                  </a:cubicBezTo>
                  <a:cubicBezTo>
                    <a:pt x="572" y="470"/>
                    <a:pt x="583" y="454"/>
                    <a:pt x="597" y="438"/>
                  </a:cubicBezTo>
                  <a:cubicBezTo>
                    <a:pt x="601" y="433"/>
                    <a:pt x="606" y="427"/>
                    <a:pt x="611" y="422"/>
                  </a:cubicBezTo>
                  <a:cubicBezTo>
                    <a:pt x="687" y="340"/>
                    <a:pt x="796" y="296"/>
                    <a:pt x="935" y="290"/>
                  </a:cubicBezTo>
                  <a:cubicBezTo>
                    <a:pt x="927" y="364"/>
                    <a:pt x="870" y="664"/>
                    <a:pt x="501" y="681"/>
                  </a:cubicBezTo>
                  <a:close/>
                  <a:moveTo>
                    <a:pt x="371" y="438"/>
                  </a:moveTo>
                  <a:cubicBezTo>
                    <a:pt x="424" y="502"/>
                    <a:pt x="449" y="574"/>
                    <a:pt x="460" y="625"/>
                  </a:cubicBezTo>
                  <a:cubicBezTo>
                    <a:pt x="463" y="641"/>
                    <a:pt x="464" y="654"/>
                    <a:pt x="466" y="665"/>
                  </a:cubicBezTo>
                  <a:cubicBezTo>
                    <a:pt x="386" y="585"/>
                    <a:pt x="306" y="506"/>
                    <a:pt x="219" y="434"/>
                  </a:cubicBezTo>
                  <a:cubicBezTo>
                    <a:pt x="258" y="481"/>
                    <a:pt x="301" y="523"/>
                    <a:pt x="344" y="566"/>
                  </a:cubicBezTo>
                  <a:cubicBezTo>
                    <a:pt x="384" y="602"/>
                    <a:pt x="423" y="638"/>
                    <a:pt x="466" y="670"/>
                  </a:cubicBezTo>
                  <a:cubicBezTo>
                    <a:pt x="466" y="674"/>
                    <a:pt x="467" y="678"/>
                    <a:pt x="467" y="681"/>
                  </a:cubicBezTo>
                  <a:cubicBezTo>
                    <a:pt x="98" y="664"/>
                    <a:pt x="40" y="364"/>
                    <a:pt x="32" y="290"/>
                  </a:cubicBezTo>
                  <a:cubicBezTo>
                    <a:pt x="173" y="296"/>
                    <a:pt x="283" y="341"/>
                    <a:pt x="359" y="425"/>
                  </a:cubicBezTo>
                  <a:cubicBezTo>
                    <a:pt x="363" y="429"/>
                    <a:pt x="367" y="434"/>
                    <a:pt x="371" y="438"/>
                  </a:cubicBezTo>
                  <a:close/>
                  <a:moveTo>
                    <a:pt x="475" y="44"/>
                  </a:moveTo>
                  <a:cubicBezTo>
                    <a:pt x="568" y="165"/>
                    <a:pt x="605" y="286"/>
                    <a:pt x="586" y="403"/>
                  </a:cubicBezTo>
                  <a:cubicBezTo>
                    <a:pt x="586" y="405"/>
                    <a:pt x="585" y="406"/>
                    <a:pt x="585" y="407"/>
                  </a:cubicBezTo>
                  <a:cubicBezTo>
                    <a:pt x="560" y="434"/>
                    <a:pt x="542" y="461"/>
                    <a:pt x="527" y="488"/>
                  </a:cubicBezTo>
                  <a:cubicBezTo>
                    <a:pt x="508" y="523"/>
                    <a:pt x="495" y="557"/>
                    <a:pt x="487" y="589"/>
                  </a:cubicBezTo>
                  <a:cubicBezTo>
                    <a:pt x="493" y="543"/>
                    <a:pt x="495" y="496"/>
                    <a:pt x="497" y="448"/>
                  </a:cubicBezTo>
                  <a:cubicBezTo>
                    <a:pt x="497" y="388"/>
                    <a:pt x="498" y="327"/>
                    <a:pt x="492" y="266"/>
                  </a:cubicBezTo>
                  <a:cubicBezTo>
                    <a:pt x="482" y="374"/>
                    <a:pt x="481" y="481"/>
                    <a:pt x="481" y="589"/>
                  </a:cubicBezTo>
                  <a:cubicBezTo>
                    <a:pt x="473" y="558"/>
                    <a:pt x="459" y="523"/>
                    <a:pt x="440" y="488"/>
                  </a:cubicBezTo>
                  <a:cubicBezTo>
                    <a:pt x="426" y="462"/>
                    <a:pt x="408" y="435"/>
                    <a:pt x="384" y="409"/>
                  </a:cubicBezTo>
                  <a:cubicBezTo>
                    <a:pt x="340" y="222"/>
                    <a:pt x="440" y="85"/>
                    <a:pt x="47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9">
              <a:extLst>
                <a:ext uri="{FF2B5EF4-FFF2-40B4-BE49-F238E27FC236}">
                  <a16:creationId xmlns="" xmlns:a16="http://schemas.microsoft.com/office/drawing/2014/main" id="{277F7D73-4939-4D11-BA9D-00D46E89D7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7638" y="5532339"/>
              <a:ext cx="1813565" cy="583022"/>
            </a:xfrm>
            <a:custGeom>
              <a:avLst/>
              <a:gdLst>
                <a:gd name="T0" fmla="*/ 318 w 2828"/>
                <a:gd name="T1" fmla="*/ 464 h 910"/>
                <a:gd name="T2" fmla="*/ 1410 w 2828"/>
                <a:gd name="T3" fmla="*/ 504 h 910"/>
                <a:gd name="T4" fmla="*/ 2828 w 2828"/>
                <a:gd name="T5" fmla="*/ 389 h 910"/>
                <a:gd name="T6" fmla="*/ 2649 w 2828"/>
                <a:gd name="T7" fmla="*/ 508 h 910"/>
                <a:gd name="T8" fmla="*/ 2353 w 2828"/>
                <a:gd name="T9" fmla="*/ 252 h 910"/>
                <a:gd name="T10" fmla="*/ 2253 w 2828"/>
                <a:gd name="T11" fmla="*/ 289 h 910"/>
                <a:gd name="T12" fmla="*/ 2602 w 2828"/>
                <a:gd name="T13" fmla="*/ 534 h 910"/>
                <a:gd name="T14" fmla="*/ 2145 w 2828"/>
                <a:gd name="T15" fmla="*/ 642 h 910"/>
                <a:gd name="T16" fmla="*/ 2018 w 2828"/>
                <a:gd name="T17" fmla="*/ 401 h 910"/>
                <a:gd name="T18" fmla="*/ 1821 w 2828"/>
                <a:gd name="T19" fmla="*/ 239 h 910"/>
                <a:gd name="T20" fmla="*/ 1784 w 2828"/>
                <a:gd name="T21" fmla="*/ 579 h 910"/>
                <a:gd name="T22" fmla="*/ 1378 w 2828"/>
                <a:gd name="T23" fmla="*/ 431 h 910"/>
                <a:gd name="T24" fmla="*/ 1218 w 2828"/>
                <a:gd name="T25" fmla="*/ 17 h 910"/>
                <a:gd name="T26" fmla="*/ 1258 w 2828"/>
                <a:gd name="T27" fmla="*/ 391 h 910"/>
                <a:gd name="T28" fmla="*/ 734 w 2828"/>
                <a:gd name="T29" fmla="*/ 299 h 910"/>
                <a:gd name="T30" fmla="*/ 616 w 2828"/>
                <a:gd name="T31" fmla="*/ 63 h 910"/>
                <a:gd name="T32" fmla="*/ 377 w 2828"/>
                <a:gd name="T33" fmla="*/ 3 h 910"/>
                <a:gd name="T34" fmla="*/ 630 w 2828"/>
                <a:gd name="T35" fmla="*/ 306 h 910"/>
                <a:gd name="T36" fmla="*/ 249 w 2828"/>
                <a:gd name="T37" fmla="*/ 490 h 910"/>
                <a:gd name="T38" fmla="*/ 234 w 2828"/>
                <a:gd name="T39" fmla="*/ 491 h 910"/>
                <a:gd name="T40" fmla="*/ 0 w 2828"/>
                <a:gd name="T41" fmla="*/ 780 h 910"/>
                <a:gd name="T42" fmla="*/ 35 w 2828"/>
                <a:gd name="T43" fmla="*/ 910 h 910"/>
                <a:gd name="T44" fmla="*/ 256 w 2828"/>
                <a:gd name="T45" fmla="*/ 521 h 910"/>
                <a:gd name="T46" fmla="*/ 2282 w 2828"/>
                <a:gd name="T47" fmla="*/ 288 h 910"/>
                <a:gd name="T48" fmla="*/ 2618 w 2828"/>
                <a:gd name="T49" fmla="*/ 503 h 910"/>
                <a:gd name="T50" fmla="*/ 2507 w 2828"/>
                <a:gd name="T51" fmla="*/ 418 h 910"/>
                <a:gd name="T52" fmla="*/ 2498 w 2828"/>
                <a:gd name="T53" fmla="*/ 430 h 910"/>
                <a:gd name="T54" fmla="*/ 2377 w 2828"/>
                <a:gd name="T55" fmla="*/ 442 h 910"/>
                <a:gd name="T56" fmla="*/ 1824 w 2828"/>
                <a:gd name="T57" fmla="*/ 436 h 910"/>
                <a:gd name="T58" fmla="*/ 1990 w 2828"/>
                <a:gd name="T59" fmla="*/ 410 h 910"/>
                <a:gd name="T60" fmla="*/ 1940 w 2828"/>
                <a:gd name="T61" fmla="*/ 489 h 910"/>
                <a:gd name="T62" fmla="*/ 1926 w 2828"/>
                <a:gd name="T63" fmla="*/ 493 h 910"/>
                <a:gd name="T64" fmla="*/ 1962 w 2828"/>
                <a:gd name="T65" fmla="*/ 622 h 910"/>
                <a:gd name="T66" fmla="*/ 1363 w 2828"/>
                <a:gd name="T67" fmla="*/ 202 h 910"/>
                <a:gd name="T68" fmla="*/ 1342 w 2828"/>
                <a:gd name="T69" fmla="*/ 418 h 910"/>
                <a:gd name="T70" fmla="*/ 1259 w 2828"/>
                <a:gd name="T71" fmla="*/ 168 h 910"/>
                <a:gd name="T72" fmla="*/ 1336 w 2828"/>
                <a:gd name="T73" fmla="*/ 415 h 910"/>
                <a:gd name="T74" fmla="*/ 1217 w 2828"/>
                <a:gd name="T75" fmla="*/ 49 h 910"/>
                <a:gd name="T76" fmla="*/ 598 w 2828"/>
                <a:gd name="T77" fmla="*/ 85 h 910"/>
                <a:gd name="T78" fmla="*/ 610 w 2828"/>
                <a:gd name="T79" fmla="*/ 199 h 910"/>
                <a:gd name="T80" fmla="*/ 601 w 2828"/>
                <a:gd name="T81" fmla="*/ 210 h 910"/>
                <a:gd name="T82" fmla="*/ 470 w 2828"/>
                <a:gd name="T83" fmla="*/ 194 h 910"/>
                <a:gd name="T84" fmla="*/ 189 w 2828"/>
                <a:gd name="T85" fmla="*/ 769 h 910"/>
                <a:gd name="T86" fmla="*/ 56 w 2828"/>
                <a:gd name="T87" fmla="*/ 666 h 910"/>
                <a:gd name="T88" fmla="*/ 114 w 2828"/>
                <a:gd name="T89" fmla="*/ 776 h 910"/>
                <a:gd name="T90" fmla="*/ 231 w 2828"/>
                <a:gd name="T91" fmla="*/ 549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28" h="910">
                  <a:moveTo>
                    <a:pt x="256" y="521"/>
                  </a:moveTo>
                  <a:cubicBezTo>
                    <a:pt x="275" y="500"/>
                    <a:pt x="296" y="481"/>
                    <a:pt x="318" y="464"/>
                  </a:cubicBezTo>
                  <a:cubicBezTo>
                    <a:pt x="420" y="388"/>
                    <a:pt x="547" y="353"/>
                    <a:pt x="672" y="346"/>
                  </a:cubicBezTo>
                  <a:cubicBezTo>
                    <a:pt x="927" y="334"/>
                    <a:pt x="1173" y="416"/>
                    <a:pt x="1410" y="504"/>
                  </a:cubicBezTo>
                  <a:cubicBezTo>
                    <a:pt x="1646" y="592"/>
                    <a:pt x="1887" y="692"/>
                    <a:pt x="2145" y="687"/>
                  </a:cubicBezTo>
                  <a:cubicBezTo>
                    <a:pt x="2401" y="683"/>
                    <a:pt x="2652" y="573"/>
                    <a:pt x="2828" y="389"/>
                  </a:cubicBezTo>
                  <a:cubicBezTo>
                    <a:pt x="2823" y="385"/>
                    <a:pt x="2823" y="385"/>
                    <a:pt x="2823" y="385"/>
                  </a:cubicBezTo>
                  <a:cubicBezTo>
                    <a:pt x="2769" y="432"/>
                    <a:pt x="2711" y="473"/>
                    <a:pt x="2649" y="508"/>
                  </a:cubicBezTo>
                  <a:cubicBezTo>
                    <a:pt x="2644" y="484"/>
                    <a:pt x="2612" y="363"/>
                    <a:pt x="2508" y="295"/>
                  </a:cubicBezTo>
                  <a:cubicBezTo>
                    <a:pt x="2463" y="267"/>
                    <a:pt x="2411" y="252"/>
                    <a:pt x="2353" y="252"/>
                  </a:cubicBezTo>
                  <a:cubicBezTo>
                    <a:pt x="2325" y="252"/>
                    <a:pt x="2295" y="256"/>
                    <a:pt x="2263" y="263"/>
                  </a:cubicBezTo>
                  <a:cubicBezTo>
                    <a:pt x="2248" y="266"/>
                    <a:pt x="2251" y="282"/>
                    <a:pt x="2253" y="289"/>
                  </a:cubicBezTo>
                  <a:cubicBezTo>
                    <a:pt x="2270" y="380"/>
                    <a:pt x="2357" y="535"/>
                    <a:pt x="2569" y="535"/>
                  </a:cubicBezTo>
                  <a:cubicBezTo>
                    <a:pt x="2580" y="535"/>
                    <a:pt x="2591" y="534"/>
                    <a:pt x="2602" y="534"/>
                  </a:cubicBezTo>
                  <a:cubicBezTo>
                    <a:pt x="2570" y="550"/>
                    <a:pt x="2538" y="565"/>
                    <a:pt x="2504" y="577"/>
                  </a:cubicBezTo>
                  <a:cubicBezTo>
                    <a:pt x="2389" y="622"/>
                    <a:pt x="2266" y="645"/>
                    <a:pt x="2145" y="642"/>
                  </a:cubicBezTo>
                  <a:cubicBezTo>
                    <a:pt x="2099" y="640"/>
                    <a:pt x="2054" y="635"/>
                    <a:pt x="2009" y="629"/>
                  </a:cubicBezTo>
                  <a:cubicBezTo>
                    <a:pt x="2026" y="583"/>
                    <a:pt x="2050" y="492"/>
                    <a:pt x="2018" y="401"/>
                  </a:cubicBezTo>
                  <a:cubicBezTo>
                    <a:pt x="1992" y="325"/>
                    <a:pt x="1934" y="266"/>
                    <a:pt x="1845" y="225"/>
                  </a:cubicBezTo>
                  <a:cubicBezTo>
                    <a:pt x="1831" y="218"/>
                    <a:pt x="1824" y="232"/>
                    <a:pt x="1821" y="239"/>
                  </a:cubicBezTo>
                  <a:cubicBezTo>
                    <a:pt x="1780" y="317"/>
                    <a:pt x="1754" y="481"/>
                    <a:pt x="1897" y="609"/>
                  </a:cubicBezTo>
                  <a:cubicBezTo>
                    <a:pt x="1859" y="601"/>
                    <a:pt x="1821" y="591"/>
                    <a:pt x="1784" y="579"/>
                  </a:cubicBezTo>
                  <a:cubicBezTo>
                    <a:pt x="1666" y="543"/>
                    <a:pt x="1549" y="494"/>
                    <a:pt x="1430" y="449"/>
                  </a:cubicBezTo>
                  <a:cubicBezTo>
                    <a:pt x="1413" y="443"/>
                    <a:pt x="1396" y="437"/>
                    <a:pt x="1378" y="431"/>
                  </a:cubicBezTo>
                  <a:cubicBezTo>
                    <a:pt x="1395" y="389"/>
                    <a:pt x="1425" y="291"/>
                    <a:pt x="1391" y="193"/>
                  </a:cubicBezTo>
                  <a:cubicBezTo>
                    <a:pt x="1365" y="117"/>
                    <a:pt x="1306" y="58"/>
                    <a:pt x="1218" y="17"/>
                  </a:cubicBezTo>
                  <a:cubicBezTo>
                    <a:pt x="1205" y="10"/>
                    <a:pt x="1197" y="24"/>
                    <a:pt x="1194" y="31"/>
                  </a:cubicBezTo>
                  <a:cubicBezTo>
                    <a:pt x="1155" y="107"/>
                    <a:pt x="1128" y="264"/>
                    <a:pt x="1258" y="391"/>
                  </a:cubicBezTo>
                  <a:cubicBezTo>
                    <a:pt x="1193" y="370"/>
                    <a:pt x="1128" y="351"/>
                    <a:pt x="1060" y="336"/>
                  </a:cubicBezTo>
                  <a:cubicBezTo>
                    <a:pt x="954" y="312"/>
                    <a:pt x="844" y="296"/>
                    <a:pt x="734" y="299"/>
                  </a:cubicBezTo>
                  <a:cubicBezTo>
                    <a:pt x="734" y="298"/>
                    <a:pt x="733" y="295"/>
                    <a:pt x="733" y="295"/>
                  </a:cubicBezTo>
                  <a:cubicBezTo>
                    <a:pt x="733" y="289"/>
                    <a:pt x="721" y="148"/>
                    <a:pt x="616" y="63"/>
                  </a:cubicBezTo>
                  <a:cubicBezTo>
                    <a:pt x="566" y="21"/>
                    <a:pt x="502" y="0"/>
                    <a:pt x="427" y="0"/>
                  </a:cubicBezTo>
                  <a:cubicBezTo>
                    <a:pt x="411" y="0"/>
                    <a:pt x="394" y="1"/>
                    <a:pt x="377" y="3"/>
                  </a:cubicBezTo>
                  <a:cubicBezTo>
                    <a:pt x="362" y="4"/>
                    <a:pt x="363" y="20"/>
                    <a:pt x="363" y="27"/>
                  </a:cubicBezTo>
                  <a:cubicBezTo>
                    <a:pt x="364" y="29"/>
                    <a:pt x="383" y="266"/>
                    <a:pt x="630" y="306"/>
                  </a:cubicBezTo>
                  <a:cubicBezTo>
                    <a:pt x="512" y="322"/>
                    <a:pt x="394" y="363"/>
                    <a:pt x="300" y="440"/>
                  </a:cubicBezTo>
                  <a:cubicBezTo>
                    <a:pt x="282" y="455"/>
                    <a:pt x="265" y="472"/>
                    <a:pt x="249" y="490"/>
                  </a:cubicBezTo>
                  <a:cubicBezTo>
                    <a:pt x="249" y="486"/>
                    <a:pt x="249" y="486"/>
                    <a:pt x="249" y="486"/>
                  </a:cubicBezTo>
                  <a:cubicBezTo>
                    <a:pt x="234" y="491"/>
                    <a:pt x="234" y="491"/>
                    <a:pt x="234" y="491"/>
                  </a:cubicBezTo>
                  <a:cubicBezTo>
                    <a:pt x="228" y="493"/>
                    <a:pt x="93" y="533"/>
                    <a:pt x="30" y="653"/>
                  </a:cubicBezTo>
                  <a:cubicBezTo>
                    <a:pt x="10" y="691"/>
                    <a:pt x="0" y="734"/>
                    <a:pt x="0" y="780"/>
                  </a:cubicBezTo>
                  <a:cubicBezTo>
                    <a:pt x="0" y="818"/>
                    <a:pt x="6" y="858"/>
                    <a:pt x="20" y="900"/>
                  </a:cubicBezTo>
                  <a:cubicBezTo>
                    <a:pt x="22" y="908"/>
                    <a:pt x="29" y="910"/>
                    <a:pt x="35" y="910"/>
                  </a:cubicBezTo>
                  <a:cubicBezTo>
                    <a:pt x="39" y="910"/>
                    <a:pt x="44" y="908"/>
                    <a:pt x="47" y="908"/>
                  </a:cubicBezTo>
                  <a:cubicBezTo>
                    <a:pt x="49" y="907"/>
                    <a:pt x="317" y="828"/>
                    <a:pt x="256" y="521"/>
                  </a:cubicBezTo>
                  <a:close/>
                  <a:moveTo>
                    <a:pt x="2377" y="442"/>
                  </a:moveTo>
                  <a:cubicBezTo>
                    <a:pt x="2313" y="389"/>
                    <a:pt x="2289" y="317"/>
                    <a:pt x="2282" y="288"/>
                  </a:cubicBezTo>
                  <a:cubicBezTo>
                    <a:pt x="2364" y="273"/>
                    <a:pt x="2435" y="283"/>
                    <a:pt x="2492" y="319"/>
                  </a:cubicBezTo>
                  <a:cubicBezTo>
                    <a:pt x="2574" y="373"/>
                    <a:pt x="2608" y="466"/>
                    <a:pt x="2618" y="503"/>
                  </a:cubicBezTo>
                  <a:cubicBezTo>
                    <a:pt x="2615" y="503"/>
                    <a:pt x="2615" y="503"/>
                    <a:pt x="2615" y="503"/>
                  </a:cubicBezTo>
                  <a:cubicBezTo>
                    <a:pt x="2581" y="472"/>
                    <a:pt x="2544" y="445"/>
                    <a:pt x="2507" y="418"/>
                  </a:cubicBezTo>
                  <a:cubicBezTo>
                    <a:pt x="2467" y="391"/>
                    <a:pt x="2427" y="363"/>
                    <a:pt x="2384" y="340"/>
                  </a:cubicBezTo>
                  <a:cubicBezTo>
                    <a:pt x="2420" y="373"/>
                    <a:pt x="2459" y="402"/>
                    <a:pt x="2498" y="430"/>
                  </a:cubicBezTo>
                  <a:cubicBezTo>
                    <a:pt x="2536" y="456"/>
                    <a:pt x="2573" y="481"/>
                    <a:pt x="2613" y="503"/>
                  </a:cubicBezTo>
                  <a:cubicBezTo>
                    <a:pt x="2516" y="513"/>
                    <a:pt x="2437" y="492"/>
                    <a:pt x="2377" y="442"/>
                  </a:cubicBezTo>
                  <a:close/>
                  <a:moveTo>
                    <a:pt x="1962" y="622"/>
                  </a:moveTo>
                  <a:cubicBezTo>
                    <a:pt x="1886" y="572"/>
                    <a:pt x="1840" y="510"/>
                    <a:pt x="1824" y="436"/>
                  </a:cubicBezTo>
                  <a:cubicBezTo>
                    <a:pt x="1807" y="354"/>
                    <a:pt x="1833" y="283"/>
                    <a:pt x="1844" y="257"/>
                  </a:cubicBezTo>
                  <a:cubicBezTo>
                    <a:pt x="1919" y="294"/>
                    <a:pt x="1968" y="346"/>
                    <a:pt x="1990" y="410"/>
                  </a:cubicBezTo>
                  <a:cubicBezTo>
                    <a:pt x="2020" y="496"/>
                    <a:pt x="1995" y="585"/>
                    <a:pt x="1979" y="625"/>
                  </a:cubicBezTo>
                  <a:cubicBezTo>
                    <a:pt x="1967" y="578"/>
                    <a:pt x="1954" y="533"/>
                    <a:pt x="1940" y="489"/>
                  </a:cubicBezTo>
                  <a:cubicBezTo>
                    <a:pt x="1925" y="443"/>
                    <a:pt x="1909" y="396"/>
                    <a:pt x="1889" y="352"/>
                  </a:cubicBezTo>
                  <a:cubicBezTo>
                    <a:pt x="1898" y="400"/>
                    <a:pt x="1912" y="446"/>
                    <a:pt x="1926" y="493"/>
                  </a:cubicBezTo>
                  <a:cubicBezTo>
                    <a:pt x="1941" y="537"/>
                    <a:pt x="1956" y="582"/>
                    <a:pt x="1976" y="624"/>
                  </a:cubicBezTo>
                  <a:cubicBezTo>
                    <a:pt x="1971" y="624"/>
                    <a:pt x="1967" y="623"/>
                    <a:pt x="1962" y="622"/>
                  </a:cubicBezTo>
                  <a:close/>
                  <a:moveTo>
                    <a:pt x="1217" y="49"/>
                  </a:moveTo>
                  <a:cubicBezTo>
                    <a:pt x="1292" y="86"/>
                    <a:pt x="1341" y="138"/>
                    <a:pt x="1363" y="202"/>
                  </a:cubicBezTo>
                  <a:cubicBezTo>
                    <a:pt x="1394" y="292"/>
                    <a:pt x="1366" y="384"/>
                    <a:pt x="1351" y="422"/>
                  </a:cubicBezTo>
                  <a:cubicBezTo>
                    <a:pt x="1348" y="420"/>
                    <a:pt x="1345" y="419"/>
                    <a:pt x="1342" y="418"/>
                  </a:cubicBezTo>
                  <a:cubicBezTo>
                    <a:pt x="1333" y="380"/>
                    <a:pt x="1322" y="342"/>
                    <a:pt x="1311" y="305"/>
                  </a:cubicBezTo>
                  <a:cubicBezTo>
                    <a:pt x="1295" y="259"/>
                    <a:pt x="1280" y="212"/>
                    <a:pt x="1259" y="168"/>
                  </a:cubicBezTo>
                  <a:cubicBezTo>
                    <a:pt x="1268" y="216"/>
                    <a:pt x="1283" y="262"/>
                    <a:pt x="1297" y="309"/>
                  </a:cubicBezTo>
                  <a:cubicBezTo>
                    <a:pt x="1309" y="345"/>
                    <a:pt x="1322" y="380"/>
                    <a:pt x="1336" y="415"/>
                  </a:cubicBezTo>
                  <a:cubicBezTo>
                    <a:pt x="1259" y="364"/>
                    <a:pt x="1213" y="301"/>
                    <a:pt x="1197" y="228"/>
                  </a:cubicBezTo>
                  <a:cubicBezTo>
                    <a:pt x="1180" y="147"/>
                    <a:pt x="1205" y="75"/>
                    <a:pt x="1217" y="49"/>
                  </a:cubicBezTo>
                  <a:close/>
                  <a:moveTo>
                    <a:pt x="393" y="30"/>
                  </a:moveTo>
                  <a:cubicBezTo>
                    <a:pt x="476" y="24"/>
                    <a:pt x="545" y="42"/>
                    <a:pt x="598" y="85"/>
                  </a:cubicBezTo>
                  <a:cubicBezTo>
                    <a:pt x="670" y="145"/>
                    <a:pt x="694" y="239"/>
                    <a:pt x="701" y="278"/>
                  </a:cubicBezTo>
                  <a:cubicBezTo>
                    <a:pt x="672" y="252"/>
                    <a:pt x="641" y="225"/>
                    <a:pt x="610" y="199"/>
                  </a:cubicBezTo>
                  <a:cubicBezTo>
                    <a:pt x="572" y="169"/>
                    <a:pt x="534" y="139"/>
                    <a:pt x="492" y="113"/>
                  </a:cubicBezTo>
                  <a:cubicBezTo>
                    <a:pt x="526" y="148"/>
                    <a:pt x="563" y="179"/>
                    <a:pt x="601" y="210"/>
                  </a:cubicBezTo>
                  <a:cubicBezTo>
                    <a:pt x="632" y="235"/>
                    <a:pt x="664" y="259"/>
                    <a:pt x="698" y="282"/>
                  </a:cubicBezTo>
                  <a:cubicBezTo>
                    <a:pt x="601" y="280"/>
                    <a:pt x="524" y="251"/>
                    <a:pt x="470" y="194"/>
                  </a:cubicBezTo>
                  <a:cubicBezTo>
                    <a:pt x="412" y="133"/>
                    <a:pt x="396" y="59"/>
                    <a:pt x="393" y="30"/>
                  </a:cubicBezTo>
                  <a:close/>
                  <a:moveTo>
                    <a:pt x="189" y="769"/>
                  </a:moveTo>
                  <a:cubicBezTo>
                    <a:pt x="141" y="838"/>
                    <a:pt x="71" y="870"/>
                    <a:pt x="44" y="878"/>
                  </a:cubicBezTo>
                  <a:cubicBezTo>
                    <a:pt x="20" y="798"/>
                    <a:pt x="24" y="727"/>
                    <a:pt x="56" y="666"/>
                  </a:cubicBezTo>
                  <a:cubicBezTo>
                    <a:pt x="97" y="587"/>
                    <a:pt x="177" y="546"/>
                    <a:pt x="217" y="528"/>
                  </a:cubicBezTo>
                  <a:cubicBezTo>
                    <a:pt x="162" y="602"/>
                    <a:pt x="125" y="687"/>
                    <a:pt x="114" y="776"/>
                  </a:cubicBezTo>
                  <a:cubicBezTo>
                    <a:pt x="120" y="777"/>
                    <a:pt x="120" y="777"/>
                    <a:pt x="120" y="777"/>
                  </a:cubicBezTo>
                  <a:cubicBezTo>
                    <a:pt x="138" y="693"/>
                    <a:pt x="177" y="615"/>
                    <a:pt x="231" y="549"/>
                  </a:cubicBezTo>
                  <a:cubicBezTo>
                    <a:pt x="244" y="635"/>
                    <a:pt x="230" y="709"/>
                    <a:pt x="189" y="7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10">
              <a:extLst>
                <a:ext uri="{FF2B5EF4-FFF2-40B4-BE49-F238E27FC236}">
                  <a16:creationId xmlns="" xmlns:a16="http://schemas.microsoft.com/office/drawing/2014/main" id="{5F4FA95C-19CE-456E-84B6-1CF64BA2F0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6346" y="5562691"/>
              <a:ext cx="1803448" cy="553934"/>
            </a:xfrm>
            <a:custGeom>
              <a:avLst/>
              <a:gdLst>
                <a:gd name="T0" fmla="*/ 2569 w 2814"/>
                <a:gd name="T1" fmla="*/ 447 h 864"/>
                <a:gd name="T2" fmla="*/ 2514 w 2814"/>
                <a:gd name="T3" fmla="*/ 410 h 864"/>
                <a:gd name="T4" fmla="*/ 2419 w 2814"/>
                <a:gd name="T5" fmla="*/ 35 h 864"/>
                <a:gd name="T6" fmla="*/ 2166 w 2814"/>
                <a:gd name="T7" fmla="*/ 71 h 864"/>
                <a:gd name="T8" fmla="*/ 1561 w 2814"/>
                <a:gd name="T9" fmla="*/ 393 h 864"/>
                <a:gd name="T10" fmla="*/ 1610 w 2814"/>
                <a:gd name="T11" fmla="*/ 11 h 864"/>
                <a:gd name="T12" fmla="*/ 1451 w 2814"/>
                <a:gd name="T13" fmla="*/ 432 h 864"/>
                <a:gd name="T14" fmla="*/ 852 w 2814"/>
                <a:gd name="T15" fmla="*/ 618 h 864"/>
                <a:gd name="T16" fmla="*/ 989 w 2814"/>
                <a:gd name="T17" fmla="*/ 175 h 864"/>
                <a:gd name="T18" fmla="*/ 809 w 2814"/>
                <a:gd name="T19" fmla="*/ 353 h 864"/>
                <a:gd name="T20" fmla="*/ 836 w 2814"/>
                <a:gd name="T21" fmla="*/ 620 h 864"/>
                <a:gd name="T22" fmla="*/ 184 w 2814"/>
                <a:gd name="T23" fmla="*/ 481 h 864"/>
                <a:gd name="T24" fmla="*/ 258 w 2814"/>
                <a:gd name="T25" fmla="*/ 487 h 864"/>
                <a:gd name="T26" fmla="*/ 576 w 2814"/>
                <a:gd name="T27" fmla="*/ 231 h 864"/>
                <a:gd name="T28" fmla="*/ 320 w 2814"/>
                <a:gd name="T29" fmla="*/ 247 h 864"/>
                <a:gd name="T30" fmla="*/ 175 w 2814"/>
                <a:gd name="T31" fmla="*/ 475 h 864"/>
                <a:gd name="T32" fmla="*/ 0 w 2814"/>
                <a:gd name="T33" fmla="*/ 341 h 864"/>
                <a:gd name="T34" fmla="*/ 682 w 2814"/>
                <a:gd name="T35" fmla="*/ 676 h 864"/>
                <a:gd name="T36" fmla="*/ 1434 w 2814"/>
                <a:gd name="T37" fmla="*/ 500 h 864"/>
                <a:gd name="T38" fmla="*/ 2495 w 2814"/>
                <a:gd name="T39" fmla="*/ 435 h 864"/>
                <a:gd name="T40" fmla="*/ 2757 w 2814"/>
                <a:gd name="T41" fmla="*/ 862 h 864"/>
                <a:gd name="T42" fmla="*/ 2784 w 2814"/>
                <a:gd name="T43" fmla="*/ 854 h 864"/>
                <a:gd name="T44" fmla="*/ 838 w 2814"/>
                <a:gd name="T45" fmla="*/ 362 h 864"/>
                <a:gd name="T46" fmla="*/ 1003 w 2814"/>
                <a:gd name="T47" fmla="*/ 388 h 864"/>
                <a:gd name="T48" fmla="*/ 901 w 2814"/>
                <a:gd name="T49" fmla="*/ 463 h 864"/>
                <a:gd name="T50" fmla="*/ 887 w 2814"/>
                <a:gd name="T51" fmla="*/ 458 h 864"/>
                <a:gd name="T52" fmla="*/ 851 w 2814"/>
                <a:gd name="T53" fmla="*/ 584 h 864"/>
                <a:gd name="T54" fmla="*/ 336 w 2814"/>
                <a:gd name="T55" fmla="*/ 272 h 864"/>
                <a:gd name="T56" fmla="*/ 450 w 2814"/>
                <a:gd name="T57" fmla="*/ 394 h 864"/>
                <a:gd name="T58" fmla="*/ 329 w 2814"/>
                <a:gd name="T59" fmla="*/ 382 h 864"/>
                <a:gd name="T60" fmla="*/ 321 w 2814"/>
                <a:gd name="T61" fmla="*/ 370 h 864"/>
                <a:gd name="T62" fmla="*/ 210 w 2814"/>
                <a:gd name="T63" fmla="*/ 455 h 864"/>
                <a:gd name="T64" fmla="*/ 2185 w 2814"/>
                <a:gd name="T65" fmla="*/ 93 h 864"/>
                <a:gd name="T66" fmla="*/ 2389 w 2814"/>
                <a:gd name="T67" fmla="*/ 38 h 864"/>
                <a:gd name="T68" fmla="*/ 2104 w 2814"/>
                <a:gd name="T69" fmla="*/ 288 h 864"/>
                <a:gd name="T70" fmla="*/ 2182 w 2814"/>
                <a:gd name="T71" fmla="*/ 218 h 864"/>
                <a:gd name="T72" fmla="*/ 2173 w 2814"/>
                <a:gd name="T73" fmla="*/ 207 h 864"/>
                <a:gd name="T74" fmla="*/ 2185 w 2814"/>
                <a:gd name="T75" fmla="*/ 93 h 864"/>
                <a:gd name="T76" fmla="*/ 1610 w 2814"/>
                <a:gd name="T77" fmla="*/ 44 h 864"/>
                <a:gd name="T78" fmla="*/ 1493 w 2814"/>
                <a:gd name="T79" fmla="*/ 410 h 864"/>
                <a:gd name="T80" fmla="*/ 1569 w 2814"/>
                <a:gd name="T81" fmla="*/ 163 h 864"/>
                <a:gd name="T82" fmla="*/ 1486 w 2814"/>
                <a:gd name="T83" fmla="*/ 415 h 864"/>
                <a:gd name="T84" fmla="*/ 1464 w 2814"/>
                <a:gd name="T85" fmla="*/ 198 h 864"/>
                <a:gd name="T86" fmla="*/ 2615 w 2814"/>
                <a:gd name="T87" fmla="*/ 725 h 864"/>
                <a:gd name="T88" fmla="*/ 2708 w 2814"/>
                <a:gd name="T89" fmla="*/ 729 h 864"/>
                <a:gd name="T90" fmla="*/ 2595 w 2814"/>
                <a:gd name="T91" fmla="*/ 488 h 864"/>
                <a:gd name="T92" fmla="*/ 2760 w 2814"/>
                <a:gd name="T93" fmla="*/ 833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14" h="864">
                  <a:moveTo>
                    <a:pt x="2773" y="607"/>
                  </a:moveTo>
                  <a:cubicBezTo>
                    <a:pt x="2710" y="488"/>
                    <a:pt x="2574" y="448"/>
                    <a:pt x="2569" y="447"/>
                  </a:cubicBezTo>
                  <a:cubicBezTo>
                    <a:pt x="2554" y="442"/>
                    <a:pt x="2554" y="442"/>
                    <a:pt x="2554" y="442"/>
                  </a:cubicBezTo>
                  <a:cubicBezTo>
                    <a:pt x="2541" y="432"/>
                    <a:pt x="2527" y="421"/>
                    <a:pt x="2514" y="410"/>
                  </a:cubicBezTo>
                  <a:cubicBezTo>
                    <a:pt x="2428" y="346"/>
                    <a:pt x="2325" y="310"/>
                    <a:pt x="2220" y="296"/>
                  </a:cubicBezTo>
                  <a:cubicBezTo>
                    <a:pt x="2403" y="229"/>
                    <a:pt x="2419" y="37"/>
                    <a:pt x="2419" y="35"/>
                  </a:cubicBezTo>
                  <a:cubicBezTo>
                    <a:pt x="2420" y="28"/>
                    <a:pt x="2420" y="12"/>
                    <a:pt x="2406" y="10"/>
                  </a:cubicBezTo>
                  <a:cubicBezTo>
                    <a:pt x="2309" y="0"/>
                    <a:pt x="2228" y="20"/>
                    <a:pt x="2166" y="71"/>
                  </a:cubicBezTo>
                  <a:cubicBezTo>
                    <a:pt x="2080" y="142"/>
                    <a:pt x="2057" y="252"/>
                    <a:pt x="2051" y="290"/>
                  </a:cubicBezTo>
                  <a:cubicBezTo>
                    <a:pt x="1884" y="297"/>
                    <a:pt x="1720" y="340"/>
                    <a:pt x="1561" y="393"/>
                  </a:cubicBezTo>
                  <a:cubicBezTo>
                    <a:pt x="1738" y="232"/>
                    <a:pt x="1635" y="28"/>
                    <a:pt x="1634" y="25"/>
                  </a:cubicBezTo>
                  <a:cubicBezTo>
                    <a:pt x="1631" y="20"/>
                    <a:pt x="1623" y="6"/>
                    <a:pt x="1610" y="11"/>
                  </a:cubicBezTo>
                  <a:cubicBezTo>
                    <a:pt x="1521" y="53"/>
                    <a:pt x="1463" y="113"/>
                    <a:pt x="1437" y="188"/>
                  </a:cubicBezTo>
                  <a:cubicBezTo>
                    <a:pt x="1401" y="291"/>
                    <a:pt x="1435" y="393"/>
                    <a:pt x="1451" y="432"/>
                  </a:cubicBezTo>
                  <a:cubicBezTo>
                    <a:pt x="1439" y="436"/>
                    <a:pt x="1426" y="440"/>
                    <a:pt x="1414" y="445"/>
                  </a:cubicBezTo>
                  <a:cubicBezTo>
                    <a:pt x="1231" y="514"/>
                    <a:pt x="1045" y="589"/>
                    <a:pt x="852" y="618"/>
                  </a:cubicBezTo>
                  <a:cubicBezTo>
                    <a:pt x="1081" y="486"/>
                    <a:pt x="1054" y="281"/>
                    <a:pt x="1007" y="191"/>
                  </a:cubicBezTo>
                  <a:cubicBezTo>
                    <a:pt x="1004" y="185"/>
                    <a:pt x="999" y="175"/>
                    <a:pt x="989" y="175"/>
                  </a:cubicBezTo>
                  <a:cubicBezTo>
                    <a:pt x="988" y="175"/>
                    <a:pt x="985" y="175"/>
                    <a:pt x="983" y="177"/>
                  </a:cubicBezTo>
                  <a:cubicBezTo>
                    <a:pt x="894" y="218"/>
                    <a:pt x="836" y="277"/>
                    <a:pt x="809" y="353"/>
                  </a:cubicBezTo>
                  <a:cubicBezTo>
                    <a:pt x="766" y="480"/>
                    <a:pt x="828" y="607"/>
                    <a:pt x="831" y="612"/>
                  </a:cubicBezTo>
                  <a:cubicBezTo>
                    <a:pt x="836" y="620"/>
                    <a:pt x="836" y="620"/>
                    <a:pt x="836" y="620"/>
                  </a:cubicBezTo>
                  <a:cubicBezTo>
                    <a:pt x="785" y="627"/>
                    <a:pt x="734" y="631"/>
                    <a:pt x="682" y="631"/>
                  </a:cubicBezTo>
                  <a:cubicBezTo>
                    <a:pt x="507" y="628"/>
                    <a:pt x="333" y="574"/>
                    <a:pt x="184" y="481"/>
                  </a:cubicBezTo>
                  <a:cubicBezTo>
                    <a:pt x="190" y="482"/>
                    <a:pt x="190" y="482"/>
                    <a:pt x="190" y="482"/>
                  </a:cubicBezTo>
                  <a:cubicBezTo>
                    <a:pt x="214" y="485"/>
                    <a:pt x="237" y="487"/>
                    <a:pt x="258" y="487"/>
                  </a:cubicBezTo>
                  <a:cubicBezTo>
                    <a:pt x="470" y="487"/>
                    <a:pt x="558" y="332"/>
                    <a:pt x="575" y="241"/>
                  </a:cubicBezTo>
                  <a:cubicBezTo>
                    <a:pt x="576" y="239"/>
                    <a:pt x="576" y="235"/>
                    <a:pt x="576" y="231"/>
                  </a:cubicBezTo>
                  <a:cubicBezTo>
                    <a:pt x="576" y="225"/>
                    <a:pt x="574" y="217"/>
                    <a:pt x="565" y="215"/>
                  </a:cubicBezTo>
                  <a:cubicBezTo>
                    <a:pt x="469" y="193"/>
                    <a:pt x="387" y="203"/>
                    <a:pt x="320" y="247"/>
                  </a:cubicBezTo>
                  <a:cubicBezTo>
                    <a:pt x="207" y="321"/>
                    <a:pt x="179" y="459"/>
                    <a:pt x="177" y="465"/>
                  </a:cubicBezTo>
                  <a:cubicBezTo>
                    <a:pt x="175" y="475"/>
                    <a:pt x="175" y="475"/>
                    <a:pt x="175" y="475"/>
                  </a:cubicBezTo>
                  <a:cubicBezTo>
                    <a:pt x="113" y="436"/>
                    <a:pt x="55" y="390"/>
                    <a:pt x="4" y="337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80" y="441"/>
                    <a:pt x="186" y="520"/>
                    <a:pt x="302" y="579"/>
                  </a:cubicBezTo>
                  <a:cubicBezTo>
                    <a:pt x="420" y="636"/>
                    <a:pt x="549" y="670"/>
                    <a:pt x="682" y="676"/>
                  </a:cubicBezTo>
                  <a:cubicBezTo>
                    <a:pt x="815" y="684"/>
                    <a:pt x="946" y="658"/>
                    <a:pt x="1071" y="624"/>
                  </a:cubicBezTo>
                  <a:cubicBezTo>
                    <a:pt x="1196" y="589"/>
                    <a:pt x="1316" y="543"/>
                    <a:pt x="1434" y="500"/>
                  </a:cubicBezTo>
                  <a:cubicBezTo>
                    <a:pt x="1668" y="408"/>
                    <a:pt x="1909" y="331"/>
                    <a:pt x="2153" y="335"/>
                  </a:cubicBezTo>
                  <a:cubicBezTo>
                    <a:pt x="2274" y="337"/>
                    <a:pt x="2396" y="366"/>
                    <a:pt x="2495" y="435"/>
                  </a:cubicBezTo>
                  <a:cubicBezTo>
                    <a:pt x="2513" y="447"/>
                    <a:pt x="2530" y="460"/>
                    <a:pt x="2547" y="475"/>
                  </a:cubicBezTo>
                  <a:cubicBezTo>
                    <a:pt x="2498" y="720"/>
                    <a:pt x="2662" y="836"/>
                    <a:pt x="2757" y="862"/>
                  </a:cubicBezTo>
                  <a:cubicBezTo>
                    <a:pt x="2760" y="863"/>
                    <a:pt x="2765" y="864"/>
                    <a:pt x="2770" y="864"/>
                  </a:cubicBezTo>
                  <a:cubicBezTo>
                    <a:pt x="2775" y="864"/>
                    <a:pt x="2781" y="862"/>
                    <a:pt x="2784" y="854"/>
                  </a:cubicBezTo>
                  <a:cubicBezTo>
                    <a:pt x="2814" y="761"/>
                    <a:pt x="2811" y="678"/>
                    <a:pt x="2773" y="607"/>
                  </a:cubicBezTo>
                  <a:close/>
                  <a:moveTo>
                    <a:pt x="838" y="362"/>
                  </a:moveTo>
                  <a:cubicBezTo>
                    <a:pt x="860" y="298"/>
                    <a:pt x="908" y="246"/>
                    <a:pt x="983" y="209"/>
                  </a:cubicBezTo>
                  <a:cubicBezTo>
                    <a:pt x="995" y="235"/>
                    <a:pt x="1021" y="306"/>
                    <a:pt x="1003" y="388"/>
                  </a:cubicBezTo>
                  <a:cubicBezTo>
                    <a:pt x="987" y="464"/>
                    <a:pt x="938" y="528"/>
                    <a:pt x="859" y="580"/>
                  </a:cubicBezTo>
                  <a:cubicBezTo>
                    <a:pt x="874" y="541"/>
                    <a:pt x="888" y="502"/>
                    <a:pt x="901" y="463"/>
                  </a:cubicBezTo>
                  <a:cubicBezTo>
                    <a:pt x="915" y="416"/>
                    <a:pt x="930" y="370"/>
                    <a:pt x="939" y="322"/>
                  </a:cubicBezTo>
                  <a:cubicBezTo>
                    <a:pt x="918" y="366"/>
                    <a:pt x="903" y="412"/>
                    <a:pt x="887" y="458"/>
                  </a:cubicBezTo>
                  <a:cubicBezTo>
                    <a:pt x="875" y="499"/>
                    <a:pt x="863" y="540"/>
                    <a:pt x="854" y="582"/>
                  </a:cubicBezTo>
                  <a:cubicBezTo>
                    <a:pt x="853" y="583"/>
                    <a:pt x="852" y="584"/>
                    <a:pt x="851" y="584"/>
                  </a:cubicBezTo>
                  <a:cubicBezTo>
                    <a:pt x="836" y="549"/>
                    <a:pt x="805" y="454"/>
                    <a:pt x="838" y="362"/>
                  </a:cubicBezTo>
                  <a:close/>
                  <a:moveTo>
                    <a:pt x="336" y="272"/>
                  </a:moveTo>
                  <a:cubicBezTo>
                    <a:pt x="393" y="235"/>
                    <a:pt x="463" y="225"/>
                    <a:pt x="545" y="240"/>
                  </a:cubicBezTo>
                  <a:cubicBezTo>
                    <a:pt x="539" y="269"/>
                    <a:pt x="515" y="341"/>
                    <a:pt x="450" y="394"/>
                  </a:cubicBezTo>
                  <a:cubicBezTo>
                    <a:pt x="390" y="445"/>
                    <a:pt x="312" y="465"/>
                    <a:pt x="215" y="455"/>
                  </a:cubicBezTo>
                  <a:cubicBezTo>
                    <a:pt x="254" y="433"/>
                    <a:pt x="292" y="408"/>
                    <a:pt x="329" y="382"/>
                  </a:cubicBezTo>
                  <a:cubicBezTo>
                    <a:pt x="368" y="354"/>
                    <a:pt x="408" y="325"/>
                    <a:pt x="444" y="292"/>
                  </a:cubicBezTo>
                  <a:cubicBezTo>
                    <a:pt x="401" y="315"/>
                    <a:pt x="361" y="343"/>
                    <a:pt x="321" y="370"/>
                  </a:cubicBezTo>
                  <a:cubicBezTo>
                    <a:pt x="284" y="397"/>
                    <a:pt x="247" y="424"/>
                    <a:pt x="213" y="455"/>
                  </a:cubicBezTo>
                  <a:cubicBezTo>
                    <a:pt x="210" y="455"/>
                    <a:pt x="210" y="455"/>
                    <a:pt x="210" y="455"/>
                  </a:cubicBezTo>
                  <a:cubicBezTo>
                    <a:pt x="220" y="418"/>
                    <a:pt x="254" y="325"/>
                    <a:pt x="336" y="272"/>
                  </a:cubicBezTo>
                  <a:close/>
                  <a:moveTo>
                    <a:pt x="2185" y="93"/>
                  </a:moveTo>
                  <a:cubicBezTo>
                    <a:pt x="2231" y="56"/>
                    <a:pt x="2288" y="37"/>
                    <a:pt x="2357" y="37"/>
                  </a:cubicBezTo>
                  <a:cubicBezTo>
                    <a:pt x="2367" y="37"/>
                    <a:pt x="2378" y="37"/>
                    <a:pt x="2389" y="38"/>
                  </a:cubicBezTo>
                  <a:cubicBezTo>
                    <a:pt x="2386" y="66"/>
                    <a:pt x="2371" y="141"/>
                    <a:pt x="2313" y="202"/>
                  </a:cubicBezTo>
                  <a:cubicBezTo>
                    <a:pt x="2262" y="255"/>
                    <a:pt x="2192" y="284"/>
                    <a:pt x="2104" y="288"/>
                  </a:cubicBezTo>
                  <a:cubicBezTo>
                    <a:pt x="2097" y="289"/>
                    <a:pt x="2093" y="290"/>
                    <a:pt x="2088" y="289"/>
                  </a:cubicBezTo>
                  <a:cubicBezTo>
                    <a:pt x="2119" y="267"/>
                    <a:pt x="2151" y="243"/>
                    <a:pt x="2182" y="218"/>
                  </a:cubicBezTo>
                  <a:cubicBezTo>
                    <a:pt x="2219" y="187"/>
                    <a:pt x="2257" y="156"/>
                    <a:pt x="2291" y="121"/>
                  </a:cubicBezTo>
                  <a:cubicBezTo>
                    <a:pt x="2249" y="147"/>
                    <a:pt x="2211" y="177"/>
                    <a:pt x="2173" y="207"/>
                  </a:cubicBezTo>
                  <a:cubicBezTo>
                    <a:pt x="2142" y="233"/>
                    <a:pt x="2111" y="259"/>
                    <a:pt x="2081" y="288"/>
                  </a:cubicBezTo>
                  <a:cubicBezTo>
                    <a:pt x="2088" y="249"/>
                    <a:pt x="2111" y="154"/>
                    <a:pt x="2185" y="93"/>
                  </a:cubicBezTo>
                  <a:close/>
                  <a:moveTo>
                    <a:pt x="1464" y="198"/>
                  </a:moveTo>
                  <a:cubicBezTo>
                    <a:pt x="1487" y="133"/>
                    <a:pt x="1536" y="82"/>
                    <a:pt x="1610" y="44"/>
                  </a:cubicBezTo>
                  <a:cubicBezTo>
                    <a:pt x="1623" y="70"/>
                    <a:pt x="1648" y="141"/>
                    <a:pt x="1630" y="223"/>
                  </a:cubicBezTo>
                  <a:cubicBezTo>
                    <a:pt x="1615" y="297"/>
                    <a:pt x="1569" y="359"/>
                    <a:pt x="1493" y="410"/>
                  </a:cubicBezTo>
                  <a:cubicBezTo>
                    <a:pt x="1506" y="376"/>
                    <a:pt x="1519" y="340"/>
                    <a:pt x="1531" y="304"/>
                  </a:cubicBezTo>
                  <a:cubicBezTo>
                    <a:pt x="1545" y="258"/>
                    <a:pt x="1560" y="211"/>
                    <a:pt x="1569" y="163"/>
                  </a:cubicBezTo>
                  <a:cubicBezTo>
                    <a:pt x="1548" y="208"/>
                    <a:pt x="1533" y="254"/>
                    <a:pt x="1517" y="300"/>
                  </a:cubicBezTo>
                  <a:cubicBezTo>
                    <a:pt x="1506" y="338"/>
                    <a:pt x="1494" y="376"/>
                    <a:pt x="1486" y="415"/>
                  </a:cubicBezTo>
                  <a:cubicBezTo>
                    <a:pt x="1483" y="417"/>
                    <a:pt x="1480" y="418"/>
                    <a:pt x="1478" y="420"/>
                  </a:cubicBezTo>
                  <a:cubicBezTo>
                    <a:pt x="1464" y="384"/>
                    <a:pt x="1433" y="290"/>
                    <a:pt x="1464" y="198"/>
                  </a:cubicBezTo>
                  <a:close/>
                  <a:moveTo>
                    <a:pt x="2760" y="833"/>
                  </a:moveTo>
                  <a:cubicBezTo>
                    <a:pt x="2733" y="824"/>
                    <a:pt x="2663" y="793"/>
                    <a:pt x="2615" y="725"/>
                  </a:cubicBezTo>
                  <a:cubicBezTo>
                    <a:pt x="2572" y="664"/>
                    <a:pt x="2558" y="588"/>
                    <a:pt x="2573" y="499"/>
                  </a:cubicBezTo>
                  <a:cubicBezTo>
                    <a:pt x="2634" y="562"/>
                    <a:pt x="2681" y="642"/>
                    <a:pt x="2708" y="729"/>
                  </a:cubicBezTo>
                  <a:cubicBezTo>
                    <a:pt x="2714" y="728"/>
                    <a:pt x="2714" y="728"/>
                    <a:pt x="2714" y="728"/>
                  </a:cubicBezTo>
                  <a:cubicBezTo>
                    <a:pt x="2695" y="640"/>
                    <a:pt x="2653" y="556"/>
                    <a:pt x="2595" y="488"/>
                  </a:cubicBezTo>
                  <a:cubicBezTo>
                    <a:pt x="2637" y="507"/>
                    <a:pt x="2708" y="548"/>
                    <a:pt x="2747" y="621"/>
                  </a:cubicBezTo>
                  <a:cubicBezTo>
                    <a:pt x="2779" y="682"/>
                    <a:pt x="2784" y="752"/>
                    <a:pt x="2760" y="8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1">
              <a:extLst>
                <a:ext uri="{FF2B5EF4-FFF2-40B4-BE49-F238E27FC236}">
                  <a16:creationId xmlns="" xmlns:a16="http://schemas.microsoft.com/office/drawing/2014/main" id="{4EFA7388-23CD-4645-A50E-7E73AEA3A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077" y="5784012"/>
              <a:ext cx="3662542" cy="701903"/>
            </a:xfrm>
            <a:custGeom>
              <a:avLst/>
              <a:gdLst>
                <a:gd name="T0" fmla="*/ 5057 w 5714"/>
                <a:gd name="T1" fmla="*/ 232 h 1095"/>
                <a:gd name="T2" fmla="*/ 4439 w 5714"/>
                <a:gd name="T3" fmla="*/ 398 h 1095"/>
                <a:gd name="T4" fmla="*/ 3206 w 5714"/>
                <a:gd name="T5" fmla="*/ 373 h 1095"/>
                <a:gd name="T6" fmla="*/ 3014 w 5714"/>
                <a:gd name="T7" fmla="*/ 3 h 1095"/>
                <a:gd name="T8" fmla="*/ 2857 w 5714"/>
                <a:gd name="T9" fmla="*/ 159 h 1095"/>
                <a:gd name="T10" fmla="*/ 2701 w 5714"/>
                <a:gd name="T11" fmla="*/ 3 h 1095"/>
                <a:gd name="T12" fmla="*/ 2509 w 5714"/>
                <a:gd name="T13" fmla="*/ 373 h 1095"/>
                <a:gd name="T14" fmla="*/ 1276 w 5714"/>
                <a:gd name="T15" fmla="*/ 398 h 1095"/>
                <a:gd name="T16" fmla="*/ 658 w 5714"/>
                <a:gd name="T17" fmla="*/ 232 h 1095"/>
                <a:gd name="T18" fmla="*/ 71 w 5714"/>
                <a:gd name="T19" fmla="*/ 427 h 1095"/>
                <a:gd name="T20" fmla="*/ 230 w 5714"/>
                <a:gd name="T21" fmla="*/ 1003 h 1095"/>
                <a:gd name="T22" fmla="*/ 858 w 5714"/>
                <a:gd name="T23" fmla="*/ 990 h 1095"/>
                <a:gd name="T24" fmla="*/ 817 w 5714"/>
                <a:gd name="T25" fmla="*/ 566 h 1095"/>
                <a:gd name="T26" fmla="*/ 662 w 5714"/>
                <a:gd name="T27" fmla="*/ 586 h 1095"/>
                <a:gd name="T28" fmla="*/ 828 w 5714"/>
                <a:gd name="T29" fmla="*/ 956 h 1095"/>
                <a:gd name="T30" fmla="*/ 256 w 5714"/>
                <a:gd name="T31" fmla="*/ 963 h 1095"/>
                <a:gd name="T32" fmla="*/ 37 w 5714"/>
                <a:gd name="T33" fmla="*/ 582 h 1095"/>
                <a:gd name="T34" fmla="*/ 342 w 5714"/>
                <a:gd name="T35" fmla="*/ 269 h 1095"/>
                <a:gd name="T36" fmla="*/ 958 w 5714"/>
                <a:gd name="T37" fmla="*/ 344 h 1095"/>
                <a:gd name="T38" fmla="*/ 1897 w 5714"/>
                <a:gd name="T39" fmla="*/ 551 h 1095"/>
                <a:gd name="T40" fmla="*/ 2801 w 5714"/>
                <a:gd name="T41" fmla="*/ 243 h 1095"/>
                <a:gd name="T42" fmla="*/ 2914 w 5714"/>
                <a:gd name="T43" fmla="*/ 243 h 1095"/>
                <a:gd name="T44" fmla="*/ 3818 w 5714"/>
                <a:gd name="T45" fmla="*/ 551 h 1095"/>
                <a:gd name="T46" fmla="*/ 4756 w 5714"/>
                <a:gd name="T47" fmla="*/ 344 h 1095"/>
                <a:gd name="T48" fmla="*/ 5373 w 5714"/>
                <a:gd name="T49" fmla="*/ 269 h 1095"/>
                <a:gd name="T50" fmla="*/ 5677 w 5714"/>
                <a:gd name="T51" fmla="*/ 582 h 1095"/>
                <a:gd name="T52" fmla="*/ 5459 w 5714"/>
                <a:gd name="T53" fmla="*/ 963 h 1095"/>
                <a:gd name="T54" fmla="*/ 4887 w 5714"/>
                <a:gd name="T55" fmla="*/ 956 h 1095"/>
                <a:gd name="T56" fmla="*/ 5053 w 5714"/>
                <a:gd name="T57" fmla="*/ 586 h 1095"/>
                <a:gd name="T58" fmla="*/ 4897 w 5714"/>
                <a:gd name="T59" fmla="*/ 566 h 1095"/>
                <a:gd name="T60" fmla="*/ 4857 w 5714"/>
                <a:gd name="T61" fmla="*/ 990 h 1095"/>
                <a:gd name="T62" fmla="*/ 5485 w 5714"/>
                <a:gd name="T63" fmla="*/ 1003 h 1095"/>
                <a:gd name="T64" fmla="*/ 5643 w 5714"/>
                <a:gd name="T65" fmla="*/ 427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14" h="1095">
                  <a:moveTo>
                    <a:pt x="5378" y="249"/>
                  </a:moveTo>
                  <a:cubicBezTo>
                    <a:pt x="5273" y="221"/>
                    <a:pt x="5163" y="219"/>
                    <a:pt x="5057" y="232"/>
                  </a:cubicBezTo>
                  <a:cubicBezTo>
                    <a:pt x="4950" y="244"/>
                    <a:pt x="4844" y="269"/>
                    <a:pt x="4742" y="301"/>
                  </a:cubicBezTo>
                  <a:cubicBezTo>
                    <a:pt x="4639" y="334"/>
                    <a:pt x="4541" y="370"/>
                    <a:pt x="4439" y="398"/>
                  </a:cubicBezTo>
                  <a:cubicBezTo>
                    <a:pt x="4236" y="455"/>
                    <a:pt x="4027" y="489"/>
                    <a:pt x="3818" y="490"/>
                  </a:cubicBezTo>
                  <a:cubicBezTo>
                    <a:pt x="3609" y="490"/>
                    <a:pt x="3399" y="455"/>
                    <a:pt x="3206" y="373"/>
                  </a:cubicBezTo>
                  <a:cubicBezTo>
                    <a:pt x="3087" y="324"/>
                    <a:pt x="2974" y="257"/>
                    <a:pt x="2875" y="174"/>
                  </a:cubicBezTo>
                  <a:cubicBezTo>
                    <a:pt x="2927" y="122"/>
                    <a:pt x="2973" y="64"/>
                    <a:pt x="3014" y="3"/>
                  </a:cubicBezTo>
                  <a:cubicBezTo>
                    <a:pt x="3009" y="0"/>
                    <a:pt x="3009" y="0"/>
                    <a:pt x="3009" y="0"/>
                  </a:cubicBezTo>
                  <a:cubicBezTo>
                    <a:pt x="2964" y="58"/>
                    <a:pt x="2912" y="111"/>
                    <a:pt x="2857" y="159"/>
                  </a:cubicBezTo>
                  <a:cubicBezTo>
                    <a:pt x="2802" y="111"/>
                    <a:pt x="2751" y="58"/>
                    <a:pt x="2706" y="0"/>
                  </a:cubicBezTo>
                  <a:cubicBezTo>
                    <a:pt x="2701" y="3"/>
                    <a:pt x="2701" y="3"/>
                    <a:pt x="2701" y="3"/>
                  </a:cubicBezTo>
                  <a:cubicBezTo>
                    <a:pt x="2741" y="64"/>
                    <a:pt x="2788" y="122"/>
                    <a:pt x="2840" y="174"/>
                  </a:cubicBezTo>
                  <a:cubicBezTo>
                    <a:pt x="2740" y="257"/>
                    <a:pt x="2628" y="324"/>
                    <a:pt x="2509" y="373"/>
                  </a:cubicBezTo>
                  <a:cubicBezTo>
                    <a:pt x="2315" y="455"/>
                    <a:pt x="2106" y="490"/>
                    <a:pt x="1897" y="490"/>
                  </a:cubicBezTo>
                  <a:cubicBezTo>
                    <a:pt x="1688" y="489"/>
                    <a:pt x="1479" y="455"/>
                    <a:pt x="1276" y="398"/>
                  </a:cubicBezTo>
                  <a:cubicBezTo>
                    <a:pt x="1174" y="370"/>
                    <a:pt x="1075" y="334"/>
                    <a:pt x="973" y="301"/>
                  </a:cubicBezTo>
                  <a:cubicBezTo>
                    <a:pt x="870" y="269"/>
                    <a:pt x="765" y="244"/>
                    <a:pt x="658" y="232"/>
                  </a:cubicBezTo>
                  <a:cubicBezTo>
                    <a:pt x="551" y="219"/>
                    <a:pt x="441" y="221"/>
                    <a:pt x="336" y="249"/>
                  </a:cubicBezTo>
                  <a:cubicBezTo>
                    <a:pt x="231" y="276"/>
                    <a:pt x="136" y="340"/>
                    <a:pt x="71" y="427"/>
                  </a:cubicBezTo>
                  <a:cubicBezTo>
                    <a:pt x="2" y="516"/>
                    <a:pt x="0" y="640"/>
                    <a:pt x="33" y="743"/>
                  </a:cubicBezTo>
                  <a:cubicBezTo>
                    <a:pt x="65" y="848"/>
                    <a:pt x="137" y="942"/>
                    <a:pt x="230" y="1003"/>
                  </a:cubicBezTo>
                  <a:cubicBezTo>
                    <a:pt x="324" y="1063"/>
                    <a:pt x="435" y="1095"/>
                    <a:pt x="546" y="1095"/>
                  </a:cubicBezTo>
                  <a:cubicBezTo>
                    <a:pt x="655" y="1095"/>
                    <a:pt x="771" y="1066"/>
                    <a:pt x="858" y="990"/>
                  </a:cubicBezTo>
                  <a:cubicBezTo>
                    <a:pt x="943" y="914"/>
                    <a:pt x="984" y="786"/>
                    <a:pt x="939" y="678"/>
                  </a:cubicBezTo>
                  <a:cubicBezTo>
                    <a:pt x="917" y="624"/>
                    <a:pt x="870" y="585"/>
                    <a:pt x="817" y="566"/>
                  </a:cubicBezTo>
                  <a:cubicBezTo>
                    <a:pt x="766" y="547"/>
                    <a:pt x="704" y="549"/>
                    <a:pt x="659" y="582"/>
                  </a:cubicBezTo>
                  <a:cubicBezTo>
                    <a:pt x="662" y="586"/>
                    <a:pt x="662" y="586"/>
                    <a:pt x="662" y="586"/>
                  </a:cubicBezTo>
                  <a:cubicBezTo>
                    <a:pt x="757" y="536"/>
                    <a:pt x="878" y="599"/>
                    <a:pt x="911" y="690"/>
                  </a:cubicBezTo>
                  <a:cubicBezTo>
                    <a:pt x="945" y="784"/>
                    <a:pt x="901" y="893"/>
                    <a:pt x="828" y="956"/>
                  </a:cubicBezTo>
                  <a:cubicBezTo>
                    <a:pt x="752" y="1021"/>
                    <a:pt x="647" y="1045"/>
                    <a:pt x="546" y="1043"/>
                  </a:cubicBezTo>
                  <a:cubicBezTo>
                    <a:pt x="444" y="1042"/>
                    <a:pt x="342" y="1016"/>
                    <a:pt x="256" y="963"/>
                  </a:cubicBezTo>
                  <a:cubicBezTo>
                    <a:pt x="168" y="911"/>
                    <a:pt x="99" y="830"/>
                    <a:pt x="63" y="733"/>
                  </a:cubicBezTo>
                  <a:cubicBezTo>
                    <a:pt x="45" y="685"/>
                    <a:pt x="36" y="633"/>
                    <a:pt x="37" y="582"/>
                  </a:cubicBezTo>
                  <a:cubicBezTo>
                    <a:pt x="41" y="531"/>
                    <a:pt x="56" y="480"/>
                    <a:pt x="87" y="439"/>
                  </a:cubicBezTo>
                  <a:cubicBezTo>
                    <a:pt x="147" y="352"/>
                    <a:pt x="240" y="294"/>
                    <a:pt x="342" y="269"/>
                  </a:cubicBezTo>
                  <a:cubicBezTo>
                    <a:pt x="443" y="242"/>
                    <a:pt x="550" y="248"/>
                    <a:pt x="654" y="263"/>
                  </a:cubicBezTo>
                  <a:cubicBezTo>
                    <a:pt x="758" y="280"/>
                    <a:pt x="859" y="310"/>
                    <a:pt x="958" y="344"/>
                  </a:cubicBezTo>
                  <a:cubicBezTo>
                    <a:pt x="1057" y="379"/>
                    <a:pt x="1157" y="421"/>
                    <a:pt x="1260" y="450"/>
                  </a:cubicBezTo>
                  <a:cubicBezTo>
                    <a:pt x="1466" y="512"/>
                    <a:pt x="1680" y="553"/>
                    <a:pt x="1897" y="551"/>
                  </a:cubicBezTo>
                  <a:cubicBezTo>
                    <a:pt x="2113" y="552"/>
                    <a:pt x="2331" y="507"/>
                    <a:pt x="2527" y="416"/>
                  </a:cubicBezTo>
                  <a:cubicBezTo>
                    <a:pt x="2625" y="370"/>
                    <a:pt x="2717" y="312"/>
                    <a:pt x="2801" y="243"/>
                  </a:cubicBezTo>
                  <a:cubicBezTo>
                    <a:pt x="2820" y="227"/>
                    <a:pt x="2839" y="210"/>
                    <a:pt x="2857" y="192"/>
                  </a:cubicBezTo>
                  <a:cubicBezTo>
                    <a:pt x="2876" y="210"/>
                    <a:pt x="2894" y="227"/>
                    <a:pt x="2914" y="243"/>
                  </a:cubicBezTo>
                  <a:cubicBezTo>
                    <a:pt x="2997" y="312"/>
                    <a:pt x="3089" y="370"/>
                    <a:pt x="3187" y="416"/>
                  </a:cubicBezTo>
                  <a:cubicBezTo>
                    <a:pt x="3383" y="507"/>
                    <a:pt x="3601" y="552"/>
                    <a:pt x="3818" y="551"/>
                  </a:cubicBezTo>
                  <a:cubicBezTo>
                    <a:pt x="4034" y="553"/>
                    <a:pt x="4249" y="512"/>
                    <a:pt x="4454" y="450"/>
                  </a:cubicBezTo>
                  <a:cubicBezTo>
                    <a:pt x="4557" y="421"/>
                    <a:pt x="4657" y="379"/>
                    <a:pt x="4756" y="344"/>
                  </a:cubicBezTo>
                  <a:cubicBezTo>
                    <a:pt x="4856" y="310"/>
                    <a:pt x="4957" y="280"/>
                    <a:pt x="5061" y="263"/>
                  </a:cubicBezTo>
                  <a:cubicBezTo>
                    <a:pt x="5164" y="248"/>
                    <a:pt x="5271" y="242"/>
                    <a:pt x="5373" y="269"/>
                  </a:cubicBezTo>
                  <a:cubicBezTo>
                    <a:pt x="5474" y="294"/>
                    <a:pt x="5568" y="352"/>
                    <a:pt x="5627" y="439"/>
                  </a:cubicBezTo>
                  <a:cubicBezTo>
                    <a:pt x="5659" y="480"/>
                    <a:pt x="5674" y="531"/>
                    <a:pt x="5677" y="582"/>
                  </a:cubicBezTo>
                  <a:cubicBezTo>
                    <a:pt x="5679" y="633"/>
                    <a:pt x="5670" y="685"/>
                    <a:pt x="5651" y="733"/>
                  </a:cubicBezTo>
                  <a:cubicBezTo>
                    <a:pt x="5616" y="830"/>
                    <a:pt x="5546" y="911"/>
                    <a:pt x="5459" y="963"/>
                  </a:cubicBezTo>
                  <a:cubicBezTo>
                    <a:pt x="5372" y="1016"/>
                    <a:pt x="5270" y="1042"/>
                    <a:pt x="5168" y="1043"/>
                  </a:cubicBezTo>
                  <a:cubicBezTo>
                    <a:pt x="5067" y="1045"/>
                    <a:pt x="4962" y="1021"/>
                    <a:pt x="4887" y="956"/>
                  </a:cubicBezTo>
                  <a:cubicBezTo>
                    <a:pt x="4813" y="893"/>
                    <a:pt x="4769" y="784"/>
                    <a:pt x="4804" y="690"/>
                  </a:cubicBezTo>
                  <a:cubicBezTo>
                    <a:pt x="4836" y="599"/>
                    <a:pt x="4958" y="536"/>
                    <a:pt x="5053" y="586"/>
                  </a:cubicBezTo>
                  <a:cubicBezTo>
                    <a:pt x="5056" y="582"/>
                    <a:pt x="5056" y="582"/>
                    <a:pt x="5056" y="582"/>
                  </a:cubicBezTo>
                  <a:cubicBezTo>
                    <a:pt x="5011" y="549"/>
                    <a:pt x="4949" y="547"/>
                    <a:pt x="4897" y="566"/>
                  </a:cubicBezTo>
                  <a:cubicBezTo>
                    <a:pt x="4845" y="585"/>
                    <a:pt x="4798" y="624"/>
                    <a:pt x="4775" y="678"/>
                  </a:cubicBezTo>
                  <a:cubicBezTo>
                    <a:pt x="4730" y="786"/>
                    <a:pt x="4772" y="914"/>
                    <a:pt x="4857" y="990"/>
                  </a:cubicBezTo>
                  <a:cubicBezTo>
                    <a:pt x="4943" y="1066"/>
                    <a:pt x="5059" y="1095"/>
                    <a:pt x="5169" y="1095"/>
                  </a:cubicBezTo>
                  <a:cubicBezTo>
                    <a:pt x="5280" y="1095"/>
                    <a:pt x="5391" y="1063"/>
                    <a:pt x="5485" y="1003"/>
                  </a:cubicBezTo>
                  <a:cubicBezTo>
                    <a:pt x="5578" y="942"/>
                    <a:pt x="5649" y="848"/>
                    <a:pt x="5681" y="743"/>
                  </a:cubicBezTo>
                  <a:cubicBezTo>
                    <a:pt x="5714" y="640"/>
                    <a:pt x="5712" y="516"/>
                    <a:pt x="5643" y="427"/>
                  </a:cubicBezTo>
                  <a:cubicBezTo>
                    <a:pt x="5579" y="340"/>
                    <a:pt x="5483" y="276"/>
                    <a:pt x="5378" y="2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rot="10800000">
            <a:off x="4205265" y="4659611"/>
            <a:ext cx="3952156" cy="1211573"/>
            <a:chOff x="5727638" y="5274342"/>
            <a:chExt cx="3952156" cy="1211573"/>
          </a:xfrm>
          <a:gradFill flip="none" rotWithShape="1">
            <a:gsLst>
              <a:gs pos="0">
                <a:srgbClr val="748BC0">
                  <a:alpha val="0"/>
                </a:srgbClr>
              </a:gs>
              <a:gs pos="100000">
                <a:srgbClr val="57668A"/>
              </a:gs>
            </a:gsLst>
            <a:lin ang="16200000" scaled="1"/>
            <a:tileRect/>
          </a:gradFill>
        </p:grpSpPr>
        <p:sp>
          <p:nvSpPr>
            <p:cNvPr id="44" name="Freeform 108">
              <a:extLst>
                <a:ext uri="{FF2B5EF4-FFF2-40B4-BE49-F238E27FC236}">
                  <a16:creationId xmlns="" xmlns:a16="http://schemas.microsoft.com/office/drawing/2014/main" id="{E37AE666-F1CA-4A39-BEB4-9F0F27E2D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0705" y="5274342"/>
              <a:ext cx="619698" cy="456553"/>
            </a:xfrm>
            <a:custGeom>
              <a:avLst/>
              <a:gdLst>
                <a:gd name="T0" fmla="*/ 479 w 967"/>
                <a:gd name="T1" fmla="*/ 711 h 711"/>
                <a:gd name="T2" fmla="*/ 489 w 967"/>
                <a:gd name="T3" fmla="*/ 711 h 711"/>
                <a:gd name="T4" fmla="*/ 966 w 967"/>
                <a:gd name="T5" fmla="*/ 276 h 711"/>
                <a:gd name="T6" fmla="*/ 967 w 967"/>
                <a:gd name="T7" fmla="*/ 260 h 711"/>
                <a:gd name="T8" fmla="*/ 951 w 967"/>
                <a:gd name="T9" fmla="*/ 260 h 711"/>
                <a:gd name="T10" fmla="*/ 618 w 967"/>
                <a:gd name="T11" fmla="*/ 375 h 711"/>
                <a:gd name="T12" fmla="*/ 487 w 967"/>
                <a:gd name="T13" fmla="*/ 13 h 711"/>
                <a:gd name="T14" fmla="*/ 477 w 967"/>
                <a:gd name="T15" fmla="*/ 0 h 711"/>
                <a:gd name="T16" fmla="*/ 466 w 967"/>
                <a:gd name="T17" fmla="*/ 11 h 711"/>
                <a:gd name="T18" fmla="*/ 349 w 967"/>
                <a:gd name="T19" fmla="*/ 374 h 711"/>
                <a:gd name="T20" fmla="*/ 16 w 967"/>
                <a:gd name="T21" fmla="*/ 260 h 711"/>
                <a:gd name="T22" fmla="*/ 0 w 967"/>
                <a:gd name="T23" fmla="*/ 260 h 711"/>
                <a:gd name="T24" fmla="*/ 1 w 967"/>
                <a:gd name="T25" fmla="*/ 276 h 711"/>
                <a:gd name="T26" fmla="*/ 479 w 967"/>
                <a:gd name="T27" fmla="*/ 711 h 711"/>
                <a:gd name="T28" fmla="*/ 501 w 967"/>
                <a:gd name="T29" fmla="*/ 681 h 711"/>
                <a:gd name="T30" fmla="*/ 501 w 967"/>
                <a:gd name="T31" fmla="*/ 670 h 711"/>
                <a:gd name="T32" fmla="*/ 623 w 967"/>
                <a:gd name="T33" fmla="*/ 566 h 711"/>
                <a:gd name="T34" fmla="*/ 749 w 967"/>
                <a:gd name="T35" fmla="*/ 434 h 711"/>
                <a:gd name="T36" fmla="*/ 502 w 967"/>
                <a:gd name="T37" fmla="*/ 665 h 711"/>
                <a:gd name="T38" fmla="*/ 508 w 967"/>
                <a:gd name="T39" fmla="*/ 627 h 711"/>
                <a:gd name="T40" fmla="*/ 532 w 967"/>
                <a:gd name="T41" fmla="*/ 546 h 711"/>
                <a:gd name="T42" fmla="*/ 562 w 967"/>
                <a:gd name="T43" fmla="*/ 487 h 711"/>
                <a:gd name="T44" fmla="*/ 597 w 967"/>
                <a:gd name="T45" fmla="*/ 438 h 711"/>
                <a:gd name="T46" fmla="*/ 611 w 967"/>
                <a:gd name="T47" fmla="*/ 422 h 711"/>
                <a:gd name="T48" fmla="*/ 935 w 967"/>
                <a:gd name="T49" fmla="*/ 290 h 711"/>
                <a:gd name="T50" fmla="*/ 501 w 967"/>
                <a:gd name="T51" fmla="*/ 681 h 711"/>
                <a:gd name="T52" fmla="*/ 371 w 967"/>
                <a:gd name="T53" fmla="*/ 438 h 711"/>
                <a:gd name="T54" fmla="*/ 460 w 967"/>
                <a:gd name="T55" fmla="*/ 625 h 711"/>
                <a:gd name="T56" fmla="*/ 466 w 967"/>
                <a:gd name="T57" fmla="*/ 665 h 711"/>
                <a:gd name="T58" fmla="*/ 219 w 967"/>
                <a:gd name="T59" fmla="*/ 434 h 711"/>
                <a:gd name="T60" fmla="*/ 344 w 967"/>
                <a:gd name="T61" fmla="*/ 566 h 711"/>
                <a:gd name="T62" fmla="*/ 466 w 967"/>
                <a:gd name="T63" fmla="*/ 670 h 711"/>
                <a:gd name="T64" fmla="*/ 467 w 967"/>
                <a:gd name="T65" fmla="*/ 681 h 711"/>
                <a:gd name="T66" fmla="*/ 32 w 967"/>
                <a:gd name="T67" fmla="*/ 290 h 711"/>
                <a:gd name="T68" fmla="*/ 359 w 967"/>
                <a:gd name="T69" fmla="*/ 425 h 711"/>
                <a:gd name="T70" fmla="*/ 371 w 967"/>
                <a:gd name="T71" fmla="*/ 438 h 711"/>
                <a:gd name="T72" fmla="*/ 475 w 967"/>
                <a:gd name="T73" fmla="*/ 44 h 711"/>
                <a:gd name="T74" fmla="*/ 586 w 967"/>
                <a:gd name="T75" fmla="*/ 403 h 711"/>
                <a:gd name="T76" fmla="*/ 585 w 967"/>
                <a:gd name="T77" fmla="*/ 407 h 711"/>
                <a:gd name="T78" fmla="*/ 527 w 967"/>
                <a:gd name="T79" fmla="*/ 488 h 711"/>
                <a:gd name="T80" fmla="*/ 487 w 967"/>
                <a:gd name="T81" fmla="*/ 589 h 711"/>
                <a:gd name="T82" fmla="*/ 497 w 967"/>
                <a:gd name="T83" fmla="*/ 448 h 711"/>
                <a:gd name="T84" fmla="*/ 492 w 967"/>
                <a:gd name="T85" fmla="*/ 266 h 711"/>
                <a:gd name="T86" fmla="*/ 481 w 967"/>
                <a:gd name="T87" fmla="*/ 589 h 711"/>
                <a:gd name="T88" fmla="*/ 440 w 967"/>
                <a:gd name="T89" fmla="*/ 488 h 711"/>
                <a:gd name="T90" fmla="*/ 384 w 967"/>
                <a:gd name="T91" fmla="*/ 409 h 711"/>
                <a:gd name="T92" fmla="*/ 475 w 967"/>
                <a:gd name="T93" fmla="*/ 4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7" h="711">
                  <a:moveTo>
                    <a:pt x="479" y="711"/>
                  </a:moveTo>
                  <a:cubicBezTo>
                    <a:pt x="489" y="711"/>
                    <a:pt x="489" y="711"/>
                    <a:pt x="489" y="711"/>
                  </a:cubicBezTo>
                  <a:cubicBezTo>
                    <a:pt x="940" y="698"/>
                    <a:pt x="966" y="280"/>
                    <a:pt x="966" y="276"/>
                  </a:cubicBezTo>
                  <a:cubicBezTo>
                    <a:pt x="967" y="260"/>
                    <a:pt x="967" y="260"/>
                    <a:pt x="967" y="260"/>
                  </a:cubicBezTo>
                  <a:cubicBezTo>
                    <a:pt x="951" y="260"/>
                    <a:pt x="951" y="260"/>
                    <a:pt x="951" y="260"/>
                  </a:cubicBezTo>
                  <a:cubicBezTo>
                    <a:pt x="793" y="264"/>
                    <a:pt x="688" y="313"/>
                    <a:pt x="618" y="375"/>
                  </a:cubicBezTo>
                  <a:cubicBezTo>
                    <a:pt x="626" y="276"/>
                    <a:pt x="599" y="152"/>
                    <a:pt x="487" y="13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66" y="11"/>
                    <a:pt x="466" y="11"/>
                    <a:pt x="466" y="11"/>
                  </a:cubicBezTo>
                  <a:cubicBezTo>
                    <a:pt x="463" y="13"/>
                    <a:pt x="320" y="160"/>
                    <a:pt x="349" y="374"/>
                  </a:cubicBezTo>
                  <a:cubicBezTo>
                    <a:pt x="279" y="313"/>
                    <a:pt x="174" y="264"/>
                    <a:pt x="16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1" y="276"/>
                    <a:pt x="1" y="276"/>
                    <a:pt x="1" y="276"/>
                  </a:cubicBezTo>
                  <a:cubicBezTo>
                    <a:pt x="2" y="280"/>
                    <a:pt x="27" y="699"/>
                    <a:pt x="479" y="711"/>
                  </a:cubicBezTo>
                  <a:close/>
                  <a:moveTo>
                    <a:pt x="501" y="681"/>
                  </a:moveTo>
                  <a:cubicBezTo>
                    <a:pt x="501" y="678"/>
                    <a:pt x="501" y="674"/>
                    <a:pt x="501" y="670"/>
                  </a:cubicBezTo>
                  <a:cubicBezTo>
                    <a:pt x="545" y="638"/>
                    <a:pt x="584" y="602"/>
                    <a:pt x="623" y="566"/>
                  </a:cubicBezTo>
                  <a:cubicBezTo>
                    <a:pt x="666" y="523"/>
                    <a:pt x="710" y="481"/>
                    <a:pt x="749" y="434"/>
                  </a:cubicBezTo>
                  <a:cubicBezTo>
                    <a:pt x="661" y="506"/>
                    <a:pt x="582" y="585"/>
                    <a:pt x="502" y="665"/>
                  </a:cubicBezTo>
                  <a:cubicBezTo>
                    <a:pt x="503" y="654"/>
                    <a:pt x="505" y="641"/>
                    <a:pt x="508" y="627"/>
                  </a:cubicBezTo>
                  <a:cubicBezTo>
                    <a:pt x="513" y="603"/>
                    <a:pt x="521" y="575"/>
                    <a:pt x="532" y="546"/>
                  </a:cubicBezTo>
                  <a:cubicBezTo>
                    <a:pt x="543" y="529"/>
                    <a:pt x="553" y="509"/>
                    <a:pt x="562" y="487"/>
                  </a:cubicBezTo>
                  <a:cubicBezTo>
                    <a:pt x="572" y="470"/>
                    <a:pt x="583" y="454"/>
                    <a:pt x="597" y="438"/>
                  </a:cubicBezTo>
                  <a:cubicBezTo>
                    <a:pt x="601" y="433"/>
                    <a:pt x="606" y="427"/>
                    <a:pt x="611" y="422"/>
                  </a:cubicBezTo>
                  <a:cubicBezTo>
                    <a:pt x="687" y="340"/>
                    <a:pt x="796" y="296"/>
                    <a:pt x="935" y="290"/>
                  </a:cubicBezTo>
                  <a:cubicBezTo>
                    <a:pt x="927" y="364"/>
                    <a:pt x="870" y="664"/>
                    <a:pt x="501" y="681"/>
                  </a:cubicBezTo>
                  <a:close/>
                  <a:moveTo>
                    <a:pt x="371" y="438"/>
                  </a:moveTo>
                  <a:cubicBezTo>
                    <a:pt x="424" y="502"/>
                    <a:pt x="449" y="574"/>
                    <a:pt x="460" y="625"/>
                  </a:cubicBezTo>
                  <a:cubicBezTo>
                    <a:pt x="463" y="641"/>
                    <a:pt x="464" y="654"/>
                    <a:pt x="466" y="665"/>
                  </a:cubicBezTo>
                  <a:cubicBezTo>
                    <a:pt x="386" y="585"/>
                    <a:pt x="306" y="506"/>
                    <a:pt x="219" y="434"/>
                  </a:cubicBezTo>
                  <a:cubicBezTo>
                    <a:pt x="258" y="481"/>
                    <a:pt x="301" y="523"/>
                    <a:pt x="344" y="566"/>
                  </a:cubicBezTo>
                  <a:cubicBezTo>
                    <a:pt x="384" y="602"/>
                    <a:pt x="423" y="638"/>
                    <a:pt x="466" y="670"/>
                  </a:cubicBezTo>
                  <a:cubicBezTo>
                    <a:pt x="466" y="674"/>
                    <a:pt x="467" y="678"/>
                    <a:pt x="467" y="681"/>
                  </a:cubicBezTo>
                  <a:cubicBezTo>
                    <a:pt x="98" y="664"/>
                    <a:pt x="40" y="364"/>
                    <a:pt x="32" y="290"/>
                  </a:cubicBezTo>
                  <a:cubicBezTo>
                    <a:pt x="173" y="296"/>
                    <a:pt x="283" y="341"/>
                    <a:pt x="359" y="425"/>
                  </a:cubicBezTo>
                  <a:cubicBezTo>
                    <a:pt x="363" y="429"/>
                    <a:pt x="367" y="434"/>
                    <a:pt x="371" y="438"/>
                  </a:cubicBezTo>
                  <a:close/>
                  <a:moveTo>
                    <a:pt x="475" y="44"/>
                  </a:moveTo>
                  <a:cubicBezTo>
                    <a:pt x="568" y="165"/>
                    <a:pt x="605" y="286"/>
                    <a:pt x="586" y="403"/>
                  </a:cubicBezTo>
                  <a:cubicBezTo>
                    <a:pt x="586" y="405"/>
                    <a:pt x="585" y="406"/>
                    <a:pt x="585" y="407"/>
                  </a:cubicBezTo>
                  <a:cubicBezTo>
                    <a:pt x="560" y="434"/>
                    <a:pt x="542" y="461"/>
                    <a:pt x="527" y="488"/>
                  </a:cubicBezTo>
                  <a:cubicBezTo>
                    <a:pt x="508" y="523"/>
                    <a:pt x="495" y="557"/>
                    <a:pt x="487" y="589"/>
                  </a:cubicBezTo>
                  <a:cubicBezTo>
                    <a:pt x="493" y="543"/>
                    <a:pt x="495" y="496"/>
                    <a:pt x="497" y="448"/>
                  </a:cubicBezTo>
                  <a:cubicBezTo>
                    <a:pt x="497" y="388"/>
                    <a:pt x="498" y="327"/>
                    <a:pt x="492" y="266"/>
                  </a:cubicBezTo>
                  <a:cubicBezTo>
                    <a:pt x="482" y="374"/>
                    <a:pt x="481" y="481"/>
                    <a:pt x="481" y="589"/>
                  </a:cubicBezTo>
                  <a:cubicBezTo>
                    <a:pt x="473" y="558"/>
                    <a:pt x="459" y="523"/>
                    <a:pt x="440" y="488"/>
                  </a:cubicBezTo>
                  <a:cubicBezTo>
                    <a:pt x="426" y="462"/>
                    <a:pt x="408" y="435"/>
                    <a:pt x="384" y="409"/>
                  </a:cubicBezTo>
                  <a:cubicBezTo>
                    <a:pt x="340" y="222"/>
                    <a:pt x="440" y="85"/>
                    <a:pt x="47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="" xmlns:a16="http://schemas.microsoft.com/office/drawing/2014/main" id="{277F7D73-4939-4D11-BA9D-00D46E89D7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7638" y="5532339"/>
              <a:ext cx="1813565" cy="583022"/>
            </a:xfrm>
            <a:custGeom>
              <a:avLst/>
              <a:gdLst>
                <a:gd name="T0" fmla="*/ 318 w 2828"/>
                <a:gd name="T1" fmla="*/ 464 h 910"/>
                <a:gd name="T2" fmla="*/ 1410 w 2828"/>
                <a:gd name="T3" fmla="*/ 504 h 910"/>
                <a:gd name="T4" fmla="*/ 2828 w 2828"/>
                <a:gd name="T5" fmla="*/ 389 h 910"/>
                <a:gd name="T6" fmla="*/ 2649 w 2828"/>
                <a:gd name="T7" fmla="*/ 508 h 910"/>
                <a:gd name="T8" fmla="*/ 2353 w 2828"/>
                <a:gd name="T9" fmla="*/ 252 h 910"/>
                <a:gd name="T10" fmla="*/ 2253 w 2828"/>
                <a:gd name="T11" fmla="*/ 289 h 910"/>
                <a:gd name="T12" fmla="*/ 2602 w 2828"/>
                <a:gd name="T13" fmla="*/ 534 h 910"/>
                <a:gd name="T14" fmla="*/ 2145 w 2828"/>
                <a:gd name="T15" fmla="*/ 642 h 910"/>
                <a:gd name="T16" fmla="*/ 2018 w 2828"/>
                <a:gd name="T17" fmla="*/ 401 h 910"/>
                <a:gd name="T18" fmla="*/ 1821 w 2828"/>
                <a:gd name="T19" fmla="*/ 239 h 910"/>
                <a:gd name="T20" fmla="*/ 1784 w 2828"/>
                <a:gd name="T21" fmla="*/ 579 h 910"/>
                <a:gd name="T22" fmla="*/ 1378 w 2828"/>
                <a:gd name="T23" fmla="*/ 431 h 910"/>
                <a:gd name="T24" fmla="*/ 1218 w 2828"/>
                <a:gd name="T25" fmla="*/ 17 h 910"/>
                <a:gd name="T26" fmla="*/ 1258 w 2828"/>
                <a:gd name="T27" fmla="*/ 391 h 910"/>
                <a:gd name="T28" fmla="*/ 734 w 2828"/>
                <a:gd name="T29" fmla="*/ 299 h 910"/>
                <a:gd name="T30" fmla="*/ 616 w 2828"/>
                <a:gd name="T31" fmla="*/ 63 h 910"/>
                <a:gd name="T32" fmla="*/ 377 w 2828"/>
                <a:gd name="T33" fmla="*/ 3 h 910"/>
                <a:gd name="T34" fmla="*/ 630 w 2828"/>
                <a:gd name="T35" fmla="*/ 306 h 910"/>
                <a:gd name="T36" fmla="*/ 249 w 2828"/>
                <a:gd name="T37" fmla="*/ 490 h 910"/>
                <a:gd name="T38" fmla="*/ 234 w 2828"/>
                <a:gd name="T39" fmla="*/ 491 h 910"/>
                <a:gd name="T40" fmla="*/ 0 w 2828"/>
                <a:gd name="T41" fmla="*/ 780 h 910"/>
                <a:gd name="T42" fmla="*/ 35 w 2828"/>
                <a:gd name="T43" fmla="*/ 910 h 910"/>
                <a:gd name="T44" fmla="*/ 256 w 2828"/>
                <a:gd name="T45" fmla="*/ 521 h 910"/>
                <a:gd name="T46" fmla="*/ 2282 w 2828"/>
                <a:gd name="T47" fmla="*/ 288 h 910"/>
                <a:gd name="T48" fmla="*/ 2618 w 2828"/>
                <a:gd name="T49" fmla="*/ 503 h 910"/>
                <a:gd name="T50" fmla="*/ 2507 w 2828"/>
                <a:gd name="T51" fmla="*/ 418 h 910"/>
                <a:gd name="T52" fmla="*/ 2498 w 2828"/>
                <a:gd name="T53" fmla="*/ 430 h 910"/>
                <a:gd name="T54" fmla="*/ 2377 w 2828"/>
                <a:gd name="T55" fmla="*/ 442 h 910"/>
                <a:gd name="T56" fmla="*/ 1824 w 2828"/>
                <a:gd name="T57" fmla="*/ 436 h 910"/>
                <a:gd name="T58" fmla="*/ 1990 w 2828"/>
                <a:gd name="T59" fmla="*/ 410 h 910"/>
                <a:gd name="T60" fmla="*/ 1940 w 2828"/>
                <a:gd name="T61" fmla="*/ 489 h 910"/>
                <a:gd name="T62" fmla="*/ 1926 w 2828"/>
                <a:gd name="T63" fmla="*/ 493 h 910"/>
                <a:gd name="T64" fmla="*/ 1962 w 2828"/>
                <a:gd name="T65" fmla="*/ 622 h 910"/>
                <a:gd name="T66" fmla="*/ 1363 w 2828"/>
                <a:gd name="T67" fmla="*/ 202 h 910"/>
                <a:gd name="T68" fmla="*/ 1342 w 2828"/>
                <a:gd name="T69" fmla="*/ 418 h 910"/>
                <a:gd name="T70" fmla="*/ 1259 w 2828"/>
                <a:gd name="T71" fmla="*/ 168 h 910"/>
                <a:gd name="T72" fmla="*/ 1336 w 2828"/>
                <a:gd name="T73" fmla="*/ 415 h 910"/>
                <a:gd name="T74" fmla="*/ 1217 w 2828"/>
                <a:gd name="T75" fmla="*/ 49 h 910"/>
                <a:gd name="T76" fmla="*/ 598 w 2828"/>
                <a:gd name="T77" fmla="*/ 85 h 910"/>
                <a:gd name="T78" fmla="*/ 610 w 2828"/>
                <a:gd name="T79" fmla="*/ 199 h 910"/>
                <a:gd name="T80" fmla="*/ 601 w 2828"/>
                <a:gd name="T81" fmla="*/ 210 h 910"/>
                <a:gd name="T82" fmla="*/ 470 w 2828"/>
                <a:gd name="T83" fmla="*/ 194 h 910"/>
                <a:gd name="T84" fmla="*/ 189 w 2828"/>
                <a:gd name="T85" fmla="*/ 769 h 910"/>
                <a:gd name="T86" fmla="*/ 56 w 2828"/>
                <a:gd name="T87" fmla="*/ 666 h 910"/>
                <a:gd name="T88" fmla="*/ 114 w 2828"/>
                <a:gd name="T89" fmla="*/ 776 h 910"/>
                <a:gd name="T90" fmla="*/ 231 w 2828"/>
                <a:gd name="T91" fmla="*/ 549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28" h="910">
                  <a:moveTo>
                    <a:pt x="256" y="521"/>
                  </a:moveTo>
                  <a:cubicBezTo>
                    <a:pt x="275" y="500"/>
                    <a:pt x="296" y="481"/>
                    <a:pt x="318" y="464"/>
                  </a:cubicBezTo>
                  <a:cubicBezTo>
                    <a:pt x="420" y="388"/>
                    <a:pt x="547" y="353"/>
                    <a:pt x="672" y="346"/>
                  </a:cubicBezTo>
                  <a:cubicBezTo>
                    <a:pt x="927" y="334"/>
                    <a:pt x="1173" y="416"/>
                    <a:pt x="1410" y="504"/>
                  </a:cubicBezTo>
                  <a:cubicBezTo>
                    <a:pt x="1646" y="592"/>
                    <a:pt x="1887" y="692"/>
                    <a:pt x="2145" y="687"/>
                  </a:cubicBezTo>
                  <a:cubicBezTo>
                    <a:pt x="2401" y="683"/>
                    <a:pt x="2652" y="573"/>
                    <a:pt x="2828" y="389"/>
                  </a:cubicBezTo>
                  <a:cubicBezTo>
                    <a:pt x="2823" y="385"/>
                    <a:pt x="2823" y="385"/>
                    <a:pt x="2823" y="385"/>
                  </a:cubicBezTo>
                  <a:cubicBezTo>
                    <a:pt x="2769" y="432"/>
                    <a:pt x="2711" y="473"/>
                    <a:pt x="2649" y="508"/>
                  </a:cubicBezTo>
                  <a:cubicBezTo>
                    <a:pt x="2644" y="484"/>
                    <a:pt x="2612" y="363"/>
                    <a:pt x="2508" y="295"/>
                  </a:cubicBezTo>
                  <a:cubicBezTo>
                    <a:pt x="2463" y="267"/>
                    <a:pt x="2411" y="252"/>
                    <a:pt x="2353" y="252"/>
                  </a:cubicBezTo>
                  <a:cubicBezTo>
                    <a:pt x="2325" y="252"/>
                    <a:pt x="2295" y="256"/>
                    <a:pt x="2263" y="263"/>
                  </a:cubicBezTo>
                  <a:cubicBezTo>
                    <a:pt x="2248" y="266"/>
                    <a:pt x="2251" y="282"/>
                    <a:pt x="2253" y="289"/>
                  </a:cubicBezTo>
                  <a:cubicBezTo>
                    <a:pt x="2270" y="380"/>
                    <a:pt x="2357" y="535"/>
                    <a:pt x="2569" y="535"/>
                  </a:cubicBezTo>
                  <a:cubicBezTo>
                    <a:pt x="2580" y="535"/>
                    <a:pt x="2591" y="534"/>
                    <a:pt x="2602" y="534"/>
                  </a:cubicBezTo>
                  <a:cubicBezTo>
                    <a:pt x="2570" y="550"/>
                    <a:pt x="2538" y="565"/>
                    <a:pt x="2504" y="577"/>
                  </a:cubicBezTo>
                  <a:cubicBezTo>
                    <a:pt x="2389" y="622"/>
                    <a:pt x="2266" y="645"/>
                    <a:pt x="2145" y="642"/>
                  </a:cubicBezTo>
                  <a:cubicBezTo>
                    <a:pt x="2099" y="640"/>
                    <a:pt x="2054" y="635"/>
                    <a:pt x="2009" y="629"/>
                  </a:cubicBezTo>
                  <a:cubicBezTo>
                    <a:pt x="2026" y="583"/>
                    <a:pt x="2050" y="492"/>
                    <a:pt x="2018" y="401"/>
                  </a:cubicBezTo>
                  <a:cubicBezTo>
                    <a:pt x="1992" y="325"/>
                    <a:pt x="1934" y="266"/>
                    <a:pt x="1845" y="225"/>
                  </a:cubicBezTo>
                  <a:cubicBezTo>
                    <a:pt x="1831" y="218"/>
                    <a:pt x="1824" y="232"/>
                    <a:pt x="1821" y="239"/>
                  </a:cubicBezTo>
                  <a:cubicBezTo>
                    <a:pt x="1780" y="317"/>
                    <a:pt x="1754" y="481"/>
                    <a:pt x="1897" y="609"/>
                  </a:cubicBezTo>
                  <a:cubicBezTo>
                    <a:pt x="1859" y="601"/>
                    <a:pt x="1821" y="591"/>
                    <a:pt x="1784" y="579"/>
                  </a:cubicBezTo>
                  <a:cubicBezTo>
                    <a:pt x="1666" y="543"/>
                    <a:pt x="1549" y="494"/>
                    <a:pt x="1430" y="449"/>
                  </a:cubicBezTo>
                  <a:cubicBezTo>
                    <a:pt x="1413" y="443"/>
                    <a:pt x="1396" y="437"/>
                    <a:pt x="1378" y="431"/>
                  </a:cubicBezTo>
                  <a:cubicBezTo>
                    <a:pt x="1395" y="389"/>
                    <a:pt x="1425" y="291"/>
                    <a:pt x="1391" y="193"/>
                  </a:cubicBezTo>
                  <a:cubicBezTo>
                    <a:pt x="1365" y="117"/>
                    <a:pt x="1306" y="58"/>
                    <a:pt x="1218" y="17"/>
                  </a:cubicBezTo>
                  <a:cubicBezTo>
                    <a:pt x="1205" y="10"/>
                    <a:pt x="1197" y="24"/>
                    <a:pt x="1194" y="31"/>
                  </a:cubicBezTo>
                  <a:cubicBezTo>
                    <a:pt x="1155" y="107"/>
                    <a:pt x="1128" y="264"/>
                    <a:pt x="1258" y="391"/>
                  </a:cubicBezTo>
                  <a:cubicBezTo>
                    <a:pt x="1193" y="370"/>
                    <a:pt x="1128" y="351"/>
                    <a:pt x="1060" y="336"/>
                  </a:cubicBezTo>
                  <a:cubicBezTo>
                    <a:pt x="954" y="312"/>
                    <a:pt x="844" y="296"/>
                    <a:pt x="734" y="299"/>
                  </a:cubicBezTo>
                  <a:cubicBezTo>
                    <a:pt x="734" y="298"/>
                    <a:pt x="733" y="295"/>
                    <a:pt x="733" y="295"/>
                  </a:cubicBezTo>
                  <a:cubicBezTo>
                    <a:pt x="733" y="289"/>
                    <a:pt x="721" y="148"/>
                    <a:pt x="616" y="63"/>
                  </a:cubicBezTo>
                  <a:cubicBezTo>
                    <a:pt x="566" y="21"/>
                    <a:pt x="502" y="0"/>
                    <a:pt x="427" y="0"/>
                  </a:cubicBezTo>
                  <a:cubicBezTo>
                    <a:pt x="411" y="0"/>
                    <a:pt x="394" y="1"/>
                    <a:pt x="377" y="3"/>
                  </a:cubicBezTo>
                  <a:cubicBezTo>
                    <a:pt x="362" y="4"/>
                    <a:pt x="363" y="20"/>
                    <a:pt x="363" y="27"/>
                  </a:cubicBezTo>
                  <a:cubicBezTo>
                    <a:pt x="364" y="29"/>
                    <a:pt x="383" y="266"/>
                    <a:pt x="630" y="306"/>
                  </a:cubicBezTo>
                  <a:cubicBezTo>
                    <a:pt x="512" y="322"/>
                    <a:pt x="394" y="363"/>
                    <a:pt x="300" y="440"/>
                  </a:cubicBezTo>
                  <a:cubicBezTo>
                    <a:pt x="282" y="455"/>
                    <a:pt x="265" y="472"/>
                    <a:pt x="249" y="490"/>
                  </a:cubicBezTo>
                  <a:cubicBezTo>
                    <a:pt x="249" y="486"/>
                    <a:pt x="249" y="486"/>
                    <a:pt x="249" y="486"/>
                  </a:cubicBezTo>
                  <a:cubicBezTo>
                    <a:pt x="234" y="491"/>
                    <a:pt x="234" y="491"/>
                    <a:pt x="234" y="491"/>
                  </a:cubicBezTo>
                  <a:cubicBezTo>
                    <a:pt x="228" y="493"/>
                    <a:pt x="93" y="533"/>
                    <a:pt x="30" y="653"/>
                  </a:cubicBezTo>
                  <a:cubicBezTo>
                    <a:pt x="10" y="691"/>
                    <a:pt x="0" y="734"/>
                    <a:pt x="0" y="780"/>
                  </a:cubicBezTo>
                  <a:cubicBezTo>
                    <a:pt x="0" y="818"/>
                    <a:pt x="6" y="858"/>
                    <a:pt x="20" y="900"/>
                  </a:cubicBezTo>
                  <a:cubicBezTo>
                    <a:pt x="22" y="908"/>
                    <a:pt x="29" y="910"/>
                    <a:pt x="35" y="910"/>
                  </a:cubicBezTo>
                  <a:cubicBezTo>
                    <a:pt x="39" y="910"/>
                    <a:pt x="44" y="908"/>
                    <a:pt x="47" y="908"/>
                  </a:cubicBezTo>
                  <a:cubicBezTo>
                    <a:pt x="49" y="907"/>
                    <a:pt x="317" y="828"/>
                    <a:pt x="256" y="521"/>
                  </a:cubicBezTo>
                  <a:close/>
                  <a:moveTo>
                    <a:pt x="2377" y="442"/>
                  </a:moveTo>
                  <a:cubicBezTo>
                    <a:pt x="2313" y="389"/>
                    <a:pt x="2289" y="317"/>
                    <a:pt x="2282" y="288"/>
                  </a:cubicBezTo>
                  <a:cubicBezTo>
                    <a:pt x="2364" y="273"/>
                    <a:pt x="2435" y="283"/>
                    <a:pt x="2492" y="319"/>
                  </a:cubicBezTo>
                  <a:cubicBezTo>
                    <a:pt x="2574" y="373"/>
                    <a:pt x="2608" y="466"/>
                    <a:pt x="2618" y="503"/>
                  </a:cubicBezTo>
                  <a:cubicBezTo>
                    <a:pt x="2615" y="503"/>
                    <a:pt x="2615" y="503"/>
                    <a:pt x="2615" y="503"/>
                  </a:cubicBezTo>
                  <a:cubicBezTo>
                    <a:pt x="2581" y="472"/>
                    <a:pt x="2544" y="445"/>
                    <a:pt x="2507" y="418"/>
                  </a:cubicBezTo>
                  <a:cubicBezTo>
                    <a:pt x="2467" y="391"/>
                    <a:pt x="2427" y="363"/>
                    <a:pt x="2384" y="340"/>
                  </a:cubicBezTo>
                  <a:cubicBezTo>
                    <a:pt x="2420" y="373"/>
                    <a:pt x="2459" y="402"/>
                    <a:pt x="2498" y="430"/>
                  </a:cubicBezTo>
                  <a:cubicBezTo>
                    <a:pt x="2536" y="456"/>
                    <a:pt x="2573" y="481"/>
                    <a:pt x="2613" y="503"/>
                  </a:cubicBezTo>
                  <a:cubicBezTo>
                    <a:pt x="2516" y="513"/>
                    <a:pt x="2437" y="492"/>
                    <a:pt x="2377" y="442"/>
                  </a:cubicBezTo>
                  <a:close/>
                  <a:moveTo>
                    <a:pt x="1962" y="622"/>
                  </a:moveTo>
                  <a:cubicBezTo>
                    <a:pt x="1886" y="572"/>
                    <a:pt x="1840" y="510"/>
                    <a:pt x="1824" y="436"/>
                  </a:cubicBezTo>
                  <a:cubicBezTo>
                    <a:pt x="1807" y="354"/>
                    <a:pt x="1833" y="283"/>
                    <a:pt x="1844" y="257"/>
                  </a:cubicBezTo>
                  <a:cubicBezTo>
                    <a:pt x="1919" y="294"/>
                    <a:pt x="1968" y="346"/>
                    <a:pt x="1990" y="410"/>
                  </a:cubicBezTo>
                  <a:cubicBezTo>
                    <a:pt x="2020" y="496"/>
                    <a:pt x="1995" y="585"/>
                    <a:pt x="1979" y="625"/>
                  </a:cubicBezTo>
                  <a:cubicBezTo>
                    <a:pt x="1967" y="578"/>
                    <a:pt x="1954" y="533"/>
                    <a:pt x="1940" y="489"/>
                  </a:cubicBezTo>
                  <a:cubicBezTo>
                    <a:pt x="1925" y="443"/>
                    <a:pt x="1909" y="396"/>
                    <a:pt x="1889" y="352"/>
                  </a:cubicBezTo>
                  <a:cubicBezTo>
                    <a:pt x="1898" y="400"/>
                    <a:pt x="1912" y="446"/>
                    <a:pt x="1926" y="493"/>
                  </a:cubicBezTo>
                  <a:cubicBezTo>
                    <a:pt x="1941" y="537"/>
                    <a:pt x="1956" y="582"/>
                    <a:pt x="1976" y="624"/>
                  </a:cubicBezTo>
                  <a:cubicBezTo>
                    <a:pt x="1971" y="624"/>
                    <a:pt x="1967" y="623"/>
                    <a:pt x="1962" y="622"/>
                  </a:cubicBezTo>
                  <a:close/>
                  <a:moveTo>
                    <a:pt x="1217" y="49"/>
                  </a:moveTo>
                  <a:cubicBezTo>
                    <a:pt x="1292" y="86"/>
                    <a:pt x="1341" y="138"/>
                    <a:pt x="1363" y="202"/>
                  </a:cubicBezTo>
                  <a:cubicBezTo>
                    <a:pt x="1394" y="292"/>
                    <a:pt x="1366" y="384"/>
                    <a:pt x="1351" y="422"/>
                  </a:cubicBezTo>
                  <a:cubicBezTo>
                    <a:pt x="1348" y="420"/>
                    <a:pt x="1345" y="419"/>
                    <a:pt x="1342" y="418"/>
                  </a:cubicBezTo>
                  <a:cubicBezTo>
                    <a:pt x="1333" y="380"/>
                    <a:pt x="1322" y="342"/>
                    <a:pt x="1311" y="305"/>
                  </a:cubicBezTo>
                  <a:cubicBezTo>
                    <a:pt x="1295" y="259"/>
                    <a:pt x="1280" y="212"/>
                    <a:pt x="1259" y="168"/>
                  </a:cubicBezTo>
                  <a:cubicBezTo>
                    <a:pt x="1268" y="216"/>
                    <a:pt x="1283" y="262"/>
                    <a:pt x="1297" y="309"/>
                  </a:cubicBezTo>
                  <a:cubicBezTo>
                    <a:pt x="1309" y="345"/>
                    <a:pt x="1322" y="380"/>
                    <a:pt x="1336" y="415"/>
                  </a:cubicBezTo>
                  <a:cubicBezTo>
                    <a:pt x="1259" y="364"/>
                    <a:pt x="1213" y="301"/>
                    <a:pt x="1197" y="228"/>
                  </a:cubicBezTo>
                  <a:cubicBezTo>
                    <a:pt x="1180" y="147"/>
                    <a:pt x="1205" y="75"/>
                    <a:pt x="1217" y="49"/>
                  </a:cubicBezTo>
                  <a:close/>
                  <a:moveTo>
                    <a:pt x="393" y="30"/>
                  </a:moveTo>
                  <a:cubicBezTo>
                    <a:pt x="476" y="24"/>
                    <a:pt x="545" y="42"/>
                    <a:pt x="598" y="85"/>
                  </a:cubicBezTo>
                  <a:cubicBezTo>
                    <a:pt x="670" y="145"/>
                    <a:pt x="694" y="239"/>
                    <a:pt x="701" y="278"/>
                  </a:cubicBezTo>
                  <a:cubicBezTo>
                    <a:pt x="672" y="252"/>
                    <a:pt x="641" y="225"/>
                    <a:pt x="610" y="199"/>
                  </a:cubicBezTo>
                  <a:cubicBezTo>
                    <a:pt x="572" y="169"/>
                    <a:pt x="534" y="139"/>
                    <a:pt x="492" y="113"/>
                  </a:cubicBezTo>
                  <a:cubicBezTo>
                    <a:pt x="526" y="148"/>
                    <a:pt x="563" y="179"/>
                    <a:pt x="601" y="210"/>
                  </a:cubicBezTo>
                  <a:cubicBezTo>
                    <a:pt x="632" y="235"/>
                    <a:pt x="664" y="259"/>
                    <a:pt x="698" y="282"/>
                  </a:cubicBezTo>
                  <a:cubicBezTo>
                    <a:pt x="601" y="280"/>
                    <a:pt x="524" y="251"/>
                    <a:pt x="470" y="194"/>
                  </a:cubicBezTo>
                  <a:cubicBezTo>
                    <a:pt x="412" y="133"/>
                    <a:pt x="396" y="59"/>
                    <a:pt x="393" y="30"/>
                  </a:cubicBezTo>
                  <a:close/>
                  <a:moveTo>
                    <a:pt x="189" y="769"/>
                  </a:moveTo>
                  <a:cubicBezTo>
                    <a:pt x="141" y="838"/>
                    <a:pt x="71" y="870"/>
                    <a:pt x="44" y="878"/>
                  </a:cubicBezTo>
                  <a:cubicBezTo>
                    <a:pt x="20" y="798"/>
                    <a:pt x="24" y="727"/>
                    <a:pt x="56" y="666"/>
                  </a:cubicBezTo>
                  <a:cubicBezTo>
                    <a:pt x="97" y="587"/>
                    <a:pt x="177" y="546"/>
                    <a:pt x="217" y="528"/>
                  </a:cubicBezTo>
                  <a:cubicBezTo>
                    <a:pt x="162" y="602"/>
                    <a:pt x="125" y="687"/>
                    <a:pt x="114" y="776"/>
                  </a:cubicBezTo>
                  <a:cubicBezTo>
                    <a:pt x="120" y="777"/>
                    <a:pt x="120" y="777"/>
                    <a:pt x="120" y="777"/>
                  </a:cubicBezTo>
                  <a:cubicBezTo>
                    <a:pt x="138" y="693"/>
                    <a:pt x="177" y="615"/>
                    <a:pt x="231" y="549"/>
                  </a:cubicBezTo>
                  <a:cubicBezTo>
                    <a:pt x="244" y="635"/>
                    <a:pt x="230" y="709"/>
                    <a:pt x="189" y="7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0">
              <a:extLst>
                <a:ext uri="{FF2B5EF4-FFF2-40B4-BE49-F238E27FC236}">
                  <a16:creationId xmlns="" xmlns:a16="http://schemas.microsoft.com/office/drawing/2014/main" id="{5F4FA95C-19CE-456E-84B6-1CF64BA2F0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6346" y="5562691"/>
              <a:ext cx="1803448" cy="553934"/>
            </a:xfrm>
            <a:custGeom>
              <a:avLst/>
              <a:gdLst>
                <a:gd name="T0" fmla="*/ 2569 w 2814"/>
                <a:gd name="T1" fmla="*/ 447 h 864"/>
                <a:gd name="T2" fmla="*/ 2514 w 2814"/>
                <a:gd name="T3" fmla="*/ 410 h 864"/>
                <a:gd name="T4" fmla="*/ 2419 w 2814"/>
                <a:gd name="T5" fmla="*/ 35 h 864"/>
                <a:gd name="T6" fmla="*/ 2166 w 2814"/>
                <a:gd name="T7" fmla="*/ 71 h 864"/>
                <a:gd name="T8" fmla="*/ 1561 w 2814"/>
                <a:gd name="T9" fmla="*/ 393 h 864"/>
                <a:gd name="T10" fmla="*/ 1610 w 2814"/>
                <a:gd name="T11" fmla="*/ 11 h 864"/>
                <a:gd name="T12" fmla="*/ 1451 w 2814"/>
                <a:gd name="T13" fmla="*/ 432 h 864"/>
                <a:gd name="T14" fmla="*/ 852 w 2814"/>
                <a:gd name="T15" fmla="*/ 618 h 864"/>
                <a:gd name="T16" fmla="*/ 989 w 2814"/>
                <a:gd name="T17" fmla="*/ 175 h 864"/>
                <a:gd name="T18" fmla="*/ 809 w 2814"/>
                <a:gd name="T19" fmla="*/ 353 h 864"/>
                <a:gd name="T20" fmla="*/ 836 w 2814"/>
                <a:gd name="T21" fmla="*/ 620 h 864"/>
                <a:gd name="T22" fmla="*/ 184 w 2814"/>
                <a:gd name="T23" fmla="*/ 481 h 864"/>
                <a:gd name="T24" fmla="*/ 258 w 2814"/>
                <a:gd name="T25" fmla="*/ 487 h 864"/>
                <a:gd name="T26" fmla="*/ 576 w 2814"/>
                <a:gd name="T27" fmla="*/ 231 h 864"/>
                <a:gd name="T28" fmla="*/ 320 w 2814"/>
                <a:gd name="T29" fmla="*/ 247 h 864"/>
                <a:gd name="T30" fmla="*/ 175 w 2814"/>
                <a:gd name="T31" fmla="*/ 475 h 864"/>
                <a:gd name="T32" fmla="*/ 0 w 2814"/>
                <a:gd name="T33" fmla="*/ 341 h 864"/>
                <a:gd name="T34" fmla="*/ 682 w 2814"/>
                <a:gd name="T35" fmla="*/ 676 h 864"/>
                <a:gd name="T36" fmla="*/ 1434 w 2814"/>
                <a:gd name="T37" fmla="*/ 500 h 864"/>
                <a:gd name="T38" fmla="*/ 2495 w 2814"/>
                <a:gd name="T39" fmla="*/ 435 h 864"/>
                <a:gd name="T40" fmla="*/ 2757 w 2814"/>
                <a:gd name="T41" fmla="*/ 862 h 864"/>
                <a:gd name="T42" fmla="*/ 2784 w 2814"/>
                <a:gd name="T43" fmla="*/ 854 h 864"/>
                <a:gd name="T44" fmla="*/ 838 w 2814"/>
                <a:gd name="T45" fmla="*/ 362 h 864"/>
                <a:gd name="T46" fmla="*/ 1003 w 2814"/>
                <a:gd name="T47" fmla="*/ 388 h 864"/>
                <a:gd name="T48" fmla="*/ 901 w 2814"/>
                <a:gd name="T49" fmla="*/ 463 h 864"/>
                <a:gd name="T50" fmla="*/ 887 w 2814"/>
                <a:gd name="T51" fmla="*/ 458 h 864"/>
                <a:gd name="T52" fmla="*/ 851 w 2814"/>
                <a:gd name="T53" fmla="*/ 584 h 864"/>
                <a:gd name="T54" fmla="*/ 336 w 2814"/>
                <a:gd name="T55" fmla="*/ 272 h 864"/>
                <a:gd name="T56" fmla="*/ 450 w 2814"/>
                <a:gd name="T57" fmla="*/ 394 h 864"/>
                <a:gd name="T58" fmla="*/ 329 w 2814"/>
                <a:gd name="T59" fmla="*/ 382 h 864"/>
                <a:gd name="T60" fmla="*/ 321 w 2814"/>
                <a:gd name="T61" fmla="*/ 370 h 864"/>
                <a:gd name="T62" fmla="*/ 210 w 2814"/>
                <a:gd name="T63" fmla="*/ 455 h 864"/>
                <a:gd name="T64" fmla="*/ 2185 w 2814"/>
                <a:gd name="T65" fmla="*/ 93 h 864"/>
                <a:gd name="T66" fmla="*/ 2389 w 2814"/>
                <a:gd name="T67" fmla="*/ 38 h 864"/>
                <a:gd name="T68" fmla="*/ 2104 w 2814"/>
                <a:gd name="T69" fmla="*/ 288 h 864"/>
                <a:gd name="T70" fmla="*/ 2182 w 2814"/>
                <a:gd name="T71" fmla="*/ 218 h 864"/>
                <a:gd name="T72" fmla="*/ 2173 w 2814"/>
                <a:gd name="T73" fmla="*/ 207 h 864"/>
                <a:gd name="T74" fmla="*/ 2185 w 2814"/>
                <a:gd name="T75" fmla="*/ 93 h 864"/>
                <a:gd name="T76" fmla="*/ 1610 w 2814"/>
                <a:gd name="T77" fmla="*/ 44 h 864"/>
                <a:gd name="T78" fmla="*/ 1493 w 2814"/>
                <a:gd name="T79" fmla="*/ 410 h 864"/>
                <a:gd name="T80" fmla="*/ 1569 w 2814"/>
                <a:gd name="T81" fmla="*/ 163 h 864"/>
                <a:gd name="T82" fmla="*/ 1486 w 2814"/>
                <a:gd name="T83" fmla="*/ 415 h 864"/>
                <a:gd name="T84" fmla="*/ 1464 w 2814"/>
                <a:gd name="T85" fmla="*/ 198 h 864"/>
                <a:gd name="T86" fmla="*/ 2615 w 2814"/>
                <a:gd name="T87" fmla="*/ 725 h 864"/>
                <a:gd name="T88" fmla="*/ 2708 w 2814"/>
                <a:gd name="T89" fmla="*/ 729 h 864"/>
                <a:gd name="T90" fmla="*/ 2595 w 2814"/>
                <a:gd name="T91" fmla="*/ 488 h 864"/>
                <a:gd name="T92" fmla="*/ 2760 w 2814"/>
                <a:gd name="T93" fmla="*/ 833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14" h="864">
                  <a:moveTo>
                    <a:pt x="2773" y="607"/>
                  </a:moveTo>
                  <a:cubicBezTo>
                    <a:pt x="2710" y="488"/>
                    <a:pt x="2574" y="448"/>
                    <a:pt x="2569" y="447"/>
                  </a:cubicBezTo>
                  <a:cubicBezTo>
                    <a:pt x="2554" y="442"/>
                    <a:pt x="2554" y="442"/>
                    <a:pt x="2554" y="442"/>
                  </a:cubicBezTo>
                  <a:cubicBezTo>
                    <a:pt x="2541" y="432"/>
                    <a:pt x="2527" y="421"/>
                    <a:pt x="2514" y="410"/>
                  </a:cubicBezTo>
                  <a:cubicBezTo>
                    <a:pt x="2428" y="346"/>
                    <a:pt x="2325" y="310"/>
                    <a:pt x="2220" y="296"/>
                  </a:cubicBezTo>
                  <a:cubicBezTo>
                    <a:pt x="2403" y="229"/>
                    <a:pt x="2419" y="37"/>
                    <a:pt x="2419" y="35"/>
                  </a:cubicBezTo>
                  <a:cubicBezTo>
                    <a:pt x="2420" y="28"/>
                    <a:pt x="2420" y="12"/>
                    <a:pt x="2406" y="10"/>
                  </a:cubicBezTo>
                  <a:cubicBezTo>
                    <a:pt x="2309" y="0"/>
                    <a:pt x="2228" y="20"/>
                    <a:pt x="2166" y="71"/>
                  </a:cubicBezTo>
                  <a:cubicBezTo>
                    <a:pt x="2080" y="142"/>
                    <a:pt x="2057" y="252"/>
                    <a:pt x="2051" y="290"/>
                  </a:cubicBezTo>
                  <a:cubicBezTo>
                    <a:pt x="1884" y="297"/>
                    <a:pt x="1720" y="340"/>
                    <a:pt x="1561" y="393"/>
                  </a:cubicBezTo>
                  <a:cubicBezTo>
                    <a:pt x="1738" y="232"/>
                    <a:pt x="1635" y="28"/>
                    <a:pt x="1634" y="25"/>
                  </a:cubicBezTo>
                  <a:cubicBezTo>
                    <a:pt x="1631" y="20"/>
                    <a:pt x="1623" y="6"/>
                    <a:pt x="1610" y="11"/>
                  </a:cubicBezTo>
                  <a:cubicBezTo>
                    <a:pt x="1521" y="53"/>
                    <a:pt x="1463" y="113"/>
                    <a:pt x="1437" y="188"/>
                  </a:cubicBezTo>
                  <a:cubicBezTo>
                    <a:pt x="1401" y="291"/>
                    <a:pt x="1435" y="393"/>
                    <a:pt x="1451" y="432"/>
                  </a:cubicBezTo>
                  <a:cubicBezTo>
                    <a:pt x="1439" y="436"/>
                    <a:pt x="1426" y="440"/>
                    <a:pt x="1414" y="445"/>
                  </a:cubicBezTo>
                  <a:cubicBezTo>
                    <a:pt x="1231" y="514"/>
                    <a:pt x="1045" y="589"/>
                    <a:pt x="852" y="618"/>
                  </a:cubicBezTo>
                  <a:cubicBezTo>
                    <a:pt x="1081" y="486"/>
                    <a:pt x="1054" y="281"/>
                    <a:pt x="1007" y="191"/>
                  </a:cubicBezTo>
                  <a:cubicBezTo>
                    <a:pt x="1004" y="185"/>
                    <a:pt x="999" y="175"/>
                    <a:pt x="989" y="175"/>
                  </a:cubicBezTo>
                  <a:cubicBezTo>
                    <a:pt x="988" y="175"/>
                    <a:pt x="985" y="175"/>
                    <a:pt x="983" y="177"/>
                  </a:cubicBezTo>
                  <a:cubicBezTo>
                    <a:pt x="894" y="218"/>
                    <a:pt x="836" y="277"/>
                    <a:pt x="809" y="353"/>
                  </a:cubicBezTo>
                  <a:cubicBezTo>
                    <a:pt x="766" y="480"/>
                    <a:pt x="828" y="607"/>
                    <a:pt x="831" y="612"/>
                  </a:cubicBezTo>
                  <a:cubicBezTo>
                    <a:pt x="836" y="620"/>
                    <a:pt x="836" y="620"/>
                    <a:pt x="836" y="620"/>
                  </a:cubicBezTo>
                  <a:cubicBezTo>
                    <a:pt x="785" y="627"/>
                    <a:pt x="734" y="631"/>
                    <a:pt x="682" y="631"/>
                  </a:cubicBezTo>
                  <a:cubicBezTo>
                    <a:pt x="507" y="628"/>
                    <a:pt x="333" y="574"/>
                    <a:pt x="184" y="481"/>
                  </a:cubicBezTo>
                  <a:cubicBezTo>
                    <a:pt x="190" y="482"/>
                    <a:pt x="190" y="482"/>
                    <a:pt x="190" y="482"/>
                  </a:cubicBezTo>
                  <a:cubicBezTo>
                    <a:pt x="214" y="485"/>
                    <a:pt x="237" y="487"/>
                    <a:pt x="258" y="487"/>
                  </a:cubicBezTo>
                  <a:cubicBezTo>
                    <a:pt x="470" y="487"/>
                    <a:pt x="558" y="332"/>
                    <a:pt x="575" y="241"/>
                  </a:cubicBezTo>
                  <a:cubicBezTo>
                    <a:pt x="576" y="239"/>
                    <a:pt x="576" y="235"/>
                    <a:pt x="576" y="231"/>
                  </a:cubicBezTo>
                  <a:cubicBezTo>
                    <a:pt x="576" y="225"/>
                    <a:pt x="574" y="217"/>
                    <a:pt x="565" y="215"/>
                  </a:cubicBezTo>
                  <a:cubicBezTo>
                    <a:pt x="469" y="193"/>
                    <a:pt x="387" y="203"/>
                    <a:pt x="320" y="247"/>
                  </a:cubicBezTo>
                  <a:cubicBezTo>
                    <a:pt x="207" y="321"/>
                    <a:pt x="179" y="459"/>
                    <a:pt x="177" y="465"/>
                  </a:cubicBezTo>
                  <a:cubicBezTo>
                    <a:pt x="175" y="475"/>
                    <a:pt x="175" y="475"/>
                    <a:pt x="175" y="475"/>
                  </a:cubicBezTo>
                  <a:cubicBezTo>
                    <a:pt x="113" y="436"/>
                    <a:pt x="55" y="390"/>
                    <a:pt x="4" y="337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80" y="441"/>
                    <a:pt x="186" y="520"/>
                    <a:pt x="302" y="579"/>
                  </a:cubicBezTo>
                  <a:cubicBezTo>
                    <a:pt x="420" y="636"/>
                    <a:pt x="549" y="670"/>
                    <a:pt x="682" y="676"/>
                  </a:cubicBezTo>
                  <a:cubicBezTo>
                    <a:pt x="815" y="684"/>
                    <a:pt x="946" y="658"/>
                    <a:pt x="1071" y="624"/>
                  </a:cubicBezTo>
                  <a:cubicBezTo>
                    <a:pt x="1196" y="589"/>
                    <a:pt x="1316" y="543"/>
                    <a:pt x="1434" y="500"/>
                  </a:cubicBezTo>
                  <a:cubicBezTo>
                    <a:pt x="1668" y="408"/>
                    <a:pt x="1909" y="331"/>
                    <a:pt x="2153" y="335"/>
                  </a:cubicBezTo>
                  <a:cubicBezTo>
                    <a:pt x="2274" y="337"/>
                    <a:pt x="2396" y="366"/>
                    <a:pt x="2495" y="435"/>
                  </a:cubicBezTo>
                  <a:cubicBezTo>
                    <a:pt x="2513" y="447"/>
                    <a:pt x="2530" y="460"/>
                    <a:pt x="2547" y="475"/>
                  </a:cubicBezTo>
                  <a:cubicBezTo>
                    <a:pt x="2498" y="720"/>
                    <a:pt x="2662" y="836"/>
                    <a:pt x="2757" y="862"/>
                  </a:cubicBezTo>
                  <a:cubicBezTo>
                    <a:pt x="2760" y="863"/>
                    <a:pt x="2765" y="864"/>
                    <a:pt x="2770" y="864"/>
                  </a:cubicBezTo>
                  <a:cubicBezTo>
                    <a:pt x="2775" y="864"/>
                    <a:pt x="2781" y="862"/>
                    <a:pt x="2784" y="854"/>
                  </a:cubicBezTo>
                  <a:cubicBezTo>
                    <a:pt x="2814" y="761"/>
                    <a:pt x="2811" y="678"/>
                    <a:pt x="2773" y="607"/>
                  </a:cubicBezTo>
                  <a:close/>
                  <a:moveTo>
                    <a:pt x="838" y="362"/>
                  </a:moveTo>
                  <a:cubicBezTo>
                    <a:pt x="860" y="298"/>
                    <a:pt x="908" y="246"/>
                    <a:pt x="983" y="209"/>
                  </a:cubicBezTo>
                  <a:cubicBezTo>
                    <a:pt x="995" y="235"/>
                    <a:pt x="1021" y="306"/>
                    <a:pt x="1003" y="388"/>
                  </a:cubicBezTo>
                  <a:cubicBezTo>
                    <a:pt x="987" y="464"/>
                    <a:pt x="938" y="528"/>
                    <a:pt x="859" y="580"/>
                  </a:cubicBezTo>
                  <a:cubicBezTo>
                    <a:pt x="874" y="541"/>
                    <a:pt x="888" y="502"/>
                    <a:pt x="901" y="463"/>
                  </a:cubicBezTo>
                  <a:cubicBezTo>
                    <a:pt x="915" y="416"/>
                    <a:pt x="930" y="370"/>
                    <a:pt x="939" y="322"/>
                  </a:cubicBezTo>
                  <a:cubicBezTo>
                    <a:pt x="918" y="366"/>
                    <a:pt x="903" y="412"/>
                    <a:pt x="887" y="458"/>
                  </a:cubicBezTo>
                  <a:cubicBezTo>
                    <a:pt x="875" y="499"/>
                    <a:pt x="863" y="540"/>
                    <a:pt x="854" y="582"/>
                  </a:cubicBezTo>
                  <a:cubicBezTo>
                    <a:pt x="853" y="583"/>
                    <a:pt x="852" y="584"/>
                    <a:pt x="851" y="584"/>
                  </a:cubicBezTo>
                  <a:cubicBezTo>
                    <a:pt x="836" y="549"/>
                    <a:pt x="805" y="454"/>
                    <a:pt x="838" y="362"/>
                  </a:cubicBezTo>
                  <a:close/>
                  <a:moveTo>
                    <a:pt x="336" y="272"/>
                  </a:moveTo>
                  <a:cubicBezTo>
                    <a:pt x="393" y="235"/>
                    <a:pt x="463" y="225"/>
                    <a:pt x="545" y="240"/>
                  </a:cubicBezTo>
                  <a:cubicBezTo>
                    <a:pt x="539" y="269"/>
                    <a:pt x="515" y="341"/>
                    <a:pt x="450" y="394"/>
                  </a:cubicBezTo>
                  <a:cubicBezTo>
                    <a:pt x="390" y="445"/>
                    <a:pt x="312" y="465"/>
                    <a:pt x="215" y="455"/>
                  </a:cubicBezTo>
                  <a:cubicBezTo>
                    <a:pt x="254" y="433"/>
                    <a:pt x="292" y="408"/>
                    <a:pt x="329" y="382"/>
                  </a:cubicBezTo>
                  <a:cubicBezTo>
                    <a:pt x="368" y="354"/>
                    <a:pt x="408" y="325"/>
                    <a:pt x="444" y="292"/>
                  </a:cubicBezTo>
                  <a:cubicBezTo>
                    <a:pt x="401" y="315"/>
                    <a:pt x="361" y="343"/>
                    <a:pt x="321" y="370"/>
                  </a:cubicBezTo>
                  <a:cubicBezTo>
                    <a:pt x="284" y="397"/>
                    <a:pt x="247" y="424"/>
                    <a:pt x="213" y="455"/>
                  </a:cubicBezTo>
                  <a:cubicBezTo>
                    <a:pt x="210" y="455"/>
                    <a:pt x="210" y="455"/>
                    <a:pt x="210" y="455"/>
                  </a:cubicBezTo>
                  <a:cubicBezTo>
                    <a:pt x="220" y="418"/>
                    <a:pt x="254" y="325"/>
                    <a:pt x="336" y="272"/>
                  </a:cubicBezTo>
                  <a:close/>
                  <a:moveTo>
                    <a:pt x="2185" y="93"/>
                  </a:moveTo>
                  <a:cubicBezTo>
                    <a:pt x="2231" y="56"/>
                    <a:pt x="2288" y="37"/>
                    <a:pt x="2357" y="37"/>
                  </a:cubicBezTo>
                  <a:cubicBezTo>
                    <a:pt x="2367" y="37"/>
                    <a:pt x="2378" y="37"/>
                    <a:pt x="2389" y="38"/>
                  </a:cubicBezTo>
                  <a:cubicBezTo>
                    <a:pt x="2386" y="66"/>
                    <a:pt x="2371" y="141"/>
                    <a:pt x="2313" y="202"/>
                  </a:cubicBezTo>
                  <a:cubicBezTo>
                    <a:pt x="2262" y="255"/>
                    <a:pt x="2192" y="284"/>
                    <a:pt x="2104" y="288"/>
                  </a:cubicBezTo>
                  <a:cubicBezTo>
                    <a:pt x="2097" y="289"/>
                    <a:pt x="2093" y="290"/>
                    <a:pt x="2088" y="289"/>
                  </a:cubicBezTo>
                  <a:cubicBezTo>
                    <a:pt x="2119" y="267"/>
                    <a:pt x="2151" y="243"/>
                    <a:pt x="2182" y="218"/>
                  </a:cubicBezTo>
                  <a:cubicBezTo>
                    <a:pt x="2219" y="187"/>
                    <a:pt x="2257" y="156"/>
                    <a:pt x="2291" y="121"/>
                  </a:cubicBezTo>
                  <a:cubicBezTo>
                    <a:pt x="2249" y="147"/>
                    <a:pt x="2211" y="177"/>
                    <a:pt x="2173" y="207"/>
                  </a:cubicBezTo>
                  <a:cubicBezTo>
                    <a:pt x="2142" y="233"/>
                    <a:pt x="2111" y="259"/>
                    <a:pt x="2081" y="288"/>
                  </a:cubicBezTo>
                  <a:cubicBezTo>
                    <a:pt x="2088" y="249"/>
                    <a:pt x="2111" y="154"/>
                    <a:pt x="2185" y="93"/>
                  </a:cubicBezTo>
                  <a:close/>
                  <a:moveTo>
                    <a:pt x="1464" y="198"/>
                  </a:moveTo>
                  <a:cubicBezTo>
                    <a:pt x="1487" y="133"/>
                    <a:pt x="1536" y="82"/>
                    <a:pt x="1610" y="44"/>
                  </a:cubicBezTo>
                  <a:cubicBezTo>
                    <a:pt x="1623" y="70"/>
                    <a:pt x="1648" y="141"/>
                    <a:pt x="1630" y="223"/>
                  </a:cubicBezTo>
                  <a:cubicBezTo>
                    <a:pt x="1615" y="297"/>
                    <a:pt x="1569" y="359"/>
                    <a:pt x="1493" y="410"/>
                  </a:cubicBezTo>
                  <a:cubicBezTo>
                    <a:pt x="1506" y="376"/>
                    <a:pt x="1519" y="340"/>
                    <a:pt x="1531" y="304"/>
                  </a:cubicBezTo>
                  <a:cubicBezTo>
                    <a:pt x="1545" y="258"/>
                    <a:pt x="1560" y="211"/>
                    <a:pt x="1569" y="163"/>
                  </a:cubicBezTo>
                  <a:cubicBezTo>
                    <a:pt x="1548" y="208"/>
                    <a:pt x="1533" y="254"/>
                    <a:pt x="1517" y="300"/>
                  </a:cubicBezTo>
                  <a:cubicBezTo>
                    <a:pt x="1506" y="338"/>
                    <a:pt x="1494" y="376"/>
                    <a:pt x="1486" y="415"/>
                  </a:cubicBezTo>
                  <a:cubicBezTo>
                    <a:pt x="1483" y="417"/>
                    <a:pt x="1480" y="418"/>
                    <a:pt x="1478" y="420"/>
                  </a:cubicBezTo>
                  <a:cubicBezTo>
                    <a:pt x="1464" y="384"/>
                    <a:pt x="1433" y="290"/>
                    <a:pt x="1464" y="198"/>
                  </a:cubicBezTo>
                  <a:close/>
                  <a:moveTo>
                    <a:pt x="2760" y="833"/>
                  </a:moveTo>
                  <a:cubicBezTo>
                    <a:pt x="2733" y="824"/>
                    <a:pt x="2663" y="793"/>
                    <a:pt x="2615" y="725"/>
                  </a:cubicBezTo>
                  <a:cubicBezTo>
                    <a:pt x="2572" y="664"/>
                    <a:pt x="2558" y="588"/>
                    <a:pt x="2573" y="499"/>
                  </a:cubicBezTo>
                  <a:cubicBezTo>
                    <a:pt x="2634" y="562"/>
                    <a:pt x="2681" y="642"/>
                    <a:pt x="2708" y="729"/>
                  </a:cubicBezTo>
                  <a:cubicBezTo>
                    <a:pt x="2714" y="728"/>
                    <a:pt x="2714" y="728"/>
                    <a:pt x="2714" y="728"/>
                  </a:cubicBezTo>
                  <a:cubicBezTo>
                    <a:pt x="2695" y="640"/>
                    <a:pt x="2653" y="556"/>
                    <a:pt x="2595" y="488"/>
                  </a:cubicBezTo>
                  <a:cubicBezTo>
                    <a:pt x="2637" y="507"/>
                    <a:pt x="2708" y="548"/>
                    <a:pt x="2747" y="621"/>
                  </a:cubicBezTo>
                  <a:cubicBezTo>
                    <a:pt x="2779" y="682"/>
                    <a:pt x="2784" y="752"/>
                    <a:pt x="2760" y="8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1">
              <a:extLst>
                <a:ext uri="{FF2B5EF4-FFF2-40B4-BE49-F238E27FC236}">
                  <a16:creationId xmlns="" xmlns:a16="http://schemas.microsoft.com/office/drawing/2014/main" id="{4EFA7388-23CD-4645-A50E-7E73AEA3A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077" y="5784012"/>
              <a:ext cx="3662542" cy="701903"/>
            </a:xfrm>
            <a:custGeom>
              <a:avLst/>
              <a:gdLst>
                <a:gd name="T0" fmla="*/ 5057 w 5714"/>
                <a:gd name="T1" fmla="*/ 232 h 1095"/>
                <a:gd name="T2" fmla="*/ 4439 w 5714"/>
                <a:gd name="T3" fmla="*/ 398 h 1095"/>
                <a:gd name="T4" fmla="*/ 3206 w 5714"/>
                <a:gd name="T5" fmla="*/ 373 h 1095"/>
                <a:gd name="T6" fmla="*/ 3014 w 5714"/>
                <a:gd name="T7" fmla="*/ 3 h 1095"/>
                <a:gd name="T8" fmla="*/ 2857 w 5714"/>
                <a:gd name="T9" fmla="*/ 159 h 1095"/>
                <a:gd name="T10" fmla="*/ 2701 w 5714"/>
                <a:gd name="T11" fmla="*/ 3 h 1095"/>
                <a:gd name="T12" fmla="*/ 2509 w 5714"/>
                <a:gd name="T13" fmla="*/ 373 h 1095"/>
                <a:gd name="T14" fmla="*/ 1276 w 5714"/>
                <a:gd name="T15" fmla="*/ 398 h 1095"/>
                <a:gd name="T16" fmla="*/ 658 w 5714"/>
                <a:gd name="T17" fmla="*/ 232 h 1095"/>
                <a:gd name="T18" fmla="*/ 71 w 5714"/>
                <a:gd name="T19" fmla="*/ 427 h 1095"/>
                <a:gd name="T20" fmla="*/ 230 w 5714"/>
                <a:gd name="T21" fmla="*/ 1003 h 1095"/>
                <a:gd name="T22" fmla="*/ 858 w 5714"/>
                <a:gd name="T23" fmla="*/ 990 h 1095"/>
                <a:gd name="T24" fmla="*/ 817 w 5714"/>
                <a:gd name="T25" fmla="*/ 566 h 1095"/>
                <a:gd name="T26" fmla="*/ 662 w 5714"/>
                <a:gd name="T27" fmla="*/ 586 h 1095"/>
                <a:gd name="T28" fmla="*/ 828 w 5714"/>
                <a:gd name="T29" fmla="*/ 956 h 1095"/>
                <a:gd name="T30" fmla="*/ 256 w 5714"/>
                <a:gd name="T31" fmla="*/ 963 h 1095"/>
                <a:gd name="T32" fmla="*/ 37 w 5714"/>
                <a:gd name="T33" fmla="*/ 582 h 1095"/>
                <a:gd name="T34" fmla="*/ 342 w 5714"/>
                <a:gd name="T35" fmla="*/ 269 h 1095"/>
                <a:gd name="T36" fmla="*/ 958 w 5714"/>
                <a:gd name="T37" fmla="*/ 344 h 1095"/>
                <a:gd name="T38" fmla="*/ 1897 w 5714"/>
                <a:gd name="T39" fmla="*/ 551 h 1095"/>
                <a:gd name="T40" fmla="*/ 2801 w 5714"/>
                <a:gd name="T41" fmla="*/ 243 h 1095"/>
                <a:gd name="T42" fmla="*/ 2914 w 5714"/>
                <a:gd name="T43" fmla="*/ 243 h 1095"/>
                <a:gd name="T44" fmla="*/ 3818 w 5714"/>
                <a:gd name="T45" fmla="*/ 551 h 1095"/>
                <a:gd name="T46" fmla="*/ 4756 w 5714"/>
                <a:gd name="T47" fmla="*/ 344 h 1095"/>
                <a:gd name="T48" fmla="*/ 5373 w 5714"/>
                <a:gd name="T49" fmla="*/ 269 h 1095"/>
                <a:gd name="T50" fmla="*/ 5677 w 5714"/>
                <a:gd name="T51" fmla="*/ 582 h 1095"/>
                <a:gd name="T52" fmla="*/ 5459 w 5714"/>
                <a:gd name="T53" fmla="*/ 963 h 1095"/>
                <a:gd name="T54" fmla="*/ 4887 w 5714"/>
                <a:gd name="T55" fmla="*/ 956 h 1095"/>
                <a:gd name="T56" fmla="*/ 5053 w 5714"/>
                <a:gd name="T57" fmla="*/ 586 h 1095"/>
                <a:gd name="T58" fmla="*/ 4897 w 5714"/>
                <a:gd name="T59" fmla="*/ 566 h 1095"/>
                <a:gd name="T60" fmla="*/ 4857 w 5714"/>
                <a:gd name="T61" fmla="*/ 990 h 1095"/>
                <a:gd name="T62" fmla="*/ 5485 w 5714"/>
                <a:gd name="T63" fmla="*/ 1003 h 1095"/>
                <a:gd name="T64" fmla="*/ 5643 w 5714"/>
                <a:gd name="T65" fmla="*/ 427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14" h="1095">
                  <a:moveTo>
                    <a:pt x="5378" y="249"/>
                  </a:moveTo>
                  <a:cubicBezTo>
                    <a:pt x="5273" y="221"/>
                    <a:pt x="5163" y="219"/>
                    <a:pt x="5057" y="232"/>
                  </a:cubicBezTo>
                  <a:cubicBezTo>
                    <a:pt x="4950" y="244"/>
                    <a:pt x="4844" y="269"/>
                    <a:pt x="4742" y="301"/>
                  </a:cubicBezTo>
                  <a:cubicBezTo>
                    <a:pt x="4639" y="334"/>
                    <a:pt x="4541" y="370"/>
                    <a:pt x="4439" y="398"/>
                  </a:cubicBezTo>
                  <a:cubicBezTo>
                    <a:pt x="4236" y="455"/>
                    <a:pt x="4027" y="489"/>
                    <a:pt x="3818" y="490"/>
                  </a:cubicBezTo>
                  <a:cubicBezTo>
                    <a:pt x="3609" y="490"/>
                    <a:pt x="3399" y="455"/>
                    <a:pt x="3206" y="373"/>
                  </a:cubicBezTo>
                  <a:cubicBezTo>
                    <a:pt x="3087" y="324"/>
                    <a:pt x="2974" y="257"/>
                    <a:pt x="2875" y="174"/>
                  </a:cubicBezTo>
                  <a:cubicBezTo>
                    <a:pt x="2927" y="122"/>
                    <a:pt x="2973" y="64"/>
                    <a:pt x="3014" y="3"/>
                  </a:cubicBezTo>
                  <a:cubicBezTo>
                    <a:pt x="3009" y="0"/>
                    <a:pt x="3009" y="0"/>
                    <a:pt x="3009" y="0"/>
                  </a:cubicBezTo>
                  <a:cubicBezTo>
                    <a:pt x="2964" y="58"/>
                    <a:pt x="2912" y="111"/>
                    <a:pt x="2857" y="159"/>
                  </a:cubicBezTo>
                  <a:cubicBezTo>
                    <a:pt x="2802" y="111"/>
                    <a:pt x="2751" y="58"/>
                    <a:pt x="2706" y="0"/>
                  </a:cubicBezTo>
                  <a:cubicBezTo>
                    <a:pt x="2701" y="3"/>
                    <a:pt x="2701" y="3"/>
                    <a:pt x="2701" y="3"/>
                  </a:cubicBezTo>
                  <a:cubicBezTo>
                    <a:pt x="2741" y="64"/>
                    <a:pt x="2788" y="122"/>
                    <a:pt x="2840" y="174"/>
                  </a:cubicBezTo>
                  <a:cubicBezTo>
                    <a:pt x="2740" y="257"/>
                    <a:pt x="2628" y="324"/>
                    <a:pt x="2509" y="373"/>
                  </a:cubicBezTo>
                  <a:cubicBezTo>
                    <a:pt x="2315" y="455"/>
                    <a:pt x="2106" y="490"/>
                    <a:pt x="1897" y="490"/>
                  </a:cubicBezTo>
                  <a:cubicBezTo>
                    <a:pt x="1688" y="489"/>
                    <a:pt x="1479" y="455"/>
                    <a:pt x="1276" y="398"/>
                  </a:cubicBezTo>
                  <a:cubicBezTo>
                    <a:pt x="1174" y="370"/>
                    <a:pt x="1075" y="334"/>
                    <a:pt x="973" y="301"/>
                  </a:cubicBezTo>
                  <a:cubicBezTo>
                    <a:pt x="870" y="269"/>
                    <a:pt x="765" y="244"/>
                    <a:pt x="658" y="232"/>
                  </a:cubicBezTo>
                  <a:cubicBezTo>
                    <a:pt x="551" y="219"/>
                    <a:pt x="441" y="221"/>
                    <a:pt x="336" y="249"/>
                  </a:cubicBezTo>
                  <a:cubicBezTo>
                    <a:pt x="231" y="276"/>
                    <a:pt x="136" y="340"/>
                    <a:pt x="71" y="427"/>
                  </a:cubicBezTo>
                  <a:cubicBezTo>
                    <a:pt x="2" y="516"/>
                    <a:pt x="0" y="640"/>
                    <a:pt x="33" y="743"/>
                  </a:cubicBezTo>
                  <a:cubicBezTo>
                    <a:pt x="65" y="848"/>
                    <a:pt x="137" y="942"/>
                    <a:pt x="230" y="1003"/>
                  </a:cubicBezTo>
                  <a:cubicBezTo>
                    <a:pt x="324" y="1063"/>
                    <a:pt x="435" y="1095"/>
                    <a:pt x="546" y="1095"/>
                  </a:cubicBezTo>
                  <a:cubicBezTo>
                    <a:pt x="655" y="1095"/>
                    <a:pt x="771" y="1066"/>
                    <a:pt x="858" y="990"/>
                  </a:cubicBezTo>
                  <a:cubicBezTo>
                    <a:pt x="943" y="914"/>
                    <a:pt x="984" y="786"/>
                    <a:pt x="939" y="678"/>
                  </a:cubicBezTo>
                  <a:cubicBezTo>
                    <a:pt x="917" y="624"/>
                    <a:pt x="870" y="585"/>
                    <a:pt x="817" y="566"/>
                  </a:cubicBezTo>
                  <a:cubicBezTo>
                    <a:pt x="766" y="547"/>
                    <a:pt x="704" y="549"/>
                    <a:pt x="659" y="582"/>
                  </a:cubicBezTo>
                  <a:cubicBezTo>
                    <a:pt x="662" y="586"/>
                    <a:pt x="662" y="586"/>
                    <a:pt x="662" y="586"/>
                  </a:cubicBezTo>
                  <a:cubicBezTo>
                    <a:pt x="757" y="536"/>
                    <a:pt x="878" y="599"/>
                    <a:pt x="911" y="690"/>
                  </a:cubicBezTo>
                  <a:cubicBezTo>
                    <a:pt x="945" y="784"/>
                    <a:pt x="901" y="893"/>
                    <a:pt x="828" y="956"/>
                  </a:cubicBezTo>
                  <a:cubicBezTo>
                    <a:pt x="752" y="1021"/>
                    <a:pt x="647" y="1045"/>
                    <a:pt x="546" y="1043"/>
                  </a:cubicBezTo>
                  <a:cubicBezTo>
                    <a:pt x="444" y="1042"/>
                    <a:pt x="342" y="1016"/>
                    <a:pt x="256" y="963"/>
                  </a:cubicBezTo>
                  <a:cubicBezTo>
                    <a:pt x="168" y="911"/>
                    <a:pt x="99" y="830"/>
                    <a:pt x="63" y="733"/>
                  </a:cubicBezTo>
                  <a:cubicBezTo>
                    <a:pt x="45" y="685"/>
                    <a:pt x="36" y="633"/>
                    <a:pt x="37" y="582"/>
                  </a:cubicBezTo>
                  <a:cubicBezTo>
                    <a:pt x="41" y="531"/>
                    <a:pt x="56" y="480"/>
                    <a:pt x="87" y="439"/>
                  </a:cubicBezTo>
                  <a:cubicBezTo>
                    <a:pt x="147" y="352"/>
                    <a:pt x="240" y="294"/>
                    <a:pt x="342" y="269"/>
                  </a:cubicBezTo>
                  <a:cubicBezTo>
                    <a:pt x="443" y="242"/>
                    <a:pt x="550" y="248"/>
                    <a:pt x="654" y="263"/>
                  </a:cubicBezTo>
                  <a:cubicBezTo>
                    <a:pt x="758" y="280"/>
                    <a:pt x="859" y="310"/>
                    <a:pt x="958" y="344"/>
                  </a:cubicBezTo>
                  <a:cubicBezTo>
                    <a:pt x="1057" y="379"/>
                    <a:pt x="1157" y="421"/>
                    <a:pt x="1260" y="450"/>
                  </a:cubicBezTo>
                  <a:cubicBezTo>
                    <a:pt x="1466" y="512"/>
                    <a:pt x="1680" y="553"/>
                    <a:pt x="1897" y="551"/>
                  </a:cubicBezTo>
                  <a:cubicBezTo>
                    <a:pt x="2113" y="552"/>
                    <a:pt x="2331" y="507"/>
                    <a:pt x="2527" y="416"/>
                  </a:cubicBezTo>
                  <a:cubicBezTo>
                    <a:pt x="2625" y="370"/>
                    <a:pt x="2717" y="312"/>
                    <a:pt x="2801" y="243"/>
                  </a:cubicBezTo>
                  <a:cubicBezTo>
                    <a:pt x="2820" y="227"/>
                    <a:pt x="2839" y="210"/>
                    <a:pt x="2857" y="192"/>
                  </a:cubicBezTo>
                  <a:cubicBezTo>
                    <a:pt x="2876" y="210"/>
                    <a:pt x="2894" y="227"/>
                    <a:pt x="2914" y="243"/>
                  </a:cubicBezTo>
                  <a:cubicBezTo>
                    <a:pt x="2997" y="312"/>
                    <a:pt x="3089" y="370"/>
                    <a:pt x="3187" y="416"/>
                  </a:cubicBezTo>
                  <a:cubicBezTo>
                    <a:pt x="3383" y="507"/>
                    <a:pt x="3601" y="552"/>
                    <a:pt x="3818" y="551"/>
                  </a:cubicBezTo>
                  <a:cubicBezTo>
                    <a:pt x="4034" y="553"/>
                    <a:pt x="4249" y="512"/>
                    <a:pt x="4454" y="450"/>
                  </a:cubicBezTo>
                  <a:cubicBezTo>
                    <a:pt x="4557" y="421"/>
                    <a:pt x="4657" y="379"/>
                    <a:pt x="4756" y="344"/>
                  </a:cubicBezTo>
                  <a:cubicBezTo>
                    <a:pt x="4856" y="310"/>
                    <a:pt x="4957" y="280"/>
                    <a:pt x="5061" y="263"/>
                  </a:cubicBezTo>
                  <a:cubicBezTo>
                    <a:pt x="5164" y="248"/>
                    <a:pt x="5271" y="242"/>
                    <a:pt x="5373" y="269"/>
                  </a:cubicBezTo>
                  <a:cubicBezTo>
                    <a:pt x="5474" y="294"/>
                    <a:pt x="5568" y="352"/>
                    <a:pt x="5627" y="439"/>
                  </a:cubicBezTo>
                  <a:cubicBezTo>
                    <a:pt x="5659" y="480"/>
                    <a:pt x="5674" y="531"/>
                    <a:pt x="5677" y="582"/>
                  </a:cubicBezTo>
                  <a:cubicBezTo>
                    <a:pt x="5679" y="633"/>
                    <a:pt x="5670" y="685"/>
                    <a:pt x="5651" y="733"/>
                  </a:cubicBezTo>
                  <a:cubicBezTo>
                    <a:pt x="5616" y="830"/>
                    <a:pt x="5546" y="911"/>
                    <a:pt x="5459" y="963"/>
                  </a:cubicBezTo>
                  <a:cubicBezTo>
                    <a:pt x="5372" y="1016"/>
                    <a:pt x="5270" y="1042"/>
                    <a:pt x="5168" y="1043"/>
                  </a:cubicBezTo>
                  <a:cubicBezTo>
                    <a:pt x="5067" y="1045"/>
                    <a:pt x="4962" y="1021"/>
                    <a:pt x="4887" y="956"/>
                  </a:cubicBezTo>
                  <a:cubicBezTo>
                    <a:pt x="4813" y="893"/>
                    <a:pt x="4769" y="784"/>
                    <a:pt x="4804" y="690"/>
                  </a:cubicBezTo>
                  <a:cubicBezTo>
                    <a:pt x="4836" y="599"/>
                    <a:pt x="4958" y="536"/>
                    <a:pt x="5053" y="586"/>
                  </a:cubicBezTo>
                  <a:cubicBezTo>
                    <a:pt x="5056" y="582"/>
                    <a:pt x="5056" y="582"/>
                    <a:pt x="5056" y="582"/>
                  </a:cubicBezTo>
                  <a:cubicBezTo>
                    <a:pt x="5011" y="549"/>
                    <a:pt x="4949" y="547"/>
                    <a:pt x="4897" y="566"/>
                  </a:cubicBezTo>
                  <a:cubicBezTo>
                    <a:pt x="4845" y="585"/>
                    <a:pt x="4798" y="624"/>
                    <a:pt x="4775" y="678"/>
                  </a:cubicBezTo>
                  <a:cubicBezTo>
                    <a:pt x="4730" y="786"/>
                    <a:pt x="4772" y="914"/>
                    <a:pt x="4857" y="990"/>
                  </a:cubicBezTo>
                  <a:cubicBezTo>
                    <a:pt x="4943" y="1066"/>
                    <a:pt x="5059" y="1095"/>
                    <a:pt x="5169" y="1095"/>
                  </a:cubicBezTo>
                  <a:cubicBezTo>
                    <a:pt x="5280" y="1095"/>
                    <a:pt x="5391" y="1063"/>
                    <a:pt x="5485" y="1003"/>
                  </a:cubicBezTo>
                  <a:cubicBezTo>
                    <a:pt x="5578" y="942"/>
                    <a:pt x="5649" y="848"/>
                    <a:pt x="5681" y="743"/>
                  </a:cubicBezTo>
                  <a:cubicBezTo>
                    <a:pt x="5714" y="640"/>
                    <a:pt x="5712" y="516"/>
                    <a:pt x="5643" y="427"/>
                  </a:cubicBezTo>
                  <a:cubicBezTo>
                    <a:pt x="5579" y="340"/>
                    <a:pt x="5483" y="276"/>
                    <a:pt x="5378" y="2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1711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8972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4083" y="265125"/>
            <a:ext cx="8875058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685733" y="1355046"/>
            <a:ext cx="27253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400" dirty="0" smtClean="0">
                <a:solidFill>
                  <a:srgbClr val="748BC0"/>
                </a:solidFill>
                <a:cs typeface="+mn-ea"/>
                <a:sym typeface="+mn-lt"/>
              </a:rPr>
              <a:t>01</a:t>
            </a:r>
            <a:endParaRPr kumimoji="1" lang="zh-CN" altLang="en-US" sz="5400" dirty="0">
              <a:solidFill>
                <a:srgbClr val="748BC0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499" y="2514600"/>
            <a:ext cx="3887071" cy="4343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3121099" cy="3518907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 rot="10800000">
            <a:off x="4036033" y="1821729"/>
            <a:ext cx="3952156" cy="1211573"/>
            <a:chOff x="5727638" y="5274342"/>
            <a:chExt cx="3952156" cy="1211573"/>
          </a:xfrm>
          <a:gradFill flip="none" rotWithShape="1">
            <a:gsLst>
              <a:gs pos="0">
                <a:srgbClr val="748BC0">
                  <a:alpha val="0"/>
                </a:srgbClr>
              </a:gs>
              <a:gs pos="100000">
                <a:srgbClr val="57668A"/>
              </a:gs>
            </a:gsLst>
            <a:lin ang="16200000" scaled="1"/>
            <a:tileRect/>
          </a:gradFill>
        </p:grpSpPr>
        <p:sp>
          <p:nvSpPr>
            <p:cNvPr id="44" name="Freeform 108">
              <a:extLst>
                <a:ext uri="{FF2B5EF4-FFF2-40B4-BE49-F238E27FC236}">
                  <a16:creationId xmlns="" xmlns:a16="http://schemas.microsoft.com/office/drawing/2014/main" id="{E37AE666-F1CA-4A39-BEB4-9F0F27E2D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0705" y="5274342"/>
              <a:ext cx="619698" cy="456553"/>
            </a:xfrm>
            <a:custGeom>
              <a:avLst/>
              <a:gdLst>
                <a:gd name="T0" fmla="*/ 479 w 967"/>
                <a:gd name="T1" fmla="*/ 711 h 711"/>
                <a:gd name="T2" fmla="*/ 489 w 967"/>
                <a:gd name="T3" fmla="*/ 711 h 711"/>
                <a:gd name="T4" fmla="*/ 966 w 967"/>
                <a:gd name="T5" fmla="*/ 276 h 711"/>
                <a:gd name="T6" fmla="*/ 967 w 967"/>
                <a:gd name="T7" fmla="*/ 260 h 711"/>
                <a:gd name="T8" fmla="*/ 951 w 967"/>
                <a:gd name="T9" fmla="*/ 260 h 711"/>
                <a:gd name="T10" fmla="*/ 618 w 967"/>
                <a:gd name="T11" fmla="*/ 375 h 711"/>
                <a:gd name="T12" fmla="*/ 487 w 967"/>
                <a:gd name="T13" fmla="*/ 13 h 711"/>
                <a:gd name="T14" fmla="*/ 477 w 967"/>
                <a:gd name="T15" fmla="*/ 0 h 711"/>
                <a:gd name="T16" fmla="*/ 466 w 967"/>
                <a:gd name="T17" fmla="*/ 11 h 711"/>
                <a:gd name="T18" fmla="*/ 349 w 967"/>
                <a:gd name="T19" fmla="*/ 374 h 711"/>
                <a:gd name="T20" fmla="*/ 16 w 967"/>
                <a:gd name="T21" fmla="*/ 260 h 711"/>
                <a:gd name="T22" fmla="*/ 0 w 967"/>
                <a:gd name="T23" fmla="*/ 260 h 711"/>
                <a:gd name="T24" fmla="*/ 1 w 967"/>
                <a:gd name="T25" fmla="*/ 276 h 711"/>
                <a:gd name="T26" fmla="*/ 479 w 967"/>
                <a:gd name="T27" fmla="*/ 711 h 711"/>
                <a:gd name="T28" fmla="*/ 501 w 967"/>
                <a:gd name="T29" fmla="*/ 681 h 711"/>
                <a:gd name="T30" fmla="*/ 501 w 967"/>
                <a:gd name="T31" fmla="*/ 670 h 711"/>
                <a:gd name="T32" fmla="*/ 623 w 967"/>
                <a:gd name="T33" fmla="*/ 566 h 711"/>
                <a:gd name="T34" fmla="*/ 749 w 967"/>
                <a:gd name="T35" fmla="*/ 434 h 711"/>
                <a:gd name="T36" fmla="*/ 502 w 967"/>
                <a:gd name="T37" fmla="*/ 665 h 711"/>
                <a:gd name="T38" fmla="*/ 508 w 967"/>
                <a:gd name="T39" fmla="*/ 627 h 711"/>
                <a:gd name="T40" fmla="*/ 532 w 967"/>
                <a:gd name="T41" fmla="*/ 546 h 711"/>
                <a:gd name="T42" fmla="*/ 562 w 967"/>
                <a:gd name="T43" fmla="*/ 487 h 711"/>
                <a:gd name="T44" fmla="*/ 597 w 967"/>
                <a:gd name="T45" fmla="*/ 438 h 711"/>
                <a:gd name="T46" fmla="*/ 611 w 967"/>
                <a:gd name="T47" fmla="*/ 422 h 711"/>
                <a:gd name="T48" fmla="*/ 935 w 967"/>
                <a:gd name="T49" fmla="*/ 290 h 711"/>
                <a:gd name="T50" fmla="*/ 501 w 967"/>
                <a:gd name="T51" fmla="*/ 681 h 711"/>
                <a:gd name="T52" fmla="*/ 371 w 967"/>
                <a:gd name="T53" fmla="*/ 438 h 711"/>
                <a:gd name="T54" fmla="*/ 460 w 967"/>
                <a:gd name="T55" fmla="*/ 625 h 711"/>
                <a:gd name="T56" fmla="*/ 466 w 967"/>
                <a:gd name="T57" fmla="*/ 665 h 711"/>
                <a:gd name="T58" fmla="*/ 219 w 967"/>
                <a:gd name="T59" fmla="*/ 434 h 711"/>
                <a:gd name="T60" fmla="*/ 344 w 967"/>
                <a:gd name="T61" fmla="*/ 566 h 711"/>
                <a:gd name="T62" fmla="*/ 466 w 967"/>
                <a:gd name="T63" fmla="*/ 670 h 711"/>
                <a:gd name="T64" fmla="*/ 467 w 967"/>
                <a:gd name="T65" fmla="*/ 681 h 711"/>
                <a:gd name="T66" fmla="*/ 32 w 967"/>
                <a:gd name="T67" fmla="*/ 290 h 711"/>
                <a:gd name="T68" fmla="*/ 359 w 967"/>
                <a:gd name="T69" fmla="*/ 425 h 711"/>
                <a:gd name="T70" fmla="*/ 371 w 967"/>
                <a:gd name="T71" fmla="*/ 438 h 711"/>
                <a:gd name="T72" fmla="*/ 475 w 967"/>
                <a:gd name="T73" fmla="*/ 44 h 711"/>
                <a:gd name="T74" fmla="*/ 586 w 967"/>
                <a:gd name="T75" fmla="*/ 403 h 711"/>
                <a:gd name="T76" fmla="*/ 585 w 967"/>
                <a:gd name="T77" fmla="*/ 407 h 711"/>
                <a:gd name="T78" fmla="*/ 527 w 967"/>
                <a:gd name="T79" fmla="*/ 488 h 711"/>
                <a:gd name="T80" fmla="*/ 487 w 967"/>
                <a:gd name="T81" fmla="*/ 589 h 711"/>
                <a:gd name="T82" fmla="*/ 497 w 967"/>
                <a:gd name="T83" fmla="*/ 448 h 711"/>
                <a:gd name="T84" fmla="*/ 492 w 967"/>
                <a:gd name="T85" fmla="*/ 266 h 711"/>
                <a:gd name="T86" fmla="*/ 481 w 967"/>
                <a:gd name="T87" fmla="*/ 589 h 711"/>
                <a:gd name="T88" fmla="*/ 440 w 967"/>
                <a:gd name="T89" fmla="*/ 488 h 711"/>
                <a:gd name="T90" fmla="*/ 384 w 967"/>
                <a:gd name="T91" fmla="*/ 409 h 711"/>
                <a:gd name="T92" fmla="*/ 475 w 967"/>
                <a:gd name="T93" fmla="*/ 4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7" h="711">
                  <a:moveTo>
                    <a:pt x="479" y="711"/>
                  </a:moveTo>
                  <a:cubicBezTo>
                    <a:pt x="489" y="711"/>
                    <a:pt x="489" y="711"/>
                    <a:pt x="489" y="711"/>
                  </a:cubicBezTo>
                  <a:cubicBezTo>
                    <a:pt x="940" y="698"/>
                    <a:pt x="966" y="280"/>
                    <a:pt x="966" y="276"/>
                  </a:cubicBezTo>
                  <a:cubicBezTo>
                    <a:pt x="967" y="260"/>
                    <a:pt x="967" y="260"/>
                    <a:pt x="967" y="260"/>
                  </a:cubicBezTo>
                  <a:cubicBezTo>
                    <a:pt x="951" y="260"/>
                    <a:pt x="951" y="260"/>
                    <a:pt x="951" y="260"/>
                  </a:cubicBezTo>
                  <a:cubicBezTo>
                    <a:pt x="793" y="264"/>
                    <a:pt x="688" y="313"/>
                    <a:pt x="618" y="375"/>
                  </a:cubicBezTo>
                  <a:cubicBezTo>
                    <a:pt x="626" y="276"/>
                    <a:pt x="599" y="152"/>
                    <a:pt x="487" y="13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66" y="11"/>
                    <a:pt x="466" y="11"/>
                    <a:pt x="466" y="11"/>
                  </a:cubicBezTo>
                  <a:cubicBezTo>
                    <a:pt x="463" y="13"/>
                    <a:pt x="320" y="160"/>
                    <a:pt x="349" y="374"/>
                  </a:cubicBezTo>
                  <a:cubicBezTo>
                    <a:pt x="279" y="313"/>
                    <a:pt x="174" y="264"/>
                    <a:pt x="16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1" y="276"/>
                    <a:pt x="1" y="276"/>
                    <a:pt x="1" y="276"/>
                  </a:cubicBezTo>
                  <a:cubicBezTo>
                    <a:pt x="2" y="280"/>
                    <a:pt x="27" y="699"/>
                    <a:pt x="479" y="711"/>
                  </a:cubicBezTo>
                  <a:close/>
                  <a:moveTo>
                    <a:pt x="501" y="681"/>
                  </a:moveTo>
                  <a:cubicBezTo>
                    <a:pt x="501" y="678"/>
                    <a:pt x="501" y="674"/>
                    <a:pt x="501" y="670"/>
                  </a:cubicBezTo>
                  <a:cubicBezTo>
                    <a:pt x="545" y="638"/>
                    <a:pt x="584" y="602"/>
                    <a:pt x="623" y="566"/>
                  </a:cubicBezTo>
                  <a:cubicBezTo>
                    <a:pt x="666" y="523"/>
                    <a:pt x="710" y="481"/>
                    <a:pt x="749" y="434"/>
                  </a:cubicBezTo>
                  <a:cubicBezTo>
                    <a:pt x="661" y="506"/>
                    <a:pt x="582" y="585"/>
                    <a:pt x="502" y="665"/>
                  </a:cubicBezTo>
                  <a:cubicBezTo>
                    <a:pt x="503" y="654"/>
                    <a:pt x="505" y="641"/>
                    <a:pt x="508" y="627"/>
                  </a:cubicBezTo>
                  <a:cubicBezTo>
                    <a:pt x="513" y="603"/>
                    <a:pt x="521" y="575"/>
                    <a:pt x="532" y="546"/>
                  </a:cubicBezTo>
                  <a:cubicBezTo>
                    <a:pt x="543" y="529"/>
                    <a:pt x="553" y="509"/>
                    <a:pt x="562" y="487"/>
                  </a:cubicBezTo>
                  <a:cubicBezTo>
                    <a:pt x="572" y="470"/>
                    <a:pt x="583" y="454"/>
                    <a:pt x="597" y="438"/>
                  </a:cubicBezTo>
                  <a:cubicBezTo>
                    <a:pt x="601" y="433"/>
                    <a:pt x="606" y="427"/>
                    <a:pt x="611" y="422"/>
                  </a:cubicBezTo>
                  <a:cubicBezTo>
                    <a:pt x="687" y="340"/>
                    <a:pt x="796" y="296"/>
                    <a:pt x="935" y="290"/>
                  </a:cubicBezTo>
                  <a:cubicBezTo>
                    <a:pt x="927" y="364"/>
                    <a:pt x="870" y="664"/>
                    <a:pt x="501" y="681"/>
                  </a:cubicBezTo>
                  <a:close/>
                  <a:moveTo>
                    <a:pt x="371" y="438"/>
                  </a:moveTo>
                  <a:cubicBezTo>
                    <a:pt x="424" y="502"/>
                    <a:pt x="449" y="574"/>
                    <a:pt x="460" y="625"/>
                  </a:cubicBezTo>
                  <a:cubicBezTo>
                    <a:pt x="463" y="641"/>
                    <a:pt x="464" y="654"/>
                    <a:pt x="466" y="665"/>
                  </a:cubicBezTo>
                  <a:cubicBezTo>
                    <a:pt x="386" y="585"/>
                    <a:pt x="306" y="506"/>
                    <a:pt x="219" y="434"/>
                  </a:cubicBezTo>
                  <a:cubicBezTo>
                    <a:pt x="258" y="481"/>
                    <a:pt x="301" y="523"/>
                    <a:pt x="344" y="566"/>
                  </a:cubicBezTo>
                  <a:cubicBezTo>
                    <a:pt x="384" y="602"/>
                    <a:pt x="423" y="638"/>
                    <a:pt x="466" y="670"/>
                  </a:cubicBezTo>
                  <a:cubicBezTo>
                    <a:pt x="466" y="674"/>
                    <a:pt x="467" y="678"/>
                    <a:pt x="467" y="681"/>
                  </a:cubicBezTo>
                  <a:cubicBezTo>
                    <a:pt x="98" y="664"/>
                    <a:pt x="40" y="364"/>
                    <a:pt x="32" y="290"/>
                  </a:cubicBezTo>
                  <a:cubicBezTo>
                    <a:pt x="173" y="296"/>
                    <a:pt x="283" y="341"/>
                    <a:pt x="359" y="425"/>
                  </a:cubicBezTo>
                  <a:cubicBezTo>
                    <a:pt x="363" y="429"/>
                    <a:pt x="367" y="434"/>
                    <a:pt x="371" y="438"/>
                  </a:cubicBezTo>
                  <a:close/>
                  <a:moveTo>
                    <a:pt x="475" y="44"/>
                  </a:moveTo>
                  <a:cubicBezTo>
                    <a:pt x="568" y="165"/>
                    <a:pt x="605" y="286"/>
                    <a:pt x="586" y="403"/>
                  </a:cubicBezTo>
                  <a:cubicBezTo>
                    <a:pt x="586" y="405"/>
                    <a:pt x="585" y="406"/>
                    <a:pt x="585" y="407"/>
                  </a:cubicBezTo>
                  <a:cubicBezTo>
                    <a:pt x="560" y="434"/>
                    <a:pt x="542" y="461"/>
                    <a:pt x="527" y="488"/>
                  </a:cubicBezTo>
                  <a:cubicBezTo>
                    <a:pt x="508" y="523"/>
                    <a:pt x="495" y="557"/>
                    <a:pt x="487" y="589"/>
                  </a:cubicBezTo>
                  <a:cubicBezTo>
                    <a:pt x="493" y="543"/>
                    <a:pt x="495" y="496"/>
                    <a:pt x="497" y="448"/>
                  </a:cubicBezTo>
                  <a:cubicBezTo>
                    <a:pt x="497" y="388"/>
                    <a:pt x="498" y="327"/>
                    <a:pt x="492" y="266"/>
                  </a:cubicBezTo>
                  <a:cubicBezTo>
                    <a:pt x="482" y="374"/>
                    <a:pt x="481" y="481"/>
                    <a:pt x="481" y="589"/>
                  </a:cubicBezTo>
                  <a:cubicBezTo>
                    <a:pt x="473" y="558"/>
                    <a:pt x="459" y="523"/>
                    <a:pt x="440" y="488"/>
                  </a:cubicBezTo>
                  <a:cubicBezTo>
                    <a:pt x="426" y="462"/>
                    <a:pt x="408" y="435"/>
                    <a:pt x="384" y="409"/>
                  </a:cubicBezTo>
                  <a:cubicBezTo>
                    <a:pt x="340" y="222"/>
                    <a:pt x="440" y="85"/>
                    <a:pt x="47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="" xmlns:a16="http://schemas.microsoft.com/office/drawing/2014/main" id="{277F7D73-4939-4D11-BA9D-00D46E89D7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7638" y="5532339"/>
              <a:ext cx="1813565" cy="583022"/>
            </a:xfrm>
            <a:custGeom>
              <a:avLst/>
              <a:gdLst>
                <a:gd name="T0" fmla="*/ 318 w 2828"/>
                <a:gd name="T1" fmla="*/ 464 h 910"/>
                <a:gd name="T2" fmla="*/ 1410 w 2828"/>
                <a:gd name="T3" fmla="*/ 504 h 910"/>
                <a:gd name="T4" fmla="*/ 2828 w 2828"/>
                <a:gd name="T5" fmla="*/ 389 h 910"/>
                <a:gd name="T6" fmla="*/ 2649 w 2828"/>
                <a:gd name="T7" fmla="*/ 508 h 910"/>
                <a:gd name="T8" fmla="*/ 2353 w 2828"/>
                <a:gd name="T9" fmla="*/ 252 h 910"/>
                <a:gd name="T10" fmla="*/ 2253 w 2828"/>
                <a:gd name="T11" fmla="*/ 289 h 910"/>
                <a:gd name="T12" fmla="*/ 2602 w 2828"/>
                <a:gd name="T13" fmla="*/ 534 h 910"/>
                <a:gd name="T14" fmla="*/ 2145 w 2828"/>
                <a:gd name="T15" fmla="*/ 642 h 910"/>
                <a:gd name="T16" fmla="*/ 2018 w 2828"/>
                <a:gd name="T17" fmla="*/ 401 h 910"/>
                <a:gd name="T18" fmla="*/ 1821 w 2828"/>
                <a:gd name="T19" fmla="*/ 239 h 910"/>
                <a:gd name="T20" fmla="*/ 1784 w 2828"/>
                <a:gd name="T21" fmla="*/ 579 h 910"/>
                <a:gd name="T22" fmla="*/ 1378 w 2828"/>
                <a:gd name="T23" fmla="*/ 431 h 910"/>
                <a:gd name="T24" fmla="*/ 1218 w 2828"/>
                <a:gd name="T25" fmla="*/ 17 h 910"/>
                <a:gd name="T26" fmla="*/ 1258 w 2828"/>
                <a:gd name="T27" fmla="*/ 391 h 910"/>
                <a:gd name="T28" fmla="*/ 734 w 2828"/>
                <a:gd name="T29" fmla="*/ 299 h 910"/>
                <a:gd name="T30" fmla="*/ 616 w 2828"/>
                <a:gd name="T31" fmla="*/ 63 h 910"/>
                <a:gd name="T32" fmla="*/ 377 w 2828"/>
                <a:gd name="T33" fmla="*/ 3 h 910"/>
                <a:gd name="T34" fmla="*/ 630 w 2828"/>
                <a:gd name="T35" fmla="*/ 306 h 910"/>
                <a:gd name="T36" fmla="*/ 249 w 2828"/>
                <a:gd name="T37" fmla="*/ 490 h 910"/>
                <a:gd name="T38" fmla="*/ 234 w 2828"/>
                <a:gd name="T39" fmla="*/ 491 h 910"/>
                <a:gd name="T40" fmla="*/ 0 w 2828"/>
                <a:gd name="T41" fmla="*/ 780 h 910"/>
                <a:gd name="T42" fmla="*/ 35 w 2828"/>
                <a:gd name="T43" fmla="*/ 910 h 910"/>
                <a:gd name="T44" fmla="*/ 256 w 2828"/>
                <a:gd name="T45" fmla="*/ 521 h 910"/>
                <a:gd name="T46" fmla="*/ 2282 w 2828"/>
                <a:gd name="T47" fmla="*/ 288 h 910"/>
                <a:gd name="T48" fmla="*/ 2618 w 2828"/>
                <a:gd name="T49" fmla="*/ 503 h 910"/>
                <a:gd name="T50" fmla="*/ 2507 w 2828"/>
                <a:gd name="T51" fmla="*/ 418 h 910"/>
                <a:gd name="T52" fmla="*/ 2498 w 2828"/>
                <a:gd name="T53" fmla="*/ 430 h 910"/>
                <a:gd name="T54" fmla="*/ 2377 w 2828"/>
                <a:gd name="T55" fmla="*/ 442 h 910"/>
                <a:gd name="T56" fmla="*/ 1824 w 2828"/>
                <a:gd name="T57" fmla="*/ 436 h 910"/>
                <a:gd name="T58" fmla="*/ 1990 w 2828"/>
                <a:gd name="T59" fmla="*/ 410 h 910"/>
                <a:gd name="T60" fmla="*/ 1940 w 2828"/>
                <a:gd name="T61" fmla="*/ 489 h 910"/>
                <a:gd name="T62" fmla="*/ 1926 w 2828"/>
                <a:gd name="T63" fmla="*/ 493 h 910"/>
                <a:gd name="T64" fmla="*/ 1962 w 2828"/>
                <a:gd name="T65" fmla="*/ 622 h 910"/>
                <a:gd name="T66" fmla="*/ 1363 w 2828"/>
                <a:gd name="T67" fmla="*/ 202 h 910"/>
                <a:gd name="T68" fmla="*/ 1342 w 2828"/>
                <a:gd name="T69" fmla="*/ 418 h 910"/>
                <a:gd name="T70" fmla="*/ 1259 w 2828"/>
                <a:gd name="T71" fmla="*/ 168 h 910"/>
                <a:gd name="T72" fmla="*/ 1336 w 2828"/>
                <a:gd name="T73" fmla="*/ 415 h 910"/>
                <a:gd name="T74" fmla="*/ 1217 w 2828"/>
                <a:gd name="T75" fmla="*/ 49 h 910"/>
                <a:gd name="T76" fmla="*/ 598 w 2828"/>
                <a:gd name="T77" fmla="*/ 85 h 910"/>
                <a:gd name="T78" fmla="*/ 610 w 2828"/>
                <a:gd name="T79" fmla="*/ 199 h 910"/>
                <a:gd name="T80" fmla="*/ 601 w 2828"/>
                <a:gd name="T81" fmla="*/ 210 h 910"/>
                <a:gd name="T82" fmla="*/ 470 w 2828"/>
                <a:gd name="T83" fmla="*/ 194 h 910"/>
                <a:gd name="T84" fmla="*/ 189 w 2828"/>
                <a:gd name="T85" fmla="*/ 769 h 910"/>
                <a:gd name="T86" fmla="*/ 56 w 2828"/>
                <a:gd name="T87" fmla="*/ 666 h 910"/>
                <a:gd name="T88" fmla="*/ 114 w 2828"/>
                <a:gd name="T89" fmla="*/ 776 h 910"/>
                <a:gd name="T90" fmla="*/ 231 w 2828"/>
                <a:gd name="T91" fmla="*/ 549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28" h="910">
                  <a:moveTo>
                    <a:pt x="256" y="521"/>
                  </a:moveTo>
                  <a:cubicBezTo>
                    <a:pt x="275" y="500"/>
                    <a:pt x="296" y="481"/>
                    <a:pt x="318" y="464"/>
                  </a:cubicBezTo>
                  <a:cubicBezTo>
                    <a:pt x="420" y="388"/>
                    <a:pt x="547" y="353"/>
                    <a:pt x="672" y="346"/>
                  </a:cubicBezTo>
                  <a:cubicBezTo>
                    <a:pt x="927" y="334"/>
                    <a:pt x="1173" y="416"/>
                    <a:pt x="1410" y="504"/>
                  </a:cubicBezTo>
                  <a:cubicBezTo>
                    <a:pt x="1646" y="592"/>
                    <a:pt x="1887" y="692"/>
                    <a:pt x="2145" y="687"/>
                  </a:cubicBezTo>
                  <a:cubicBezTo>
                    <a:pt x="2401" y="683"/>
                    <a:pt x="2652" y="573"/>
                    <a:pt x="2828" y="389"/>
                  </a:cubicBezTo>
                  <a:cubicBezTo>
                    <a:pt x="2823" y="385"/>
                    <a:pt x="2823" y="385"/>
                    <a:pt x="2823" y="385"/>
                  </a:cubicBezTo>
                  <a:cubicBezTo>
                    <a:pt x="2769" y="432"/>
                    <a:pt x="2711" y="473"/>
                    <a:pt x="2649" y="508"/>
                  </a:cubicBezTo>
                  <a:cubicBezTo>
                    <a:pt x="2644" y="484"/>
                    <a:pt x="2612" y="363"/>
                    <a:pt x="2508" y="295"/>
                  </a:cubicBezTo>
                  <a:cubicBezTo>
                    <a:pt x="2463" y="267"/>
                    <a:pt x="2411" y="252"/>
                    <a:pt x="2353" y="252"/>
                  </a:cubicBezTo>
                  <a:cubicBezTo>
                    <a:pt x="2325" y="252"/>
                    <a:pt x="2295" y="256"/>
                    <a:pt x="2263" y="263"/>
                  </a:cubicBezTo>
                  <a:cubicBezTo>
                    <a:pt x="2248" y="266"/>
                    <a:pt x="2251" y="282"/>
                    <a:pt x="2253" y="289"/>
                  </a:cubicBezTo>
                  <a:cubicBezTo>
                    <a:pt x="2270" y="380"/>
                    <a:pt x="2357" y="535"/>
                    <a:pt x="2569" y="535"/>
                  </a:cubicBezTo>
                  <a:cubicBezTo>
                    <a:pt x="2580" y="535"/>
                    <a:pt x="2591" y="534"/>
                    <a:pt x="2602" y="534"/>
                  </a:cubicBezTo>
                  <a:cubicBezTo>
                    <a:pt x="2570" y="550"/>
                    <a:pt x="2538" y="565"/>
                    <a:pt x="2504" y="577"/>
                  </a:cubicBezTo>
                  <a:cubicBezTo>
                    <a:pt x="2389" y="622"/>
                    <a:pt x="2266" y="645"/>
                    <a:pt x="2145" y="642"/>
                  </a:cubicBezTo>
                  <a:cubicBezTo>
                    <a:pt x="2099" y="640"/>
                    <a:pt x="2054" y="635"/>
                    <a:pt x="2009" y="629"/>
                  </a:cubicBezTo>
                  <a:cubicBezTo>
                    <a:pt x="2026" y="583"/>
                    <a:pt x="2050" y="492"/>
                    <a:pt x="2018" y="401"/>
                  </a:cubicBezTo>
                  <a:cubicBezTo>
                    <a:pt x="1992" y="325"/>
                    <a:pt x="1934" y="266"/>
                    <a:pt x="1845" y="225"/>
                  </a:cubicBezTo>
                  <a:cubicBezTo>
                    <a:pt x="1831" y="218"/>
                    <a:pt x="1824" y="232"/>
                    <a:pt x="1821" y="239"/>
                  </a:cubicBezTo>
                  <a:cubicBezTo>
                    <a:pt x="1780" y="317"/>
                    <a:pt x="1754" y="481"/>
                    <a:pt x="1897" y="609"/>
                  </a:cubicBezTo>
                  <a:cubicBezTo>
                    <a:pt x="1859" y="601"/>
                    <a:pt x="1821" y="591"/>
                    <a:pt x="1784" y="579"/>
                  </a:cubicBezTo>
                  <a:cubicBezTo>
                    <a:pt x="1666" y="543"/>
                    <a:pt x="1549" y="494"/>
                    <a:pt x="1430" y="449"/>
                  </a:cubicBezTo>
                  <a:cubicBezTo>
                    <a:pt x="1413" y="443"/>
                    <a:pt x="1396" y="437"/>
                    <a:pt x="1378" y="431"/>
                  </a:cubicBezTo>
                  <a:cubicBezTo>
                    <a:pt x="1395" y="389"/>
                    <a:pt x="1425" y="291"/>
                    <a:pt x="1391" y="193"/>
                  </a:cubicBezTo>
                  <a:cubicBezTo>
                    <a:pt x="1365" y="117"/>
                    <a:pt x="1306" y="58"/>
                    <a:pt x="1218" y="17"/>
                  </a:cubicBezTo>
                  <a:cubicBezTo>
                    <a:pt x="1205" y="10"/>
                    <a:pt x="1197" y="24"/>
                    <a:pt x="1194" y="31"/>
                  </a:cubicBezTo>
                  <a:cubicBezTo>
                    <a:pt x="1155" y="107"/>
                    <a:pt x="1128" y="264"/>
                    <a:pt x="1258" y="391"/>
                  </a:cubicBezTo>
                  <a:cubicBezTo>
                    <a:pt x="1193" y="370"/>
                    <a:pt x="1128" y="351"/>
                    <a:pt x="1060" y="336"/>
                  </a:cubicBezTo>
                  <a:cubicBezTo>
                    <a:pt x="954" y="312"/>
                    <a:pt x="844" y="296"/>
                    <a:pt x="734" y="299"/>
                  </a:cubicBezTo>
                  <a:cubicBezTo>
                    <a:pt x="734" y="298"/>
                    <a:pt x="733" y="295"/>
                    <a:pt x="733" y="295"/>
                  </a:cubicBezTo>
                  <a:cubicBezTo>
                    <a:pt x="733" y="289"/>
                    <a:pt x="721" y="148"/>
                    <a:pt x="616" y="63"/>
                  </a:cubicBezTo>
                  <a:cubicBezTo>
                    <a:pt x="566" y="21"/>
                    <a:pt x="502" y="0"/>
                    <a:pt x="427" y="0"/>
                  </a:cubicBezTo>
                  <a:cubicBezTo>
                    <a:pt x="411" y="0"/>
                    <a:pt x="394" y="1"/>
                    <a:pt x="377" y="3"/>
                  </a:cubicBezTo>
                  <a:cubicBezTo>
                    <a:pt x="362" y="4"/>
                    <a:pt x="363" y="20"/>
                    <a:pt x="363" y="27"/>
                  </a:cubicBezTo>
                  <a:cubicBezTo>
                    <a:pt x="364" y="29"/>
                    <a:pt x="383" y="266"/>
                    <a:pt x="630" y="306"/>
                  </a:cubicBezTo>
                  <a:cubicBezTo>
                    <a:pt x="512" y="322"/>
                    <a:pt x="394" y="363"/>
                    <a:pt x="300" y="440"/>
                  </a:cubicBezTo>
                  <a:cubicBezTo>
                    <a:pt x="282" y="455"/>
                    <a:pt x="265" y="472"/>
                    <a:pt x="249" y="490"/>
                  </a:cubicBezTo>
                  <a:cubicBezTo>
                    <a:pt x="249" y="486"/>
                    <a:pt x="249" y="486"/>
                    <a:pt x="249" y="486"/>
                  </a:cubicBezTo>
                  <a:cubicBezTo>
                    <a:pt x="234" y="491"/>
                    <a:pt x="234" y="491"/>
                    <a:pt x="234" y="491"/>
                  </a:cubicBezTo>
                  <a:cubicBezTo>
                    <a:pt x="228" y="493"/>
                    <a:pt x="93" y="533"/>
                    <a:pt x="30" y="653"/>
                  </a:cubicBezTo>
                  <a:cubicBezTo>
                    <a:pt x="10" y="691"/>
                    <a:pt x="0" y="734"/>
                    <a:pt x="0" y="780"/>
                  </a:cubicBezTo>
                  <a:cubicBezTo>
                    <a:pt x="0" y="818"/>
                    <a:pt x="6" y="858"/>
                    <a:pt x="20" y="900"/>
                  </a:cubicBezTo>
                  <a:cubicBezTo>
                    <a:pt x="22" y="908"/>
                    <a:pt x="29" y="910"/>
                    <a:pt x="35" y="910"/>
                  </a:cubicBezTo>
                  <a:cubicBezTo>
                    <a:pt x="39" y="910"/>
                    <a:pt x="44" y="908"/>
                    <a:pt x="47" y="908"/>
                  </a:cubicBezTo>
                  <a:cubicBezTo>
                    <a:pt x="49" y="907"/>
                    <a:pt x="317" y="828"/>
                    <a:pt x="256" y="521"/>
                  </a:cubicBezTo>
                  <a:close/>
                  <a:moveTo>
                    <a:pt x="2377" y="442"/>
                  </a:moveTo>
                  <a:cubicBezTo>
                    <a:pt x="2313" y="389"/>
                    <a:pt x="2289" y="317"/>
                    <a:pt x="2282" y="288"/>
                  </a:cubicBezTo>
                  <a:cubicBezTo>
                    <a:pt x="2364" y="273"/>
                    <a:pt x="2435" y="283"/>
                    <a:pt x="2492" y="319"/>
                  </a:cubicBezTo>
                  <a:cubicBezTo>
                    <a:pt x="2574" y="373"/>
                    <a:pt x="2608" y="466"/>
                    <a:pt x="2618" y="503"/>
                  </a:cubicBezTo>
                  <a:cubicBezTo>
                    <a:pt x="2615" y="503"/>
                    <a:pt x="2615" y="503"/>
                    <a:pt x="2615" y="503"/>
                  </a:cubicBezTo>
                  <a:cubicBezTo>
                    <a:pt x="2581" y="472"/>
                    <a:pt x="2544" y="445"/>
                    <a:pt x="2507" y="418"/>
                  </a:cubicBezTo>
                  <a:cubicBezTo>
                    <a:pt x="2467" y="391"/>
                    <a:pt x="2427" y="363"/>
                    <a:pt x="2384" y="340"/>
                  </a:cubicBezTo>
                  <a:cubicBezTo>
                    <a:pt x="2420" y="373"/>
                    <a:pt x="2459" y="402"/>
                    <a:pt x="2498" y="430"/>
                  </a:cubicBezTo>
                  <a:cubicBezTo>
                    <a:pt x="2536" y="456"/>
                    <a:pt x="2573" y="481"/>
                    <a:pt x="2613" y="503"/>
                  </a:cubicBezTo>
                  <a:cubicBezTo>
                    <a:pt x="2516" y="513"/>
                    <a:pt x="2437" y="492"/>
                    <a:pt x="2377" y="442"/>
                  </a:cubicBezTo>
                  <a:close/>
                  <a:moveTo>
                    <a:pt x="1962" y="622"/>
                  </a:moveTo>
                  <a:cubicBezTo>
                    <a:pt x="1886" y="572"/>
                    <a:pt x="1840" y="510"/>
                    <a:pt x="1824" y="436"/>
                  </a:cubicBezTo>
                  <a:cubicBezTo>
                    <a:pt x="1807" y="354"/>
                    <a:pt x="1833" y="283"/>
                    <a:pt x="1844" y="257"/>
                  </a:cubicBezTo>
                  <a:cubicBezTo>
                    <a:pt x="1919" y="294"/>
                    <a:pt x="1968" y="346"/>
                    <a:pt x="1990" y="410"/>
                  </a:cubicBezTo>
                  <a:cubicBezTo>
                    <a:pt x="2020" y="496"/>
                    <a:pt x="1995" y="585"/>
                    <a:pt x="1979" y="625"/>
                  </a:cubicBezTo>
                  <a:cubicBezTo>
                    <a:pt x="1967" y="578"/>
                    <a:pt x="1954" y="533"/>
                    <a:pt x="1940" y="489"/>
                  </a:cubicBezTo>
                  <a:cubicBezTo>
                    <a:pt x="1925" y="443"/>
                    <a:pt x="1909" y="396"/>
                    <a:pt x="1889" y="352"/>
                  </a:cubicBezTo>
                  <a:cubicBezTo>
                    <a:pt x="1898" y="400"/>
                    <a:pt x="1912" y="446"/>
                    <a:pt x="1926" y="493"/>
                  </a:cubicBezTo>
                  <a:cubicBezTo>
                    <a:pt x="1941" y="537"/>
                    <a:pt x="1956" y="582"/>
                    <a:pt x="1976" y="624"/>
                  </a:cubicBezTo>
                  <a:cubicBezTo>
                    <a:pt x="1971" y="624"/>
                    <a:pt x="1967" y="623"/>
                    <a:pt x="1962" y="622"/>
                  </a:cubicBezTo>
                  <a:close/>
                  <a:moveTo>
                    <a:pt x="1217" y="49"/>
                  </a:moveTo>
                  <a:cubicBezTo>
                    <a:pt x="1292" y="86"/>
                    <a:pt x="1341" y="138"/>
                    <a:pt x="1363" y="202"/>
                  </a:cubicBezTo>
                  <a:cubicBezTo>
                    <a:pt x="1394" y="292"/>
                    <a:pt x="1366" y="384"/>
                    <a:pt x="1351" y="422"/>
                  </a:cubicBezTo>
                  <a:cubicBezTo>
                    <a:pt x="1348" y="420"/>
                    <a:pt x="1345" y="419"/>
                    <a:pt x="1342" y="418"/>
                  </a:cubicBezTo>
                  <a:cubicBezTo>
                    <a:pt x="1333" y="380"/>
                    <a:pt x="1322" y="342"/>
                    <a:pt x="1311" y="305"/>
                  </a:cubicBezTo>
                  <a:cubicBezTo>
                    <a:pt x="1295" y="259"/>
                    <a:pt x="1280" y="212"/>
                    <a:pt x="1259" y="168"/>
                  </a:cubicBezTo>
                  <a:cubicBezTo>
                    <a:pt x="1268" y="216"/>
                    <a:pt x="1283" y="262"/>
                    <a:pt x="1297" y="309"/>
                  </a:cubicBezTo>
                  <a:cubicBezTo>
                    <a:pt x="1309" y="345"/>
                    <a:pt x="1322" y="380"/>
                    <a:pt x="1336" y="415"/>
                  </a:cubicBezTo>
                  <a:cubicBezTo>
                    <a:pt x="1259" y="364"/>
                    <a:pt x="1213" y="301"/>
                    <a:pt x="1197" y="228"/>
                  </a:cubicBezTo>
                  <a:cubicBezTo>
                    <a:pt x="1180" y="147"/>
                    <a:pt x="1205" y="75"/>
                    <a:pt x="1217" y="49"/>
                  </a:cubicBezTo>
                  <a:close/>
                  <a:moveTo>
                    <a:pt x="393" y="30"/>
                  </a:moveTo>
                  <a:cubicBezTo>
                    <a:pt x="476" y="24"/>
                    <a:pt x="545" y="42"/>
                    <a:pt x="598" y="85"/>
                  </a:cubicBezTo>
                  <a:cubicBezTo>
                    <a:pt x="670" y="145"/>
                    <a:pt x="694" y="239"/>
                    <a:pt x="701" y="278"/>
                  </a:cubicBezTo>
                  <a:cubicBezTo>
                    <a:pt x="672" y="252"/>
                    <a:pt x="641" y="225"/>
                    <a:pt x="610" y="199"/>
                  </a:cubicBezTo>
                  <a:cubicBezTo>
                    <a:pt x="572" y="169"/>
                    <a:pt x="534" y="139"/>
                    <a:pt x="492" y="113"/>
                  </a:cubicBezTo>
                  <a:cubicBezTo>
                    <a:pt x="526" y="148"/>
                    <a:pt x="563" y="179"/>
                    <a:pt x="601" y="210"/>
                  </a:cubicBezTo>
                  <a:cubicBezTo>
                    <a:pt x="632" y="235"/>
                    <a:pt x="664" y="259"/>
                    <a:pt x="698" y="282"/>
                  </a:cubicBezTo>
                  <a:cubicBezTo>
                    <a:pt x="601" y="280"/>
                    <a:pt x="524" y="251"/>
                    <a:pt x="470" y="194"/>
                  </a:cubicBezTo>
                  <a:cubicBezTo>
                    <a:pt x="412" y="133"/>
                    <a:pt x="396" y="59"/>
                    <a:pt x="393" y="30"/>
                  </a:cubicBezTo>
                  <a:close/>
                  <a:moveTo>
                    <a:pt x="189" y="769"/>
                  </a:moveTo>
                  <a:cubicBezTo>
                    <a:pt x="141" y="838"/>
                    <a:pt x="71" y="870"/>
                    <a:pt x="44" y="878"/>
                  </a:cubicBezTo>
                  <a:cubicBezTo>
                    <a:pt x="20" y="798"/>
                    <a:pt x="24" y="727"/>
                    <a:pt x="56" y="666"/>
                  </a:cubicBezTo>
                  <a:cubicBezTo>
                    <a:pt x="97" y="587"/>
                    <a:pt x="177" y="546"/>
                    <a:pt x="217" y="528"/>
                  </a:cubicBezTo>
                  <a:cubicBezTo>
                    <a:pt x="162" y="602"/>
                    <a:pt x="125" y="687"/>
                    <a:pt x="114" y="776"/>
                  </a:cubicBezTo>
                  <a:cubicBezTo>
                    <a:pt x="120" y="777"/>
                    <a:pt x="120" y="777"/>
                    <a:pt x="120" y="777"/>
                  </a:cubicBezTo>
                  <a:cubicBezTo>
                    <a:pt x="138" y="693"/>
                    <a:pt x="177" y="615"/>
                    <a:pt x="231" y="549"/>
                  </a:cubicBezTo>
                  <a:cubicBezTo>
                    <a:pt x="244" y="635"/>
                    <a:pt x="230" y="709"/>
                    <a:pt x="189" y="7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0">
              <a:extLst>
                <a:ext uri="{FF2B5EF4-FFF2-40B4-BE49-F238E27FC236}">
                  <a16:creationId xmlns="" xmlns:a16="http://schemas.microsoft.com/office/drawing/2014/main" id="{5F4FA95C-19CE-456E-84B6-1CF64BA2F0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6346" y="5562691"/>
              <a:ext cx="1803448" cy="553934"/>
            </a:xfrm>
            <a:custGeom>
              <a:avLst/>
              <a:gdLst>
                <a:gd name="T0" fmla="*/ 2569 w 2814"/>
                <a:gd name="T1" fmla="*/ 447 h 864"/>
                <a:gd name="T2" fmla="*/ 2514 w 2814"/>
                <a:gd name="T3" fmla="*/ 410 h 864"/>
                <a:gd name="T4" fmla="*/ 2419 w 2814"/>
                <a:gd name="T5" fmla="*/ 35 h 864"/>
                <a:gd name="T6" fmla="*/ 2166 w 2814"/>
                <a:gd name="T7" fmla="*/ 71 h 864"/>
                <a:gd name="T8" fmla="*/ 1561 w 2814"/>
                <a:gd name="T9" fmla="*/ 393 h 864"/>
                <a:gd name="T10" fmla="*/ 1610 w 2814"/>
                <a:gd name="T11" fmla="*/ 11 h 864"/>
                <a:gd name="T12" fmla="*/ 1451 w 2814"/>
                <a:gd name="T13" fmla="*/ 432 h 864"/>
                <a:gd name="T14" fmla="*/ 852 w 2814"/>
                <a:gd name="T15" fmla="*/ 618 h 864"/>
                <a:gd name="T16" fmla="*/ 989 w 2814"/>
                <a:gd name="T17" fmla="*/ 175 h 864"/>
                <a:gd name="T18" fmla="*/ 809 w 2814"/>
                <a:gd name="T19" fmla="*/ 353 h 864"/>
                <a:gd name="T20" fmla="*/ 836 w 2814"/>
                <a:gd name="T21" fmla="*/ 620 h 864"/>
                <a:gd name="T22" fmla="*/ 184 w 2814"/>
                <a:gd name="T23" fmla="*/ 481 h 864"/>
                <a:gd name="T24" fmla="*/ 258 w 2814"/>
                <a:gd name="T25" fmla="*/ 487 h 864"/>
                <a:gd name="T26" fmla="*/ 576 w 2814"/>
                <a:gd name="T27" fmla="*/ 231 h 864"/>
                <a:gd name="T28" fmla="*/ 320 w 2814"/>
                <a:gd name="T29" fmla="*/ 247 h 864"/>
                <a:gd name="T30" fmla="*/ 175 w 2814"/>
                <a:gd name="T31" fmla="*/ 475 h 864"/>
                <a:gd name="T32" fmla="*/ 0 w 2814"/>
                <a:gd name="T33" fmla="*/ 341 h 864"/>
                <a:gd name="T34" fmla="*/ 682 w 2814"/>
                <a:gd name="T35" fmla="*/ 676 h 864"/>
                <a:gd name="T36" fmla="*/ 1434 w 2814"/>
                <a:gd name="T37" fmla="*/ 500 h 864"/>
                <a:gd name="T38" fmla="*/ 2495 w 2814"/>
                <a:gd name="T39" fmla="*/ 435 h 864"/>
                <a:gd name="T40" fmla="*/ 2757 w 2814"/>
                <a:gd name="T41" fmla="*/ 862 h 864"/>
                <a:gd name="T42" fmla="*/ 2784 w 2814"/>
                <a:gd name="T43" fmla="*/ 854 h 864"/>
                <a:gd name="T44" fmla="*/ 838 w 2814"/>
                <a:gd name="T45" fmla="*/ 362 h 864"/>
                <a:gd name="T46" fmla="*/ 1003 w 2814"/>
                <a:gd name="T47" fmla="*/ 388 h 864"/>
                <a:gd name="T48" fmla="*/ 901 w 2814"/>
                <a:gd name="T49" fmla="*/ 463 h 864"/>
                <a:gd name="T50" fmla="*/ 887 w 2814"/>
                <a:gd name="T51" fmla="*/ 458 h 864"/>
                <a:gd name="T52" fmla="*/ 851 w 2814"/>
                <a:gd name="T53" fmla="*/ 584 h 864"/>
                <a:gd name="T54" fmla="*/ 336 w 2814"/>
                <a:gd name="T55" fmla="*/ 272 h 864"/>
                <a:gd name="T56" fmla="*/ 450 w 2814"/>
                <a:gd name="T57" fmla="*/ 394 h 864"/>
                <a:gd name="T58" fmla="*/ 329 w 2814"/>
                <a:gd name="T59" fmla="*/ 382 h 864"/>
                <a:gd name="T60" fmla="*/ 321 w 2814"/>
                <a:gd name="T61" fmla="*/ 370 h 864"/>
                <a:gd name="T62" fmla="*/ 210 w 2814"/>
                <a:gd name="T63" fmla="*/ 455 h 864"/>
                <a:gd name="T64" fmla="*/ 2185 w 2814"/>
                <a:gd name="T65" fmla="*/ 93 h 864"/>
                <a:gd name="T66" fmla="*/ 2389 w 2814"/>
                <a:gd name="T67" fmla="*/ 38 h 864"/>
                <a:gd name="T68" fmla="*/ 2104 w 2814"/>
                <a:gd name="T69" fmla="*/ 288 h 864"/>
                <a:gd name="T70" fmla="*/ 2182 w 2814"/>
                <a:gd name="T71" fmla="*/ 218 h 864"/>
                <a:gd name="T72" fmla="*/ 2173 w 2814"/>
                <a:gd name="T73" fmla="*/ 207 h 864"/>
                <a:gd name="T74" fmla="*/ 2185 w 2814"/>
                <a:gd name="T75" fmla="*/ 93 h 864"/>
                <a:gd name="T76" fmla="*/ 1610 w 2814"/>
                <a:gd name="T77" fmla="*/ 44 h 864"/>
                <a:gd name="T78" fmla="*/ 1493 w 2814"/>
                <a:gd name="T79" fmla="*/ 410 h 864"/>
                <a:gd name="T80" fmla="*/ 1569 w 2814"/>
                <a:gd name="T81" fmla="*/ 163 h 864"/>
                <a:gd name="T82" fmla="*/ 1486 w 2814"/>
                <a:gd name="T83" fmla="*/ 415 h 864"/>
                <a:gd name="T84" fmla="*/ 1464 w 2814"/>
                <a:gd name="T85" fmla="*/ 198 h 864"/>
                <a:gd name="T86" fmla="*/ 2615 w 2814"/>
                <a:gd name="T87" fmla="*/ 725 h 864"/>
                <a:gd name="T88" fmla="*/ 2708 w 2814"/>
                <a:gd name="T89" fmla="*/ 729 h 864"/>
                <a:gd name="T90" fmla="*/ 2595 w 2814"/>
                <a:gd name="T91" fmla="*/ 488 h 864"/>
                <a:gd name="T92" fmla="*/ 2760 w 2814"/>
                <a:gd name="T93" fmla="*/ 833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14" h="864">
                  <a:moveTo>
                    <a:pt x="2773" y="607"/>
                  </a:moveTo>
                  <a:cubicBezTo>
                    <a:pt x="2710" y="488"/>
                    <a:pt x="2574" y="448"/>
                    <a:pt x="2569" y="447"/>
                  </a:cubicBezTo>
                  <a:cubicBezTo>
                    <a:pt x="2554" y="442"/>
                    <a:pt x="2554" y="442"/>
                    <a:pt x="2554" y="442"/>
                  </a:cubicBezTo>
                  <a:cubicBezTo>
                    <a:pt x="2541" y="432"/>
                    <a:pt x="2527" y="421"/>
                    <a:pt x="2514" y="410"/>
                  </a:cubicBezTo>
                  <a:cubicBezTo>
                    <a:pt x="2428" y="346"/>
                    <a:pt x="2325" y="310"/>
                    <a:pt x="2220" y="296"/>
                  </a:cubicBezTo>
                  <a:cubicBezTo>
                    <a:pt x="2403" y="229"/>
                    <a:pt x="2419" y="37"/>
                    <a:pt x="2419" y="35"/>
                  </a:cubicBezTo>
                  <a:cubicBezTo>
                    <a:pt x="2420" y="28"/>
                    <a:pt x="2420" y="12"/>
                    <a:pt x="2406" y="10"/>
                  </a:cubicBezTo>
                  <a:cubicBezTo>
                    <a:pt x="2309" y="0"/>
                    <a:pt x="2228" y="20"/>
                    <a:pt x="2166" y="71"/>
                  </a:cubicBezTo>
                  <a:cubicBezTo>
                    <a:pt x="2080" y="142"/>
                    <a:pt x="2057" y="252"/>
                    <a:pt x="2051" y="290"/>
                  </a:cubicBezTo>
                  <a:cubicBezTo>
                    <a:pt x="1884" y="297"/>
                    <a:pt x="1720" y="340"/>
                    <a:pt x="1561" y="393"/>
                  </a:cubicBezTo>
                  <a:cubicBezTo>
                    <a:pt x="1738" y="232"/>
                    <a:pt x="1635" y="28"/>
                    <a:pt x="1634" y="25"/>
                  </a:cubicBezTo>
                  <a:cubicBezTo>
                    <a:pt x="1631" y="20"/>
                    <a:pt x="1623" y="6"/>
                    <a:pt x="1610" y="11"/>
                  </a:cubicBezTo>
                  <a:cubicBezTo>
                    <a:pt x="1521" y="53"/>
                    <a:pt x="1463" y="113"/>
                    <a:pt x="1437" y="188"/>
                  </a:cubicBezTo>
                  <a:cubicBezTo>
                    <a:pt x="1401" y="291"/>
                    <a:pt x="1435" y="393"/>
                    <a:pt x="1451" y="432"/>
                  </a:cubicBezTo>
                  <a:cubicBezTo>
                    <a:pt x="1439" y="436"/>
                    <a:pt x="1426" y="440"/>
                    <a:pt x="1414" y="445"/>
                  </a:cubicBezTo>
                  <a:cubicBezTo>
                    <a:pt x="1231" y="514"/>
                    <a:pt x="1045" y="589"/>
                    <a:pt x="852" y="618"/>
                  </a:cubicBezTo>
                  <a:cubicBezTo>
                    <a:pt x="1081" y="486"/>
                    <a:pt x="1054" y="281"/>
                    <a:pt x="1007" y="191"/>
                  </a:cubicBezTo>
                  <a:cubicBezTo>
                    <a:pt x="1004" y="185"/>
                    <a:pt x="999" y="175"/>
                    <a:pt x="989" y="175"/>
                  </a:cubicBezTo>
                  <a:cubicBezTo>
                    <a:pt x="988" y="175"/>
                    <a:pt x="985" y="175"/>
                    <a:pt x="983" y="177"/>
                  </a:cubicBezTo>
                  <a:cubicBezTo>
                    <a:pt x="894" y="218"/>
                    <a:pt x="836" y="277"/>
                    <a:pt x="809" y="353"/>
                  </a:cubicBezTo>
                  <a:cubicBezTo>
                    <a:pt x="766" y="480"/>
                    <a:pt x="828" y="607"/>
                    <a:pt x="831" y="612"/>
                  </a:cubicBezTo>
                  <a:cubicBezTo>
                    <a:pt x="836" y="620"/>
                    <a:pt x="836" y="620"/>
                    <a:pt x="836" y="620"/>
                  </a:cubicBezTo>
                  <a:cubicBezTo>
                    <a:pt x="785" y="627"/>
                    <a:pt x="734" y="631"/>
                    <a:pt x="682" y="631"/>
                  </a:cubicBezTo>
                  <a:cubicBezTo>
                    <a:pt x="507" y="628"/>
                    <a:pt x="333" y="574"/>
                    <a:pt x="184" y="481"/>
                  </a:cubicBezTo>
                  <a:cubicBezTo>
                    <a:pt x="190" y="482"/>
                    <a:pt x="190" y="482"/>
                    <a:pt x="190" y="482"/>
                  </a:cubicBezTo>
                  <a:cubicBezTo>
                    <a:pt x="214" y="485"/>
                    <a:pt x="237" y="487"/>
                    <a:pt x="258" y="487"/>
                  </a:cubicBezTo>
                  <a:cubicBezTo>
                    <a:pt x="470" y="487"/>
                    <a:pt x="558" y="332"/>
                    <a:pt x="575" y="241"/>
                  </a:cubicBezTo>
                  <a:cubicBezTo>
                    <a:pt x="576" y="239"/>
                    <a:pt x="576" y="235"/>
                    <a:pt x="576" y="231"/>
                  </a:cubicBezTo>
                  <a:cubicBezTo>
                    <a:pt x="576" y="225"/>
                    <a:pt x="574" y="217"/>
                    <a:pt x="565" y="215"/>
                  </a:cubicBezTo>
                  <a:cubicBezTo>
                    <a:pt x="469" y="193"/>
                    <a:pt x="387" y="203"/>
                    <a:pt x="320" y="247"/>
                  </a:cubicBezTo>
                  <a:cubicBezTo>
                    <a:pt x="207" y="321"/>
                    <a:pt x="179" y="459"/>
                    <a:pt x="177" y="465"/>
                  </a:cubicBezTo>
                  <a:cubicBezTo>
                    <a:pt x="175" y="475"/>
                    <a:pt x="175" y="475"/>
                    <a:pt x="175" y="475"/>
                  </a:cubicBezTo>
                  <a:cubicBezTo>
                    <a:pt x="113" y="436"/>
                    <a:pt x="55" y="390"/>
                    <a:pt x="4" y="337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80" y="441"/>
                    <a:pt x="186" y="520"/>
                    <a:pt x="302" y="579"/>
                  </a:cubicBezTo>
                  <a:cubicBezTo>
                    <a:pt x="420" y="636"/>
                    <a:pt x="549" y="670"/>
                    <a:pt x="682" y="676"/>
                  </a:cubicBezTo>
                  <a:cubicBezTo>
                    <a:pt x="815" y="684"/>
                    <a:pt x="946" y="658"/>
                    <a:pt x="1071" y="624"/>
                  </a:cubicBezTo>
                  <a:cubicBezTo>
                    <a:pt x="1196" y="589"/>
                    <a:pt x="1316" y="543"/>
                    <a:pt x="1434" y="500"/>
                  </a:cubicBezTo>
                  <a:cubicBezTo>
                    <a:pt x="1668" y="408"/>
                    <a:pt x="1909" y="331"/>
                    <a:pt x="2153" y="335"/>
                  </a:cubicBezTo>
                  <a:cubicBezTo>
                    <a:pt x="2274" y="337"/>
                    <a:pt x="2396" y="366"/>
                    <a:pt x="2495" y="435"/>
                  </a:cubicBezTo>
                  <a:cubicBezTo>
                    <a:pt x="2513" y="447"/>
                    <a:pt x="2530" y="460"/>
                    <a:pt x="2547" y="475"/>
                  </a:cubicBezTo>
                  <a:cubicBezTo>
                    <a:pt x="2498" y="720"/>
                    <a:pt x="2662" y="836"/>
                    <a:pt x="2757" y="862"/>
                  </a:cubicBezTo>
                  <a:cubicBezTo>
                    <a:pt x="2760" y="863"/>
                    <a:pt x="2765" y="864"/>
                    <a:pt x="2770" y="864"/>
                  </a:cubicBezTo>
                  <a:cubicBezTo>
                    <a:pt x="2775" y="864"/>
                    <a:pt x="2781" y="862"/>
                    <a:pt x="2784" y="854"/>
                  </a:cubicBezTo>
                  <a:cubicBezTo>
                    <a:pt x="2814" y="761"/>
                    <a:pt x="2811" y="678"/>
                    <a:pt x="2773" y="607"/>
                  </a:cubicBezTo>
                  <a:close/>
                  <a:moveTo>
                    <a:pt x="838" y="362"/>
                  </a:moveTo>
                  <a:cubicBezTo>
                    <a:pt x="860" y="298"/>
                    <a:pt x="908" y="246"/>
                    <a:pt x="983" y="209"/>
                  </a:cubicBezTo>
                  <a:cubicBezTo>
                    <a:pt x="995" y="235"/>
                    <a:pt x="1021" y="306"/>
                    <a:pt x="1003" y="388"/>
                  </a:cubicBezTo>
                  <a:cubicBezTo>
                    <a:pt x="987" y="464"/>
                    <a:pt x="938" y="528"/>
                    <a:pt x="859" y="580"/>
                  </a:cubicBezTo>
                  <a:cubicBezTo>
                    <a:pt x="874" y="541"/>
                    <a:pt x="888" y="502"/>
                    <a:pt x="901" y="463"/>
                  </a:cubicBezTo>
                  <a:cubicBezTo>
                    <a:pt x="915" y="416"/>
                    <a:pt x="930" y="370"/>
                    <a:pt x="939" y="322"/>
                  </a:cubicBezTo>
                  <a:cubicBezTo>
                    <a:pt x="918" y="366"/>
                    <a:pt x="903" y="412"/>
                    <a:pt x="887" y="458"/>
                  </a:cubicBezTo>
                  <a:cubicBezTo>
                    <a:pt x="875" y="499"/>
                    <a:pt x="863" y="540"/>
                    <a:pt x="854" y="582"/>
                  </a:cubicBezTo>
                  <a:cubicBezTo>
                    <a:pt x="853" y="583"/>
                    <a:pt x="852" y="584"/>
                    <a:pt x="851" y="584"/>
                  </a:cubicBezTo>
                  <a:cubicBezTo>
                    <a:pt x="836" y="549"/>
                    <a:pt x="805" y="454"/>
                    <a:pt x="838" y="362"/>
                  </a:cubicBezTo>
                  <a:close/>
                  <a:moveTo>
                    <a:pt x="336" y="272"/>
                  </a:moveTo>
                  <a:cubicBezTo>
                    <a:pt x="393" y="235"/>
                    <a:pt x="463" y="225"/>
                    <a:pt x="545" y="240"/>
                  </a:cubicBezTo>
                  <a:cubicBezTo>
                    <a:pt x="539" y="269"/>
                    <a:pt x="515" y="341"/>
                    <a:pt x="450" y="394"/>
                  </a:cubicBezTo>
                  <a:cubicBezTo>
                    <a:pt x="390" y="445"/>
                    <a:pt x="312" y="465"/>
                    <a:pt x="215" y="455"/>
                  </a:cubicBezTo>
                  <a:cubicBezTo>
                    <a:pt x="254" y="433"/>
                    <a:pt x="292" y="408"/>
                    <a:pt x="329" y="382"/>
                  </a:cubicBezTo>
                  <a:cubicBezTo>
                    <a:pt x="368" y="354"/>
                    <a:pt x="408" y="325"/>
                    <a:pt x="444" y="292"/>
                  </a:cubicBezTo>
                  <a:cubicBezTo>
                    <a:pt x="401" y="315"/>
                    <a:pt x="361" y="343"/>
                    <a:pt x="321" y="370"/>
                  </a:cubicBezTo>
                  <a:cubicBezTo>
                    <a:pt x="284" y="397"/>
                    <a:pt x="247" y="424"/>
                    <a:pt x="213" y="455"/>
                  </a:cubicBezTo>
                  <a:cubicBezTo>
                    <a:pt x="210" y="455"/>
                    <a:pt x="210" y="455"/>
                    <a:pt x="210" y="455"/>
                  </a:cubicBezTo>
                  <a:cubicBezTo>
                    <a:pt x="220" y="418"/>
                    <a:pt x="254" y="325"/>
                    <a:pt x="336" y="272"/>
                  </a:cubicBezTo>
                  <a:close/>
                  <a:moveTo>
                    <a:pt x="2185" y="93"/>
                  </a:moveTo>
                  <a:cubicBezTo>
                    <a:pt x="2231" y="56"/>
                    <a:pt x="2288" y="37"/>
                    <a:pt x="2357" y="37"/>
                  </a:cubicBezTo>
                  <a:cubicBezTo>
                    <a:pt x="2367" y="37"/>
                    <a:pt x="2378" y="37"/>
                    <a:pt x="2389" y="38"/>
                  </a:cubicBezTo>
                  <a:cubicBezTo>
                    <a:pt x="2386" y="66"/>
                    <a:pt x="2371" y="141"/>
                    <a:pt x="2313" y="202"/>
                  </a:cubicBezTo>
                  <a:cubicBezTo>
                    <a:pt x="2262" y="255"/>
                    <a:pt x="2192" y="284"/>
                    <a:pt x="2104" y="288"/>
                  </a:cubicBezTo>
                  <a:cubicBezTo>
                    <a:pt x="2097" y="289"/>
                    <a:pt x="2093" y="290"/>
                    <a:pt x="2088" y="289"/>
                  </a:cubicBezTo>
                  <a:cubicBezTo>
                    <a:pt x="2119" y="267"/>
                    <a:pt x="2151" y="243"/>
                    <a:pt x="2182" y="218"/>
                  </a:cubicBezTo>
                  <a:cubicBezTo>
                    <a:pt x="2219" y="187"/>
                    <a:pt x="2257" y="156"/>
                    <a:pt x="2291" y="121"/>
                  </a:cubicBezTo>
                  <a:cubicBezTo>
                    <a:pt x="2249" y="147"/>
                    <a:pt x="2211" y="177"/>
                    <a:pt x="2173" y="207"/>
                  </a:cubicBezTo>
                  <a:cubicBezTo>
                    <a:pt x="2142" y="233"/>
                    <a:pt x="2111" y="259"/>
                    <a:pt x="2081" y="288"/>
                  </a:cubicBezTo>
                  <a:cubicBezTo>
                    <a:pt x="2088" y="249"/>
                    <a:pt x="2111" y="154"/>
                    <a:pt x="2185" y="93"/>
                  </a:cubicBezTo>
                  <a:close/>
                  <a:moveTo>
                    <a:pt x="1464" y="198"/>
                  </a:moveTo>
                  <a:cubicBezTo>
                    <a:pt x="1487" y="133"/>
                    <a:pt x="1536" y="82"/>
                    <a:pt x="1610" y="44"/>
                  </a:cubicBezTo>
                  <a:cubicBezTo>
                    <a:pt x="1623" y="70"/>
                    <a:pt x="1648" y="141"/>
                    <a:pt x="1630" y="223"/>
                  </a:cubicBezTo>
                  <a:cubicBezTo>
                    <a:pt x="1615" y="297"/>
                    <a:pt x="1569" y="359"/>
                    <a:pt x="1493" y="410"/>
                  </a:cubicBezTo>
                  <a:cubicBezTo>
                    <a:pt x="1506" y="376"/>
                    <a:pt x="1519" y="340"/>
                    <a:pt x="1531" y="304"/>
                  </a:cubicBezTo>
                  <a:cubicBezTo>
                    <a:pt x="1545" y="258"/>
                    <a:pt x="1560" y="211"/>
                    <a:pt x="1569" y="163"/>
                  </a:cubicBezTo>
                  <a:cubicBezTo>
                    <a:pt x="1548" y="208"/>
                    <a:pt x="1533" y="254"/>
                    <a:pt x="1517" y="300"/>
                  </a:cubicBezTo>
                  <a:cubicBezTo>
                    <a:pt x="1506" y="338"/>
                    <a:pt x="1494" y="376"/>
                    <a:pt x="1486" y="415"/>
                  </a:cubicBezTo>
                  <a:cubicBezTo>
                    <a:pt x="1483" y="417"/>
                    <a:pt x="1480" y="418"/>
                    <a:pt x="1478" y="420"/>
                  </a:cubicBezTo>
                  <a:cubicBezTo>
                    <a:pt x="1464" y="384"/>
                    <a:pt x="1433" y="290"/>
                    <a:pt x="1464" y="198"/>
                  </a:cubicBezTo>
                  <a:close/>
                  <a:moveTo>
                    <a:pt x="2760" y="833"/>
                  </a:moveTo>
                  <a:cubicBezTo>
                    <a:pt x="2733" y="824"/>
                    <a:pt x="2663" y="793"/>
                    <a:pt x="2615" y="725"/>
                  </a:cubicBezTo>
                  <a:cubicBezTo>
                    <a:pt x="2572" y="664"/>
                    <a:pt x="2558" y="588"/>
                    <a:pt x="2573" y="499"/>
                  </a:cubicBezTo>
                  <a:cubicBezTo>
                    <a:pt x="2634" y="562"/>
                    <a:pt x="2681" y="642"/>
                    <a:pt x="2708" y="729"/>
                  </a:cubicBezTo>
                  <a:cubicBezTo>
                    <a:pt x="2714" y="728"/>
                    <a:pt x="2714" y="728"/>
                    <a:pt x="2714" y="728"/>
                  </a:cubicBezTo>
                  <a:cubicBezTo>
                    <a:pt x="2695" y="640"/>
                    <a:pt x="2653" y="556"/>
                    <a:pt x="2595" y="488"/>
                  </a:cubicBezTo>
                  <a:cubicBezTo>
                    <a:pt x="2637" y="507"/>
                    <a:pt x="2708" y="548"/>
                    <a:pt x="2747" y="621"/>
                  </a:cubicBezTo>
                  <a:cubicBezTo>
                    <a:pt x="2779" y="682"/>
                    <a:pt x="2784" y="752"/>
                    <a:pt x="2760" y="8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1">
              <a:extLst>
                <a:ext uri="{FF2B5EF4-FFF2-40B4-BE49-F238E27FC236}">
                  <a16:creationId xmlns="" xmlns:a16="http://schemas.microsoft.com/office/drawing/2014/main" id="{4EFA7388-23CD-4645-A50E-7E73AEA3A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077" y="5784012"/>
              <a:ext cx="3662542" cy="701903"/>
            </a:xfrm>
            <a:custGeom>
              <a:avLst/>
              <a:gdLst>
                <a:gd name="T0" fmla="*/ 5057 w 5714"/>
                <a:gd name="T1" fmla="*/ 232 h 1095"/>
                <a:gd name="T2" fmla="*/ 4439 w 5714"/>
                <a:gd name="T3" fmla="*/ 398 h 1095"/>
                <a:gd name="T4" fmla="*/ 3206 w 5714"/>
                <a:gd name="T5" fmla="*/ 373 h 1095"/>
                <a:gd name="T6" fmla="*/ 3014 w 5714"/>
                <a:gd name="T7" fmla="*/ 3 h 1095"/>
                <a:gd name="T8" fmla="*/ 2857 w 5714"/>
                <a:gd name="T9" fmla="*/ 159 h 1095"/>
                <a:gd name="T10" fmla="*/ 2701 w 5714"/>
                <a:gd name="T11" fmla="*/ 3 h 1095"/>
                <a:gd name="T12" fmla="*/ 2509 w 5714"/>
                <a:gd name="T13" fmla="*/ 373 h 1095"/>
                <a:gd name="T14" fmla="*/ 1276 w 5714"/>
                <a:gd name="T15" fmla="*/ 398 h 1095"/>
                <a:gd name="T16" fmla="*/ 658 w 5714"/>
                <a:gd name="T17" fmla="*/ 232 h 1095"/>
                <a:gd name="T18" fmla="*/ 71 w 5714"/>
                <a:gd name="T19" fmla="*/ 427 h 1095"/>
                <a:gd name="T20" fmla="*/ 230 w 5714"/>
                <a:gd name="T21" fmla="*/ 1003 h 1095"/>
                <a:gd name="T22" fmla="*/ 858 w 5714"/>
                <a:gd name="T23" fmla="*/ 990 h 1095"/>
                <a:gd name="T24" fmla="*/ 817 w 5714"/>
                <a:gd name="T25" fmla="*/ 566 h 1095"/>
                <a:gd name="T26" fmla="*/ 662 w 5714"/>
                <a:gd name="T27" fmla="*/ 586 h 1095"/>
                <a:gd name="T28" fmla="*/ 828 w 5714"/>
                <a:gd name="T29" fmla="*/ 956 h 1095"/>
                <a:gd name="T30" fmla="*/ 256 w 5714"/>
                <a:gd name="T31" fmla="*/ 963 h 1095"/>
                <a:gd name="T32" fmla="*/ 37 w 5714"/>
                <a:gd name="T33" fmla="*/ 582 h 1095"/>
                <a:gd name="T34" fmla="*/ 342 w 5714"/>
                <a:gd name="T35" fmla="*/ 269 h 1095"/>
                <a:gd name="T36" fmla="*/ 958 w 5714"/>
                <a:gd name="T37" fmla="*/ 344 h 1095"/>
                <a:gd name="T38" fmla="*/ 1897 w 5714"/>
                <a:gd name="T39" fmla="*/ 551 h 1095"/>
                <a:gd name="T40" fmla="*/ 2801 w 5714"/>
                <a:gd name="T41" fmla="*/ 243 h 1095"/>
                <a:gd name="T42" fmla="*/ 2914 w 5714"/>
                <a:gd name="T43" fmla="*/ 243 h 1095"/>
                <a:gd name="T44" fmla="*/ 3818 w 5714"/>
                <a:gd name="T45" fmla="*/ 551 h 1095"/>
                <a:gd name="T46" fmla="*/ 4756 w 5714"/>
                <a:gd name="T47" fmla="*/ 344 h 1095"/>
                <a:gd name="T48" fmla="*/ 5373 w 5714"/>
                <a:gd name="T49" fmla="*/ 269 h 1095"/>
                <a:gd name="T50" fmla="*/ 5677 w 5714"/>
                <a:gd name="T51" fmla="*/ 582 h 1095"/>
                <a:gd name="T52" fmla="*/ 5459 w 5714"/>
                <a:gd name="T53" fmla="*/ 963 h 1095"/>
                <a:gd name="T54" fmla="*/ 4887 w 5714"/>
                <a:gd name="T55" fmla="*/ 956 h 1095"/>
                <a:gd name="T56" fmla="*/ 5053 w 5714"/>
                <a:gd name="T57" fmla="*/ 586 h 1095"/>
                <a:gd name="T58" fmla="*/ 4897 w 5714"/>
                <a:gd name="T59" fmla="*/ 566 h 1095"/>
                <a:gd name="T60" fmla="*/ 4857 w 5714"/>
                <a:gd name="T61" fmla="*/ 990 h 1095"/>
                <a:gd name="T62" fmla="*/ 5485 w 5714"/>
                <a:gd name="T63" fmla="*/ 1003 h 1095"/>
                <a:gd name="T64" fmla="*/ 5643 w 5714"/>
                <a:gd name="T65" fmla="*/ 427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14" h="1095">
                  <a:moveTo>
                    <a:pt x="5378" y="249"/>
                  </a:moveTo>
                  <a:cubicBezTo>
                    <a:pt x="5273" y="221"/>
                    <a:pt x="5163" y="219"/>
                    <a:pt x="5057" y="232"/>
                  </a:cubicBezTo>
                  <a:cubicBezTo>
                    <a:pt x="4950" y="244"/>
                    <a:pt x="4844" y="269"/>
                    <a:pt x="4742" y="301"/>
                  </a:cubicBezTo>
                  <a:cubicBezTo>
                    <a:pt x="4639" y="334"/>
                    <a:pt x="4541" y="370"/>
                    <a:pt x="4439" y="398"/>
                  </a:cubicBezTo>
                  <a:cubicBezTo>
                    <a:pt x="4236" y="455"/>
                    <a:pt x="4027" y="489"/>
                    <a:pt x="3818" y="490"/>
                  </a:cubicBezTo>
                  <a:cubicBezTo>
                    <a:pt x="3609" y="490"/>
                    <a:pt x="3399" y="455"/>
                    <a:pt x="3206" y="373"/>
                  </a:cubicBezTo>
                  <a:cubicBezTo>
                    <a:pt x="3087" y="324"/>
                    <a:pt x="2974" y="257"/>
                    <a:pt x="2875" y="174"/>
                  </a:cubicBezTo>
                  <a:cubicBezTo>
                    <a:pt x="2927" y="122"/>
                    <a:pt x="2973" y="64"/>
                    <a:pt x="3014" y="3"/>
                  </a:cubicBezTo>
                  <a:cubicBezTo>
                    <a:pt x="3009" y="0"/>
                    <a:pt x="3009" y="0"/>
                    <a:pt x="3009" y="0"/>
                  </a:cubicBezTo>
                  <a:cubicBezTo>
                    <a:pt x="2964" y="58"/>
                    <a:pt x="2912" y="111"/>
                    <a:pt x="2857" y="159"/>
                  </a:cubicBezTo>
                  <a:cubicBezTo>
                    <a:pt x="2802" y="111"/>
                    <a:pt x="2751" y="58"/>
                    <a:pt x="2706" y="0"/>
                  </a:cubicBezTo>
                  <a:cubicBezTo>
                    <a:pt x="2701" y="3"/>
                    <a:pt x="2701" y="3"/>
                    <a:pt x="2701" y="3"/>
                  </a:cubicBezTo>
                  <a:cubicBezTo>
                    <a:pt x="2741" y="64"/>
                    <a:pt x="2788" y="122"/>
                    <a:pt x="2840" y="174"/>
                  </a:cubicBezTo>
                  <a:cubicBezTo>
                    <a:pt x="2740" y="257"/>
                    <a:pt x="2628" y="324"/>
                    <a:pt x="2509" y="373"/>
                  </a:cubicBezTo>
                  <a:cubicBezTo>
                    <a:pt x="2315" y="455"/>
                    <a:pt x="2106" y="490"/>
                    <a:pt x="1897" y="490"/>
                  </a:cubicBezTo>
                  <a:cubicBezTo>
                    <a:pt x="1688" y="489"/>
                    <a:pt x="1479" y="455"/>
                    <a:pt x="1276" y="398"/>
                  </a:cubicBezTo>
                  <a:cubicBezTo>
                    <a:pt x="1174" y="370"/>
                    <a:pt x="1075" y="334"/>
                    <a:pt x="973" y="301"/>
                  </a:cubicBezTo>
                  <a:cubicBezTo>
                    <a:pt x="870" y="269"/>
                    <a:pt x="765" y="244"/>
                    <a:pt x="658" y="232"/>
                  </a:cubicBezTo>
                  <a:cubicBezTo>
                    <a:pt x="551" y="219"/>
                    <a:pt x="441" y="221"/>
                    <a:pt x="336" y="249"/>
                  </a:cubicBezTo>
                  <a:cubicBezTo>
                    <a:pt x="231" y="276"/>
                    <a:pt x="136" y="340"/>
                    <a:pt x="71" y="427"/>
                  </a:cubicBezTo>
                  <a:cubicBezTo>
                    <a:pt x="2" y="516"/>
                    <a:pt x="0" y="640"/>
                    <a:pt x="33" y="743"/>
                  </a:cubicBezTo>
                  <a:cubicBezTo>
                    <a:pt x="65" y="848"/>
                    <a:pt x="137" y="942"/>
                    <a:pt x="230" y="1003"/>
                  </a:cubicBezTo>
                  <a:cubicBezTo>
                    <a:pt x="324" y="1063"/>
                    <a:pt x="435" y="1095"/>
                    <a:pt x="546" y="1095"/>
                  </a:cubicBezTo>
                  <a:cubicBezTo>
                    <a:pt x="655" y="1095"/>
                    <a:pt x="771" y="1066"/>
                    <a:pt x="858" y="990"/>
                  </a:cubicBezTo>
                  <a:cubicBezTo>
                    <a:pt x="943" y="914"/>
                    <a:pt x="984" y="786"/>
                    <a:pt x="939" y="678"/>
                  </a:cubicBezTo>
                  <a:cubicBezTo>
                    <a:pt x="917" y="624"/>
                    <a:pt x="870" y="585"/>
                    <a:pt x="817" y="566"/>
                  </a:cubicBezTo>
                  <a:cubicBezTo>
                    <a:pt x="766" y="547"/>
                    <a:pt x="704" y="549"/>
                    <a:pt x="659" y="582"/>
                  </a:cubicBezTo>
                  <a:cubicBezTo>
                    <a:pt x="662" y="586"/>
                    <a:pt x="662" y="586"/>
                    <a:pt x="662" y="586"/>
                  </a:cubicBezTo>
                  <a:cubicBezTo>
                    <a:pt x="757" y="536"/>
                    <a:pt x="878" y="599"/>
                    <a:pt x="911" y="690"/>
                  </a:cubicBezTo>
                  <a:cubicBezTo>
                    <a:pt x="945" y="784"/>
                    <a:pt x="901" y="893"/>
                    <a:pt x="828" y="956"/>
                  </a:cubicBezTo>
                  <a:cubicBezTo>
                    <a:pt x="752" y="1021"/>
                    <a:pt x="647" y="1045"/>
                    <a:pt x="546" y="1043"/>
                  </a:cubicBezTo>
                  <a:cubicBezTo>
                    <a:pt x="444" y="1042"/>
                    <a:pt x="342" y="1016"/>
                    <a:pt x="256" y="963"/>
                  </a:cubicBezTo>
                  <a:cubicBezTo>
                    <a:pt x="168" y="911"/>
                    <a:pt x="99" y="830"/>
                    <a:pt x="63" y="733"/>
                  </a:cubicBezTo>
                  <a:cubicBezTo>
                    <a:pt x="45" y="685"/>
                    <a:pt x="36" y="633"/>
                    <a:pt x="37" y="582"/>
                  </a:cubicBezTo>
                  <a:cubicBezTo>
                    <a:pt x="41" y="531"/>
                    <a:pt x="56" y="480"/>
                    <a:pt x="87" y="439"/>
                  </a:cubicBezTo>
                  <a:cubicBezTo>
                    <a:pt x="147" y="352"/>
                    <a:pt x="240" y="294"/>
                    <a:pt x="342" y="269"/>
                  </a:cubicBezTo>
                  <a:cubicBezTo>
                    <a:pt x="443" y="242"/>
                    <a:pt x="550" y="248"/>
                    <a:pt x="654" y="263"/>
                  </a:cubicBezTo>
                  <a:cubicBezTo>
                    <a:pt x="758" y="280"/>
                    <a:pt x="859" y="310"/>
                    <a:pt x="958" y="344"/>
                  </a:cubicBezTo>
                  <a:cubicBezTo>
                    <a:pt x="1057" y="379"/>
                    <a:pt x="1157" y="421"/>
                    <a:pt x="1260" y="450"/>
                  </a:cubicBezTo>
                  <a:cubicBezTo>
                    <a:pt x="1466" y="512"/>
                    <a:pt x="1680" y="553"/>
                    <a:pt x="1897" y="551"/>
                  </a:cubicBezTo>
                  <a:cubicBezTo>
                    <a:pt x="2113" y="552"/>
                    <a:pt x="2331" y="507"/>
                    <a:pt x="2527" y="416"/>
                  </a:cubicBezTo>
                  <a:cubicBezTo>
                    <a:pt x="2625" y="370"/>
                    <a:pt x="2717" y="312"/>
                    <a:pt x="2801" y="243"/>
                  </a:cubicBezTo>
                  <a:cubicBezTo>
                    <a:pt x="2820" y="227"/>
                    <a:pt x="2839" y="210"/>
                    <a:pt x="2857" y="192"/>
                  </a:cubicBezTo>
                  <a:cubicBezTo>
                    <a:pt x="2876" y="210"/>
                    <a:pt x="2894" y="227"/>
                    <a:pt x="2914" y="243"/>
                  </a:cubicBezTo>
                  <a:cubicBezTo>
                    <a:pt x="2997" y="312"/>
                    <a:pt x="3089" y="370"/>
                    <a:pt x="3187" y="416"/>
                  </a:cubicBezTo>
                  <a:cubicBezTo>
                    <a:pt x="3383" y="507"/>
                    <a:pt x="3601" y="552"/>
                    <a:pt x="3818" y="551"/>
                  </a:cubicBezTo>
                  <a:cubicBezTo>
                    <a:pt x="4034" y="553"/>
                    <a:pt x="4249" y="512"/>
                    <a:pt x="4454" y="450"/>
                  </a:cubicBezTo>
                  <a:cubicBezTo>
                    <a:pt x="4557" y="421"/>
                    <a:pt x="4657" y="379"/>
                    <a:pt x="4756" y="344"/>
                  </a:cubicBezTo>
                  <a:cubicBezTo>
                    <a:pt x="4856" y="310"/>
                    <a:pt x="4957" y="280"/>
                    <a:pt x="5061" y="263"/>
                  </a:cubicBezTo>
                  <a:cubicBezTo>
                    <a:pt x="5164" y="248"/>
                    <a:pt x="5271" y="242"/>
                    <a:pt x="5373" y="269"/>
                  </a:cubicBezTo>
                  <a:cubicBezTo>
                    <a:pt x="5474" y="294"/>
                    <a:pt x="5568" y="352"/>
                    <a:pt x="5627" y="439"/>
                  </a:cubicBezTo>
                  <a:cubicBezTo>
                    <a:pt x="5659" y="480"/>
                    <a:pt x="5674" y="531"/>
                    <a:pt x="5677" y="582"/>
                  </a:cubicBezTo>
                  <a:cubicBezTo>
                    <a:pt x="5679" y="633"/>
                    <a:pt x="5670" y="685"/>
                    <a:pt x="5651" y="733"/>
                  </a:cubicBezTo>
                  <a:cubicBezTo>
                    <a:pt x="5616" y="830"/>
                    <a:pt x="5546" y="911"/>
                    <a:pt x="5459" y="963"/>
                  </a:cubicBezTo>
                  <a:cubicBezTo>
                    <a:pt x="5372" y="1016"/>
                    <a:pt x="5270" y="1042"/>
                    <a:pt x="5168" y="1043"/>
                  </a:cubicBezTo>
                  <a:cubicBezTo>
                    <a:pt x="5067" y="1045"/>
                    <a:pt x="4962" y="1021"/>
                    <a:pt x="4887" y="956"/>
                  </a:cubicBezTo>
                  <a:cubicBezTo>
                    <a:pt x="4813" y="893"/>
                    <a:pt x="4769" y="784"/>
                    <a:pt x="4804" y="690"/>
                  </a:cubicBezTo>
                  <a:cubicBezTo>
                    <a:pt x="4836" y="599"/>
                    <a:pt x="4958" y="536"/>
                    <a:pt x="5053" y="586"/>
                  </a:cubicBezTo>
                  <a:cubicBezTo>
                    <a:pt x="5056" y="582"/>
                    <a:pt x="5056" y="582"/>
                    <a:pt x="5056" y="582"/>
                  </a:cubicBezTo>
                  <a:cubicBezTo>
                    <a:pt x="5011" y="549"/>
                    <a:pt x="4949" y="547"/>
                    <a:pt x="4897" y="566"/>
                  </a:cubicBezTo>
                  <a:cubicBezTo>
                    <a:pt x="4845" y="585"/>
                    <a:pt x="4798" y="624"/>
                    <a:pt x="4775" y="678"/>
                  </a:cubicBezTo>
                  <a:cubicBezTo>
                    <a:pt x="4730" y="786"/>
                    <a:pt x="4772" y="914"/>
                    <a:pt x="4857" y="990"/>
                  </a:cubicBezTo>
                  <a:cubicBezTo>
                    <a:pt x="4943" y="1066"/>
                    <a:pt x="5059" y="1095"/>
                    <a:pt x="5169" y="1095"/>
                  </a:cubicBezTo>
                  <a:cubicBezTo>
                    <a:pt x="5280" y="1095"/>
                    <a:pt x="5391" y="1063"/>
                    <a:pt x="5485" y="1003"/>
                  </a:cubicBezTo>
                  <a:cubicBezTo>
                    <a:pt x="5578" y="942"/>
                    <a:pt x="5649" y="848"/>
                    <a:pt x="5681" y="743"/>
                  </a:cubicBezTo>
                  <a:cubicBezTo>
                    <a:pt x="5714" y="640"/>
                    <a:pt x="5712" y="516"/>
                    <a:pt x="5643" y="427"/>
                  </a:cubicBezTo>
                  <a:cubicBezTo>
                    <a:pt x="5579" y="340"/>
                    <a:pt x="5483" y="276"/>
                    <a:pt x="5378" y="2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968462" y="3278003"/>
            <a:ext cx="6255076" cy="1519668"/>
            <a:chOff x="3264787" y="2417100"/>
            <a:chExt cx="6255076" cy="1519668"/>
          </a:xfrm>
        </p:grpSpPr>
        <p:sp>
          <p:nvSpPr>
            <p:cNvPr id="19" name="文本框 18"/>
            <p:cNvSpPr txBox="1"/>
            <p:nvPr/>
          </p:nvSpPr>
          <p:spPr>
            <a:xfrm>
              <a:off x="3264787" y="2417100"/>
              <a:ext cx="625507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4400" dirty="0">
                  <a:solidFill>
                    <a:srgbClr val="57668A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380622" y="3235999"/>
              <a:ext cx="4023405" cy="700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937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26"/>
          <p:cNvGrpSpPr/>
          <p:nvPr/>
        </p:nvGrpSpPr>
        <p:grpSpPr>
          <a:xfrm>
            <a:off x="6227842" y="4214439"/>
            <a:ext cx="411956" cy="477440"/>
            <a:chOff x="7505700" y="4846638"/>
            <a:chExt cx="549275" cy="636587"/>
          </a:xfrm>
        </p:grpSpPr>
        <p:sp>
          <p:nvSpPr>
            <p:cNvPr id="20" name="六边形 19"/>
            <p:cNvSpPr/>
            <p:nvPr/>
          </p:nvSpPr>
          <p:spPr>
            <a:xfrm rot="16200000">
              <a:off x="7462044" y="4890294"/>
              <a:ext cx="636587" cy="549275"/>
            </a:xfrm>
            <a:prstGeom prst="hexagon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5"/>
            <p:cNvGrpSpPr/>
            <p:nvPr/>
          </p:nvGrpSpPr>
          <p:grpSpPr>
            <a:xfrm>
              <a:off x="7641497" y="4984329"/>
              <a:ext cx="277832" cy="362710"/>
              <a:chOff x="6548410" y="5124435"/>
              <a:chExt cx="538723" cy="703303"/>
            </a:xfrm>
            <a:solidFill>
              <a:schemeClr val="bg1"/>
            </a:solidFill>
          </p:grpSpPr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6597784" y="5124435"/>
                <a:ext cx="439976" cy="450948"/>
              </a:xfrm>
              <a:custGeom>
                <a:avLst/>
                <a:gdLst>
                  <a:gd name="T0" fmla="*/ 16 w 509"/>
                  <a:gd name="T1" fmla="*/ 394 h 522"/>
                  <a:gd name="T2" fmla="*/ 111 w 509"/>
                  <a:gd name="T3" fmla="*/ 413 h 522"/>
                  <a:gd name="T4" fmla="*/ 129 w 509"/>
                  <a:gd name="T5" fmla="*/ 414 h 522"/>
                  <a:gd name="T6" fmla="*/ 254 w 509"/>
                  <a:gd name="T7" fmla="*/ 394 h 522"/>
                  <a:gd name="T8" fmla="*/ 380 w 509"/>
                  <a:gd name="T9" fmla="*/ 414 h 522"/>
                  <a:gd name="T10" fmla="*/ 398 w 509"/>
                  <a:gd name="T11" fmla="*/ 413 h 522"/>
                  <a:gd name="T12" fmla="*/ 493 w 509"/>
                  <a:gd name="T13" fmla="*/ 394 h 522"/>
                  <a:gd name="T14" fmla="*/ 509 w 509"/>
                  <a:gd name="T15" fmla="*/ 410 h 522"/>
                  <a:gd name="T16" fmla="*/ 509 w 509"/>
                  <a:gd name="T17" fmla="*/ 432 h 522"/>
                  <a:gd name="T18" fmla="*/ 254 w 509"/>
                  <a:gd name="T19" fmla="*/ 522 h 522"/>
                  <a:gd name="T20" fmla="*/ 0 w 509"/>
                  <a:gd name="T21" fmla="*/ 432 h 522"/>
                  <a:gd name="T22" fmla="*/ 0 w 509"/>
                  <a:gd name="T23" fmla="*/ 410 h 522"/>
                  <a:gd name="T24" fmla="*/ 16 w 509"/>
                  <a:gd name="T25" fmla="*/ 394 h 522"/>
                  <a:gd name="T26" fmla="*/ 385 w 509"/>
                  <a:gd name="T27" fmla="*/ 337 h 522"/>
                  <a:gd name="T28" fmla="*/ 366 w 509"/>
                  <a:gd name="T29" fmla="*/ 334 h 522"/>
                  <a:gd name="T30" fmla="*/ 254 w 509"/>
                  <a:gd name="T31" fmla="*/ 356 h 522"/>
                  <a:gd name="T32" fmla="*/ 142 w 509"/>
                  <a:gd name="T33" fmla="*/ 334 h 522"/>
                  <a:gd name="T34" fmla="*/ 124 w 509"/>
                  <a:gd name="T35" fmla="*/ 337 h 522"/>
                  <a:gd name="T36" fmla="*/ 83 w 509"/>
                  <a:gd name="T37" fmla="*/ 305 h 522"/>
                  <a:gd name="T38" fmla="*/ 70 w 509"/>
                  <a:gd name="T39" fmla="*/ 80 h 522"/>
                  <a:gd name="T40" fmla="*/ 150 w 509"/>
                  <a:gd name="T41" fmla="*/ 0 h 522"/>
                  <a:gd name="T42" fmla="*/ 199 w 509"/>
                  <a:gd name="T43" fmla="*/ 7 h 522"/>
                  <a:gd name="T44" fmla="*/ 254 w 509"/>
                  <a:gd name="T45" fmla="*/ 0 h 522"/>
                  <a:gd name="T46" fmla="*/ 310 w 509"/>
                  <a:gd name="T47" fmla="*/ 7 h 522"/>
                  <a:gd name="T48" fmla="*/ 359 w 509"/>
                  <a:gd name="T49" fmla="*/ 0 h 522"/>
                  <a:gd name="T50" fmla="*/ 439 w 509"/>
                  <a:gd name="T51" fmla="*/ 80 h 522"/>
                  <a:gd name="T52" fmla="*/ 426 w 509"/>
                  <a:gd name="T53" fmla="*/ 305 h 522"/>
                  <a:gd name="T54" fmla="*/ 385 w 509"/>
                  <a:gd name="T55" fmla="*/ 337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522">
                    <a:moveTo>
                      <a:pt x="16" y="394"/>
                    </a:moveTo>
                    <a:cubicBezTo>
                      <a:pt x="65" y="394"/>
                      <a:pt x="88" y="405"/>
                      <a:pt x="111" y="413"/>
                    </a:cubicBezTo>
                    <a:cubicBezTo>
                      <a:pt x="117" y="415"/>
                      <a:pt x="122" y="416"/>
                      <a:pt x="129" y="414"/>
                    </a:cubicBezTo>
                    <a:cubicBezTo>
                      <a:pt x="157" y="407"/>
                      <a:pt x="205" y="394"/>
                      <a:pt x="254" y="394"/>
                    </a:cubicBezTo>
                    <a:cubicBezTo>
                      <a:pt x="304" y="394"/>
                      <a:pt x="352" y="407"/>
                      <a:pt x="380" y="414"/>
                    </a:cubicBezTo>
                    <a:cubicBezTo>
                      <a:pt x="387" y="416"/>
                      <a:pt x="392" y="415"/>
                      <a:pt x="398" y="413"/>
                    </a:cubicBezTo>
                    <a:cubicBezTo>
                      <a:pt x="421" y="405"/>
                      <a:pt x="444" y="394"/>
                      <a:pt x="493" y="394"/>
                    </a:cubicBezTo>
                    <a:cubicBezTo>
                      <a:pt x="501" y="394"/>
                      <a:pt x="509" y="402"/>
                      <a:pt x="509" y="410"/>
                    </a:cubicBezTo>
                    <a:cubicBezTo>
                      <a:pt x="509" y="432"/>
                      <a:pt x="509" y="432"/>
                      <a:pt x="509" y="432"/>
                    </a:cubicBezTo>
                    <a:cubicBezTo>
                      <a:pt x="509" y="492"/>
                      <a:pt x="366" y="522"/>
                      <a:pt x="254" y="522"/>
                    </a:cubicBezTo>
                    <a:cubicBezTo>
                      <a:pt x="143" y="522"/>
                      <a:pt x="0" y="492"/>
                      <a:pt x="0" y="432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401"/>
                      <a:pt x="7" y="394"/>
                      <a:pt x="16" y="394"/>
                    </a:cubicBezTo>
                    <a:close/>
                    <a:moveTo>
                      <a:pt x="385" y="337"/>
                    </a:moveTo>
                    <a:cubicBezTo>
                      <a:pt x="378" y="336"/>
                      <a:pt x="373" y="333"/>
                      <a:pt x="366" y="334"/>
                    </a:cubicBezTo>
                    <a:cubicBezTo>
                      <a:pt x="338" y="341"/>
                      <a:pt x="305" y="356"/>
                      <a:pt x="254" y="356"/>
                    </a:cubicBezTo>
                    <a:cubicBezTo>
                      <a:pt x="204" y="356"/>
                      <a:pt x="171" y="341"/>
                      <a:pt x="142" y="334"/>
                    </a:cubicBezTo>
                    <a:cubicBezTo>
                      <a:pt x="136" y="333"/>
                      <a:pt x="131" y="336"/>
                      <a:pt x="124" y="337"/>
                    </a:cubicBezTo>
                    <a:cubicBezTo>
                      <a:pt x="107" y="338"/>
                      <a:pt x="84" y="323"/>
                      <a:pt x="83" y="305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68" y="36"/>
                      <a:pt x="106" y="0"/>
                      <a:pt x="150" y="0"/>
                    </a:cubicBezTo>
                    <a:cubicBezTo>
                      <a:pt x="171" y="0"/>
                      <a:pt x="184" y="7"/>
                      <a:pt x="199" y="7"/>
                    </a:cubicBezTo>
                    <a:cubicBezTo>
                      <a:pt x="214" y="7"/>
                      <a:pt x="233" y="0"/>
                      <a:pt x="254" y="0"/>
                    </a:cubicBezTo>
                    <a:cubicBezTo>
                      <a:pt x="276" y="0"/>
                      <a:pt x="295" y="7"/>
                      <a:pt x="310" y="7"/>
                    </a:cubicBezTo>
                    <a:cubicBezTo>
                      <a:pt x="325" y="7"/>
                      <a:pt x="338" y="0"/>
                      <a:pt x="359" y="0"/>
                    </a:cubicBezTo>
                    <a:cubicBezTo>
                      <a:pt x="403" y="0"/>
                      <a:pt x="439" y="36"/>
                      <a:pt x="439" y="80"/>
                    </a:cubicBezTo>
                    <a:cubicBezTo>
                      <a:pt x="439" y="155"/>
                      <a:pt x="426" y="230"/>
                      <a:pt x="426" y="305"/>
                    </a:cubicBezTo>
                    <a:cubicBezTo>
                      <a:pt x="426" y="323"/>
                      <a:pt x="402" y="338"/>
                      <a:pt x="385" y="3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22"/>
              <p:cNvSpPr>
                <a:spLocks noEditPoints="1"/>
              </p:cNvSpPr>
              <p:nvPr/>
            </p:nvSpPr>
            <p:spPr bwMode="auto">
              <a:xfrm>
                <a:off x="6548410" y="5257562"/>
                <a:ext cx="538723" cy="570176"/>
              </a:xfrm>
              <a:custGeom>
                <a:avLst/>
                <a:gdLst>
                  <a:gd name="T0" fmla="*/ 100 w 623"/>
                  <a:gd name="T1" fmla="*/ 153 h 660"/>
                  <a:gd name="T2" fmla="*/ 73 w 623"/>
                  <a:gd name="T3" fmla="*/ 183 h 660"/>
                  <a:gd name="T4" fmla="*/ 43 w 623"/>
                  <a:gd name="T5" fmla="*/ 156 h 660"/>
                  <a:gd name="T6" fmla="*/ 30 w 623"/>
                  <a:gd name="T7" fmla="*/ 45 h 660"/>
                  <a:gd name="T8" fmla="*/ 94 w 623"/>
                  <a:gd name="T9" fmla="*/ 41 h 660"/>
                  <a:gd name="T10" fmla="*/ 100 w 623"/>
                  <a:gd name="T11" fmla="*/ 153 h 660"/>
                  <a:gd name="T12" fmla="*/ 76 w 623"/>
                  <a:gd name="T13" fmla="*/ 502 h 660"/>
                  <a:gd name="T14" fmla="*/ 57 w 623"/>
                  <a:gd name="T15" fmla="*/ 521 h 660"/>
                  <a:gd name="T16" fmla="*/ 38 w 623"/>
                  <a:gd name="T17" fmla="*/ 502 h 660"/>
                  <a:gd name="T18" fmla="*/ 38 w 623"/>
                  <a:gd name="T19" fmla="*/ 487 h 660"/>
                  <a:gd name="T20" fmla="*/ 78 w 623"/>
                  <a:gd name="T21" fmla="*/ 440 h 660"/>
                  <a:gd name="T22" fmla="*/ 289 w 623"/>
                  <a:gd name="T23" fmla="*/ 406 h 660"/>
                  <a:gd name="T24" fmla="*/ 334 w 623"/>
                  <a:gd name="T25" fmla="*/ 406 h 660"/>
                  <a:gd name="T26" fmla="*/ 545 w 623"/>
                  <a:gd name="T27" fmla="*/ 440 h 660"/>
                  <a:gd name="T28" fmla="*/ 585 w 623"/>
                  <a:gd name="T29" fmla="*/ 487 h 660"/>
                  <a:gd name="T30" fmla="*/ 585 w 623"/>
                  <a:gd name="T31" fmla="*/ 502 h 660"/>
                  <a:gd name="T32" fmla="*/ 566 w 623"/>
                  <a:gd name="T33" fmla="*/ 521 h 660"/>
                  <a:gd name="T34" fmla="*/ 547 w 623"/>
                  <a:gd name="T35" fmla="*/ 502 h 660"/>
                  <a:gd name="T36" fmla="*/ 547 w 623"/>
                  <a:gd name="T37" fmla="*/ 490 h 660"/>
                  <a:gd name="T38" fmla="*/ 538 w 623"/>
                  <a:gd name="T39" fmla="*/ 481 h 660"/>
                  <a:gd name="T40" fmla="*/ 341 w 623"/>
                  <a:gd name="T41" fmla="*/ 468 h 660"/>
                  <a:gd name="T42" fmla="*/ 334 w 623"/>
                  <a:gd name="T43" fmla="*/ 470 h 660"/>
                  <a:gd name="T44" fmla="*/ 331 w 623"/>
                  <a:gd name="T45" fmla="*/ 477 h 660"/>
                  <a:gd name="T46" fmla="*/ 331 w 623"/>
                  <a:gd name="T47" fmla="*/ 502 h 660"/>
                  <a:gd name="T48" fmla="*/ 311 w 623"/>
                  <a:gd name="T49" fmla="*/ 521 h 660"/>
                  <a:gd name="T50" fmla="*/ 292 w 623"/>
                  <a:gd name="T51" fmla="*/ 502 h 660"/>
                  <a:gd name="T52" fmla="*/ 292 w 623"/>
                  <a:gd name="T53" fmla="*/ 477 h 660"/>
                  <a:gd name="T54" fmla="*/ 289 w 623"/>
                  <a:gd name="T55" fmla="*/ 470 h 660"/>
                  <a:gd name="T56" fmla="*/ 282 w 623"/>
                  <a:gd name="T57" fmla="*/ 468 h 660"/>
                  <a:gd name="T58" fmla="*/ 85 w 623"/>
                  <a:gd name="T59" fmla="*/ 481 h 660"/>
                  <a:gd name="T60" fmla="*/ 76 w 623"/>
                  <a:gd name="T61" fmla="*/ 490 h 660"/>
                  <a:gd name="T62" fmla="*/ 76 w 623"/>
                  <a:gd name="T63" fmla="*/ 502 h 660"/>
                  <a:gd name="T64" fmla="*/ 566 w 623"/>
                  <a:gd name="T65" fmla="*/ 545 h 660"/>
                  <a:gd name="T66" fmla="*/ 623 w 623"/>
                  <a:gd name="T67" fmla="*/ 602 h 660"/>
                  <a:gd name="T68" fmla="*/ 566 w 623"/>
                  <a:gd name="T69" fmla="*/ 660 h 660"/>
                  <a:gd name="T70" fmla="*/ 509 w 623"/>
                  <a:gd name="T71" fmla="*/ 602 h 660"/>
                  <a:gd name="T72" fmla="*/ 566 w 623"/>
                  <a:gd name="T73" fmla="*/ 545 h 660"/>
                  <a:gd name="T74" fmla="*/ 57 w 623"/>
                  <a:gd name="T75" fmla="*/ 545 h 660"/>
                  <a:gd name="T76" fmla="*/ 114 w 623"/>
                  <a:gd name="T77" fmla="*/ 602 h 660"/>
                  <a:gd name="T78" fmla="*/ 57 w 623"/>
                  <a:gd name="T79" fmla="*/ 660 h 660"/>
                  <a:gd name="T80" fmla="*/ 0 w 623"/>
                  <a:gd name="T81" fmla="*/ 602 h 660"/>
                  <a:gd name="T82" fmla="*/ 57 w 623"/>
                  <a:gd name="T83" fmla="*/ 545 h 660"/>
                  <a:gd name="T84" fmla="*/ 311 w 623"/>
                  <a:gd name="T85" fmla="*/ 545 h 660"/>
                  <a:gd name="T86" fmla="*/ 369 w 623"/>
                  <a:gd name="T87" fmla="*/ 602 h 660"/>
                  <a:gd name="T88" fmla="*/ 311 w 623"/>
                  <a:gd name="T89" fmla="*/ 660 h 660"/>
                  <a:gd name="T90" fmla="*/ 254 w 623"/>
                  <a:gd name="T91" fmla="*/ 602 h 660"/>
                  <a:gd name="T92" fmla="*/ 311 w 623"/>
                  <a:gd name="T93" fmla="*/ 545 h 660"/>
                  <a:gd name="T94" fmla="*/ 580 w 623"/>
                  <a:gd name="T95" fmla="*/ 156 h 660"/>
                  <a:gd name="T96" fmla="*/ 550 w 623"/>
                  <a:gd name="T97" fmla="*/ 183 h 660"/>
                  <a:gd name="T98" fmla="*/ 523 w 623"/>
                  <a:gd name="T99" fmla="*/ 153 h 660"/>
                  <a:gd name="T100" fmla="*/ 529 w 623"/>
                  <a:gd name="T101" fmla="*/ 41 h 660"/>
                  <a:gd name="T102" fmla="*/ 593 w 623"/>
                  <a:gd name="T103" fmla="*/ 45 h 660"/>
                  <a:gd name="T104" fmla="*/ 580 w 623"/>
                  <a:gd name="T105" fmla="*/ 156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3" h="660">
                    <a:moveTo>
                      <a:pt x="100" y="153"/>
                    </a:moveTo>
                    <a:cubicBezTo>
                      <a:pt x="101" y="169"/>
                      <a:pt x="89" y="182"/>
                      <a:pt x="73" y="183"/>
                    </a:cubicBezTo>
                    <a:cubicBezTo>
                      <a:pt x="57" y="184"/>
                      <a:pt x="44" y="172"/>
                      <a:pt x="43" y="156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12"/>
                      <a:pt x="91" y="0"/>
                      <a:pt x="94" y="41"/>
                    </a:cubicBezTo>
                    <a:cubicBezTo>
                      <a:pt x="100" y="153"/>
                      <a:pt x="100" y="153"/>
                      <a:pt x="100" y="153"/>
                    </a:cubicBezTo>
                    <a:close/>
                    <a:moveTo>
                      <a:pt x="76" y="502"/>
                    </a:moveTo>
                    <a:cubicBezTo>
                      <a:pt x="76" y="513"/>
                      <a:pt x="68" y="521"/>
                      <a:pt x="57" y="521"/>
                    </a:cubicBezTo>
                    <a:cubicBezTo>
                      <a:pt x="47" y="521"/>
                      <a:pt x="38" y="513"/>
                      <a:pt x="38" y="502"/>
                    </a:cubicBezTo>
                    <a:cubicBezTo>
                      <a:pt x="38" y="487"/>
                      <a:pt x="38" y="487"/>
                      <a:pt x="38" y="487"/>
                    </a:cubicBezTo>
                    <a:cubicBezTo>
                      <a:pt x="38" y="464"/>
                      <a:pt x="55" y="444"/>
                      <a:pt x="78" y="440"/>
                    </a:cubicBezTo>
                    <a:cubicBezTo>
                      <a:pt x="289" y="406"/>
                      <a:pt x="289" y="406"/>
                      <a:pt x="289" y="406"/>
                    </a:cubicBezTo>
                    <a:cubicBezTo>
                      <a:pt x="304" y="406"/>
                      <a:pt x="319" y="406"/>
                      <a:pt x="334" y="406"/>
                    </a:cubicBezTo>
                    <a:cubicBezTo>
                      <a:pt x="545" y="440"/>
                      <a:pt x="545" y="440"/>
                      <a:pt x="545" y="440"/>
                    </a:cubicBezTo>
                    <a:cubicBezTo>
                      <a:pt x="568" y="444"/>
                      <a:pt x="585" y="464"/>
                      <a:pt x="585" y="487"/>
                    </a:cubicBezTo>
                    <a:cubicBezTo>
                      <a:pt x="585" y="502"/>
                      <a:pt x="585" y="502"/>
                      <a:pt x="585" y="502"/>
                    </a:cubicBezTo>
                    <a:cubicBezTo>
                      <a:pt x="585" y="513"/>
                      <a:pt x="576" y="521"/>
                      <a:pt x="566" y="521"/>
                    </a:cubicBezTo>
                    <a:cubicBezTo>
                      <a:pt x="555" y="521"/>
                      <a:pt x="547" y="513"/>
                      <a:pt x="547" y="502"/>
                    </a:cubicBezTo>
                    <a:cubicBezTo>
                      <a:pt x="547" y="498"/>
                      <a:pt x="547" y="494"/>
                      <a:pt x="547" y="490"/>
                    </a:cubicBezTo>
                    <a:cubicBezTo>
                      <a:pt x="547" y="485"/>
                      <a:pt x="543" y="481"/>
                      <a:pt x="538" y="481"/>
                    </a:cubicBezTo>
                    <a:cubicBezTo>
                      <a:pt x="341" y="468"/>
                      <a:pt x="341" y="468"/>
                      <a:pt x="341" y="468"/>
                    </a:cubicBezTo>
                    <a:cubicBezTo>
                      <a:pt x="338" y="468"/>
                      <a:pt x="336" y="468"/>
                      <a:pt x="334" y="470"/>
                    </a:cubicBezTo>
                    <a:cubicBezTo>
                      <a:pt x="332" y="472"/>
                      <a:pt x="331" y="475"/>
                      <a:pt x="331" y="477"/>
                    </a:cubicBezTo>
                    <a:cubicBezTo>
                      <a:pt x="331" y="502"/>
                      <a:pt x="331" y="502"/>
                      <a:pt x="331" y="502"/>
                    </a:cubicBezTo>
                    <a:cubicBezTo>
                      <a:pt x="331" y="513"/>
                      <a:pt x="322" y="521"/>
                      <a:pt x="311" y="521"/>
                    </a:cubicBezTo>
                    <a:cubicBezTo>
                      <a:pt x="301" y="521"/>
                      <a:pt x="292" y="513"/>
                      <a:pt x="292" y="502"/>
                    </a:cubicBezTo>
                    <a:cubicBezTo>
                      <a:pt x="292" y="477"/>
                      <a:pt x="292" y="477"/>
                      <a:pt x="292" y="477"/>
                    </a:cubicBezTo>
                    <a:cubicBezTo>
                      <a:pt x="292" y="475"/>
                      <a:pt x="291" y="472"/>
                      <a:pt x="289" y="470"/>
                    </a:cubicBezTo>
                    <a:cubicBezTo>
                      <a:pt x="287" y="468"/>
                      <a:pt x="285" y="468"/>
                      <a:pt x="282" y="468"/>
                    </a:cubicBezTo>
                    <a:cubicBezTo>
                      <a:pt x="85" y="481"/>
                      <a:pt x="85" y="481"/>
                      <a:pt x="85" y="481"/>
                    </a:cubicBezTo>
                    <a:cubicBezTo>
                      <a:pt x="80" y="481"/>
                      <a:pt x="76" y="485"/>
                      <a:pt x="76" y="490"/>
                    </a:cubicBezTo>
                    <a:cubicBezTo>
                      <a:pt x="76" y="502"/>
                      <a:pt x="76" y="502"/>
                      <a:pt x="76" y="502"/>
                    </a:cubicBezTo>
                    <a:close/>
                    <a:moveTo>
                      <a:pt x="566" y="545"/>
                    </a:moveTo>
                    <a:cubicBezTo>
                      <a:pt x="597" y="545"/>
                      <a:pt x="623" y="571"/>
                      <a:pt x="623" y="602"/>
                    </a:cubicBezTo>
                    <a:cubicBezTo>
                      <a:pt x="623" y="634"/>
                      <a:pt x="597" y="660"/>
                      <a:pt x="566" y="660"/>
                    </a:cubicBezTo>
                    <a:cubicBezTo>
                      <a:pt x="534" y="660"/>
                      <a:pt x="509" y="634"/>
                      <a:pt x="509" y="602"/>
                    </a:cubicBezTo>
                    <a:cubicBezTo>
                      <a:pt x="509" y="571"/>
                      <a:pt x="534" y="545"/>
                      <a:pt x="566" y="545"/>
                    </a:cubicBezTo>
                    <a:close/>
                    <a:moveTo>
                      <a:pt x="57" y="545"/>
                    </a:moveTo>
                    <a:cubicBezTo>
                      <a:pt x="89" y="545"/>
                      <a:pt x="114" y="571"/>
                      <a:pt x="114" y="602"/>
                    </a:cubicBezTo>
                    <a:cubicBezTo>
                      <a:pt x="114" y="634"/>
                      <a:pt x="89" y="660"/>
                      <a:pt x="57" y="660"/>
                    </a:cubicBezTo>
                    <a:cubicBezTo>
                      <a:pt x="26" y="660"/>
                      <a:pt x="0" y="634"/>
                      <a:pt x="0" y="602"/>
                    </a:cubicBezTo>
                    <a:cubicBezTo>
                      <a:pt x="0" y="571"/>
                      <a:pt x="26" y="545"/>
                      <a:pt x="57" y="545"/>
                    </a:cubicBezTo>
                    <a:close/>
                    <a:moveTo>
                      <a:pt x="311" y="545"/>
                    </a:moveTo>
                    <a:cubicBezTo>
                      <a:pt x="343" y="545"/>
                      <a:pt x="369" y="571"/>
                      <a:pt x="369" y="602"/>
                    </a:cubicBezTo>
                    <a:cubicBezTo>
                      <a:pt x="369" y="634"/>
                      <a:pt x="343" y="660"/>
                      <a:pt x="311" y="660"/>
                    </a:cubicBezTo>
                    <a:cubicBezTo>
                      <a:pt x="280" y="660"/>
                      <a:pt x="254" y="634"/>
                      <a:pt x="254" y="602"/>
                    </a:cubicBezTo>
                    <a:cubicBezTo>
                      <a:pt x="254" y="571"/>
                      <a:pt x="280" y="545"/>
                      <a:pt x="311" y="545"/>
                    </a:cubicBezTo>
                    <a:close/>
                    <a:moveTo>
                      <a:pt x="580" y="156"/>
                    </a:moveTo>
                    <a:cubicBezTo>
                      <a:pt x="579" y="172"/>
                      <a:pt x="566" y="184"/>
                      <a:pt x="550" y="183"/>
                    </a:cubicBezTo>
                    <a:cubicBezTo>
                      <a:pt x="534" y="182"/>
                      <a:pt x="522" y="169"/>
                      <a:pt x="523" y="153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32" y="0"/>
                      <a:pt x="594" y="12"/>
                      <a:pt x="593" y="45"/>
                    </a:cubicBezTo>
                    <a:cubicBezTo>
                      <a:pt x="580" y="156"/>
                      <a:pt x="580" y="156"/>
                      <a:pt x="580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5"/>
          <p:cNvGrpSpPr/>
          <p:nvPr/>
        </p:nvGrpSpPr>
        <p:grpSpPr>
          <a:xfrm>
            <a:off x="6227842" y="3060472"/>
            <a:ext cx="411956" cy="477441"/>
            <a:chOff x="7505700" y="3413125"/>
            <a:chExt cx="549275" cy="636588"/>
          </a:xfrm>
        </p:grpSpPr>
        <p:sp>
          <p:nvSpPr>
            <p:cNvPr id="28" name="六边形 27"/>
            <p:cNvSpPr/>
            <p:nvPr/>
          </p:nvSpPr>
          <p:spPr>
            <a:xfrm rot="16200000">
              <a:off x="7462044" y="3456781"/>
              <a:ext cx="636588" cy="549275"/>
            </a:xfrm>
            <a:prstGeom prst="hexagon">
              <a:avLst/>
            </a:prstGeom>
            <a:solidFill>
              <a:srgbClr val="57668A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组合 11"/>
            <p:cNvGrpSpPr/>
            <p:nvPr/>
          </p:nvGrpSpPr>
          <p:grpSpPr>
            <a:xfrm>
              <a:off x="7600567" y="3551168"/>
              <a:ext cx="359692" cy="361578"/>
              <a:chOff x="6469046" y="3702469"/>
              <a:chExt cx="697452" cy="701109"/>
            </a:xfrm>
            <a:solidFill>
              <a:schemeClr val="bg1"/>
            </a:solidFill>
          </p:grpSpPr>
          <p:sp>
            <p:nvSpPr>
              <p:cNvPr id="30" name="Freeform 5"/>
              <p:cNvSpPr>
                <a:spLocks noEditPoints="1"/>
              </p:cNvSpPr>
              <p:nvPr/>
            </p:nvSpPr>
            <p:spPr bwMode="auto">
              <a:xfrm>
                <a:off x="6469046" y="3702469"/>
                <a:ext cx="613698" cy="603458"/>
              </a:xfrm>
              <a:custGeom>
                <a:avLst/>
                <a:gdLst>
                  <a:gd name="T0" fmla="*/ 54 w 710"/>
                  <a:gd name="T1" fmla="*/ 87 h 698"/>
                  <a:gd name="T2" fmla="*/ 114 w 710"/>
                  <a:gd name="T3" fmla="*/ 87 h 698"/>
                  <a:gd name="T4" fmla="*/ 114 w 710"/>
                  <a:gd name="T5" fmla="*/ 33 h 698"/>
                  <a:gd name="T6" fmla="*/ 146 w 710"/>
                  <a:gd name="T7" fmla="*/ 1 h 698"/>
                  <a:gd name="T8" fmla="*/ 178 w 710"/>
                  <a:gd name="T9" fmla="*/ 33 h 698"/>
                  <a:gd name="T10" fmla="*/ 178 w 710"/>
                  <a:gd name="T11" fmla="*/ 169 h 698"/>
                  <a:gd name="T12" fmla="*/ 146 w 710"/>
                  <a:gd name="T13" fmla="*/ 201 h 698"/>
                  <a:gd name="T14" fmla="*/ 114 w 710"/>
                  <a:gd name="T15" fmla="*/ 169 h 698"/>
                  <a:gd name="T16" fmla="*/ 114 w 710"/>
                  <a:gd name="T17" fmla="*/ 144 h 698"/>
                  <a:gd name="T18" fmla="*/ 57 w 710"/>
                  <a:gd name="T19" fmla="*/ 144 h 698"/>
                  <a:gd name="T20" fmla="*/ 57 w 710"/>
                  <a:gd name="T21" fmla="*/ 262 h 698"/>
                  <a:gd name="T22" fmla="*/ 653 w 710"/>
                  <a:gd name="T23" fmla="*/ 262 h 698"/>
                  <a:gd name="T24" fmla="*/ 653 w 710"/>
                  <a:gd name="T25" fmla="*/ 144 h 698"/>
                  <a:gd name="T26" fmla="*/ 591 w 710"/>
                  <a:gd name="T27" fmla="*/ 144 h 698"/>
                  <a:gd name="T28" fmla="*/ 591 w 710"/>
                  <a:gd name="T29" fmla="*/ 87 h 698"/>
                  <a:gd name="T30" fmla="*/ 656 w 710"/>
                  <a:gd name="T31" fmla="*/ 87 h 698"/>
                  <a:gd name="T32" fmla="*/ 710 w 710"/>
                  <a:gd name="T33" fmla="*/ 141 h 698"/>
                  <a:gd name="T34" fmla="*/ 710 w 710"/>
                  <a:gd name="T35" fmla="*/ 412 h 698"/>
                  <a:gd name="T36" fmla="*/ 653 w 710"/>
                  <a:gd name="T37" fmla="*/ 393 h 698"/>
                  <a:gd name="T38" fmla="*/ 653 w 710"/>
                  <a:gd name="T39" fmla="*/ 300 h 698"/>
                  <a:gd name="T40" fmla="*/ 57 w 710"/>
                  <a:gd name="T41" fmla="*/ 300 h 698"/>
                  <a:gd name="T42" fmla="*/ 57 w 710"/>
                  <a:gd name="T43" fmla="*/ 641 h 698"/>
                  <a:gd name="T44" fmla="*/ 386 w 710"/>
                  <a:gd name="T45" fmla="*/ 641 h 698"/>
                  <a:gd name="T46" fmla="*/ 401 w 710"/>
                  <a:gd name="T47" fmla="*/ 698 h 698"/>
                  <a:gd name="T48" fmla="*/ 54 w 710"/>
                  <a:gd name="T49" fmla="*/ 698 h 698"/>
                  <a:gd name="T50" fmla="*/ 16 w 710"/>
                  <a:gd name="T51" fmla="*/ 682 h 698"/>
                  <a:gd name="T52" fmla="*/ 0 w 710"/>
                  <a:gd name="T53" fmla="*/ 644 h 698"/>
                  <a:gd name="T54" fmla="*/ 0 w 710"/>
                  <a:gd name="T55" fmla="*/ 141 h 698"/>
                  <a:gd name="T56" fmla="*/ 54 w 710"/>
                  <a:gd name="T57" fmla="*/ 87 h 698"/>
                  <a:gd name="T58" fmla="*/ 365 w 710"/>
                  <a:gd name="T59" fmla="*/ 169 h 698"/>
                  <a:gd name="T60" fmla="*/ 334 w 710"/>
                  <a:gd name="T61" fmla="*/ 201 h 698"/>
                  <a:gd name="T62" fmla="*/ 302 w 710"/>
                  <a:gd name="T63" fmla="*/ 169 h 698"/>
                  <a:gd name="T64" fmla="*/ 302 w 710"/>
                  <a:gd name="T65" fmla="*/ 144 h 698"/>
                  <a:gd name="T66" fmla="*/ 216 w 710"/>
                  <a:gd name="T67" fmla="*/ 144 h 698"/>
                  <a:gd name="T68" fmla="*/ 216 w 710"/>
                  <a:gd name="T69" fmla="*/ 87 h 698"/>
                  <a:gd name="T70" fmla="*/ 302 w 710"/>
                  <a:gd name="T71" fmla="*/ 87 h 698"/>
                  <a:gd name="T72" fmla="*/ 302 w 710"/>
                  <a:gd name="T73" fmla="*/ 32 h 698"/>
                  <a:gd name="T74" fmla="*/ 334 w 710"/>
                  <a:gd name="T75" fmla="*/ 0 h 698"/>
                  <a:gd name="T76" fmla="*/ 365 w 710"/>
                  <a:gd name="T77" fmla="*/ 32 h 698"/>
                  <a:gd name="T78" fmla="*/ 365 w 710"/>
                  <a:gd name="T79" fmla="*/ 169 h 698"/>
                  <a:gd name="T80" fmla="*/ 553 w 710"/>
                  <a:gd name="T81" fmla="*/ 169 h 698"/>
                  <a:gd name="T82" fmla="*/ 521 w 710"/>
                  <a:gd name="T83" fmla="*/ 201 h 698"/>
                  <a:gd name="T84" fmla="*/ 489 w 710"/>
                  <a:gd name="T85" fmla="*/ 169 h 698"/>
                  <a:gd name="T86" fmla="*/ 489 w 710"/>
                  <a:gd name="T87" fmla="*/ 144 h 698"/>
                  <a:gd name="T88" fmla="*/ 403 w 710"/>
                  <a:gd name="T89" fmla="*/ 144 h 698"/>
                  <a:gd name="T90" fmla="*/ 403 w 710"/>
                  <a:gd name="T91" fmla="*/ 87 h 698"/>
                  <a:gd name="T92" fmla="*/ 489 w 710"/>
                  <a:gd name="T93" fmla="*/ 87 h 698"/>
                  <a:gd name="T94" fmla="*/ 489 w 710"/>
                  <a:gd name="T95" fmla="*/ 33 h 698"/>
                  <a:gd name="T96" fmla="*/ 521 w 710"/>
                  <a:gd name="T97" fmla="*/ 1 h 698"/>
                  <a:gd name="T98" fmla="*/ 553 w 710"/>
                  <a:gd name="T99" fmla="*/ 33 h 698"/>
                  <a:gd name="T100" fmla="*/ 553 w 710"/>
                  <a:gd name="T101" fmla="*/ 16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0" h="698">
                    <a:moveTo>
                      <a:pt x="54" y="87"/>
                    </a:moveTo>
                    <a:cubicBezTo>
                      <a:pt x="114" y="87"/>
                      <a:pt x="114" y="87"/>
                      <a:pt x="114" y="87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15"/>
                      <a:pt x="128" y="1"/>
                      <a:pt x="146" y="1"/>
                    </a:cubicBezTo>
                    <a:cubicBezTo>
                      <a:pt x="164" y="1"/>
                      <a:pt x="178" y="15"/>
                      <a:pt x="178" y="33"/>
                    </a:cubicBezTo>
                    <a:cubicBezTo>
                      <a:pt x="178" y="169"/>
                      <a:pt x="178" y="169"/>
                      <a:pt x="178" y="169"/>
                    </a:cubicBezTo>
                    <a:cubicBezTo>
                      <a:pt x="178" y="187"/>
                      <a:pt x="164" y="201"/>
                      <a:pt x="146" y="201"/>
                    </a:cubicBezTo>
                    <a:cubicBezTo>
                      <a:pt x="128" y="201"/>
                      <a:pt x="114" y="187"/>
                      <a:pt x="114" y="169"/>
                    </a:cubicBezTo>
                    <a:cubicBezTo>
                      <a:pt x="114" y="144"/>
                      <a:pt x="114" y="144"/>
                      <a:pt x="114" y="144"/>
                    </a:cubicBezTo>
                    <a:cubicBezTo>
                      <a:pt x="57" y="144"/>
                      <a:pt x="57" y="144"/>
                      <a:pt x="57" y="144"/>
                    </a:cubicBezTo>
                    <a:cubicBezTo>
                      <a:pt x="57" y="262"/>
                      <a:pt x="57" y="262"/>
                      <a:pt x="57" y="262"/>
                    </a:cubicBezTo>
                    <a:cubicBezTo>
                      <a:pt x="653" y="262"/>
                      <a:pt x="653" y="262"/>
                      <a:pt x="653" y="262"/>
                    </a:cubicBezTo>
                    <a:cubicBezTo>
                      <a:pt x="653" y="144"/>
                      <a:pt x="653" y="144"/>
                      <a:pt x="653" y="144"/>
                    </a:cubicBezTo>
                    <a:cubicBezTo>
                      <a:pt x="591" y="144"/>
                      <a:pt x="591" y="144"/>
                      <a:pt x="591" y="144"/>
                    </a:cubicBezTo>
                    <a:cubicBezTo>
                      <a:pt x="591" y="87"/>
                      <a:pt x="591" y="87"/>
                      <a:pt x="591" y="87"/>
                    </a:cubicBezTo>
                    <a:cubicBezTo>
                      <a:pt x="656" y="87"/>
                      <a:pt x="656" y="87"/>
                      <a:pt x="656" y="87"/>
                    </a:cubicBezTo>
                    <a:cubicBezTo>
                      <a:pt x="686" y="87"/>
                      <a:pt x="710" y="111"/>
                      <a:pt x="710" y="141"/>
                    </a:cubicBezTo>
                    <a:cubicBezTo>
                      <a:pt x="710" y="412"/>
                      <a:pt x="710" y="412"/>
                      <a:pt x="710" y="412"/>
                    </a:cubicBezTo>
                    <a:cubicBezTo>
                      <a:pt x="692" y="403"/>
                      <a:pt x="673" y="396"/>
                      <a:pt x="653" y="393"/>
                    </a:cubicBezTo>
                    <a:cubicBezTo>
                      <a:pt x="653" y="300"/>
                      <a:pt x="653" y="300"/>
                      <a:pt x="653" y="300"/>
                    </a:cubicBezTo>
                    <a:cubicBezTo>
                      <a:pt x="57" y="300"/>
                      <a:pt x="57" y="300"/>
                      <a:pt x="57" y="300"/>
                    </a:cubicBezTo>
                    <a:cubicBezTo>
                      <a:pt x="57" y="641"/>
                      <a:pt x="57" y="641"/>
                      <a:pt x="57" y="641"/>
                    </a:cubicBezTo>
                    <a:cubicBezTo>
                      <a:pt x="386" y="641"/>
                      <a:pt x="386" y="641"/>
                      <a:pt x="386" y="641"/>
                    </a:cubicBezTo>
                    <a:cubicBezTo>
                      <a:pt x="388" y="661"/>
                      <a:pt x="393" y="680"/>
                      <a:pt x="401" y="698"/>
                    </a:cubicBezTo>
                    <a:cubicBezTo>
                      <a:pt x="54" y="698"/>
                      <a:pt x="54" y="698"/>
                      <a:pt x="54" y="698"/>
                    </a:cubicBezTo>
                    <a:cubicBezTo>
                      <a:pt x="39" y="698"/>
                      <a:pt x="26" y="692"/>
                      <a:pt x="16" y="682"/>
                    </a:cubicBezTo>
                    <a:cubicBezTo>
                      <a:pt x="6" y="673"/>
                      <a:pt x="0" y="659"/>
                      <a:pt x="0" y="644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11"/>
                      <a:pt x="24" y="87"/>
                      <a:pt x="54" y="87"/>
                    </a:cubicBezTo>
                    <a:close/>
                    <a:moveTo>
                      <a:pt x="365" y="169"/>
                    </a:moveTo>
                    <a:cubicBezTo>
                      <a:pt x="365" y="186"/>
                      <a:pt x="351" y="201"/>
                      <a:pt x="334" y="201"/>
                    </a:cubicBezTo>
                    <a:cubicBezTo>
                      <a:pt x="316" y="201"/>
                      <a:pt x="302" y="186"/>
                      <a:pt x="302" y="169"/>
                    </a:cubicBezTo>
                    <a:cubicBezTo>
                      <a:pt x="302" y="144"/>
                      <a:pt x="302" y="144"/>
                      <a:pt x="302" y="144"/>
                    </a:cubicBezTo>
                    <a:cubicBezTo>
                      <a:pt x="216" y="144"/>
                      <a:pt x="216" y="144"/>
                      <a:pt x="216" y="144"/>
                    </a:cubicBezTo>
                    <a:cubicBezTo>
                      <a:pt x="216" y="87"/>
                      <a:pt x="216" y="87"/>
                      <a:pt x="216" y="87"/>
                    </a:cubicBezTo>
                    <a:cubicBezTo>
                      <a:pt x="302" y="87"/>
                      <a:pt x="302" y="87"/>
                      <a:pt x="302" y="87"/>
                    </a:cubicBezTo>
                    <a:cubicBezTo>
                      <a:pt x="302" y="32"/>
                      <a:pt x="302" y="32"/>
                      <a:pt x="302" y="32"/>
                    </a:cubicBezTo>
                    <a:cubicBezTo>
                      <a:pt x="302" y="15"/>
                      <a:pt x="316" y="0"/>
                      <a:pt x="334" y="0"/>
                    </a:cubicBezTo>
                    <a:cubicBezTo>
                      <a:pt x="351" y="0"/>
                      <a:pt x="365" y="15"/>
                      <a:pt x="365" y="32"/>
                    </a:cubicBezTo>
                    <a:cubicBezTo>
                      <a:pt x="365" y="169"/>
                      <a:pt x="365" y="169"/>
                      <a:pt x="365" y="169"/>
                    </a:cubicBezTo>
                    <a:close/>
                    <a:moveTo>
                      <a:pt x="553" y="169"/>
                    </a:moveTo>
                    <a:cubicBezTo>
                      <a:pt x="553" y="187"/>
                      <a:pt x="539" y="201"/>
                      <a:pt x="521" y="201"/>
                    </a:cubicBezTo>
                    <a:cubicBezTo>
                      <a:pt x="503" y="201"/>
                      <a:pt x="489" y="187"/>
                      <a:pt x="489" y="169"/>
                    </a:cubicBezTo>
                    <a:cubicBezTo>
                      <a:pt x="489" y="144"/>
                      <a:pt x="489" y="144"/>
                      <a:pt x="489" y="144"/>
                    </a:cubicBezTo>
                    <a:cubicBezTo>
                      <a:pt x="403" y="144"/>
                      <a:pt x="403" y="144"/>
                      <a:pt x="403" y="144"/>
                    </a:cubicBezTo>
                    <a:cubicBezTo>
                      <a:pt x="403" y="87"/>
                      <a:pt x="403" y="87"/>
                      <a:pt x="403" y="87"/>
                    </a:cubicBezTo>
                    <a:cubicBezTo>
                      <a:pt x="489" y="87"/>
                      <a:pt x="489" y="87"/>
                      <a:pt x="489" y="87"/>
                    </a:cubicBezTo>
                    <a:cubicBezTo>
                      <a:pt x="489" y="33"/>
                      <a:pt x="489" y="33"/>
                      <a:pt x="489" y="33"/>
                    </a:cubicBezTo>
                    <a:cubicBezTo>
                      <a:pt x="489" y="15"/>
                      <a:pt x="503" y="1"/>
                      <a:pt x="521" y="1"/>
                    </a:cubicBezTo>
                    <a:cubicBezTo>
                      <a:pt x="539" y="1"/>
                      <a:pt x="553" y="15"/>
                      <a:pt x="553" y="33"/>
                    </a:cubicBezTo>
                    <a:cubicBezTo>
                      <a:pt x="553" y="169"/>
                      <a:pt x="553" y="169"/>
                      <a:pt x="55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6"/>
              <p:cNvSpPr>
                <a:spLocks noEditPoints="1"/>
              </p:cNvSpPr>
              <p:nvPr/>
            </p:nvSpPr>
            <p:spPr bwMode="auto">
              <a:xfrm>
                <a:off x="6595224" y="4032725"/>
                <a:ext cx="362075" cy="153973"/>
              </a:xfrm>
              <a:custGeom>
                <a:avLst/>
                <a:gdLst>
                  <a:gd name="T0" fmla="*/ 17 w 419"/>
                  <a:gd name="T1" fmla="*/ 0 h 178"/>
                  <a:gd name="T2" fmla="*/ 84 w 419"/>
                  <a:gd name="T3" fmla="*/ 0 h 178"/>
                  <a:gd name="T4" fmla="*/ 102 w 419"/>
                  <a:gd name="T5" fmla="*/ 18 h 178"/>
                  <a:gd name="T6" fmla="*/ 102 w 419"/>
                  <a:gd name="T7" fmla="*/ 46 h 178"/>
                  <a:gd name="T8" fmla="*/ 84 w 419"/>
                  <a:gd name="T9" fmla="*/ 64 h 178"/>
                  <a:gd name="T10" fmla="*/ 17 w 419"/>
                  <a:gd name="T11" fmla="*/ 64 h 178"/>
                  <a:gd name="T12" fmla="*/ 0 w 419"/>
                  <a:gd name="T13" fmla="*/ 46 h 178"/>
                  <a:gd name="T14" fmla="*/ 0 w 419"/>
                  <a:gd name="T15" fmla="*/ 18 h 178"/>
                  <a:gd name="T16" fmla="*/ 17 w 419"/>
                  <a:gd name="T17" fmla="*/ 0 h 178"/>
                  <a:gd name="T18" fmla="*/ 175 w 419"/>
                  <a:gd name="T19" fmla="*/ 115 h 178"/>
                  <a:gd name="T20" fmla="*/ 245 w 419"/>
                  <a:gd name="T21" fmla="*/ 115 h 178"/>
                  <a:gd name="T22" fmla="*/ 261 w 419"/>
                  <a:gd name="T23" fmla="*/ 131 h 178"/>
                  <a:gd name="T24" fmla="*/ 261 w 419"/>
                  <a:gd name="T25" fmla="*/ 134 h 178"/>
                  <a:gd name="T26" fmla="*/ 245 w 419"/>
                  <a:gd name="T27" fmla="*/ 178 h 178"/>
                  <a:gd name="T28" fmla="*/ 245 w 419"/>
                  <a:gd name="T29" fmla="*/ 178 h 178"/>
                  <a:gd name="T30" fmla="*/ 175 w 419"/>
                  <a:gd name="T31" fmla="*/ 178 h 178"/>
                  <a:gd name="T32" fmla="*/ 159 w 419"/>
                  <a:gd name="T33" fmla="*/ 162 h 178"/>
                  <a:gd name="T34" fmla="*/ 159 w 419"/>
                  <a:gd name="T35" fmla="*/ 131 h 178"/>
                  <a:gd name="T36" fmla="*/ 175 w 419"/>
                  <a:gd name="T37" fmla="*/ 115 h 178"/>
                  <a:gd name="T38" fmla="*/ 16 w 419"/>
                  <a:gd name="T39" fmla="*/ 115 h 178"/>
                  <a:gd name="T40" fmla="*/ 86 w 419"/>
                  <a:gd name="T41" fmla="*/ 115 h 178"/>
                  <a:gd name="T42" fmla="*/ 102 w 419"/>
                  <a:gd name="T43" fmla="*/ 131 h 178"/>
                  <a:gd name="T44" fmla="*/ 102 w 419"/>
                  <a:gd name="T45" fmla="*/ 162 h 178"/>
                  <a:gd name="T46" fmla="*/ 86 w 419"/>
                  <a:gd name="T47" fmla="*/ 178 h 178"/>
                  <a:gd name="T48" fmla="*/ 16 w 419"/>
                  <a:gd name="T49" fmla="*/ 178 h 178"/>
                  <a:gd name="T50" fmla="*/ 0 w 419"/>
                  <a:gd name="T51" fmla="*/ 162 h 178"/>
                  <a:gd name="T52" fmla="*/ 0 w 419"/>
                  <a:gd name="T53" fmla="*/ 131 h 178"/>
                  <a:gd name="T54" fmla="*/ 16 w 419"/>
                  <a:gd name="T55" fmla="*/ 115 h 178"/>
                  <a:gd name="T56" fmla="*/ 334 w 419"/>
                  <a:gd name="T57" fmla="*/ 0 h 178"/>
                  <a:gd name="T58" fmla="*/ 404 w 419"/>
                  <a:gd name="T59" fmla="*/ 0 h 178"/>
                  <a:gd name="T60" fmla="*/ 419 w 419"/>
                  <a:gd name="T61" fmla="*/ 11 h 178"/>
                  <a:gd name="T62" fmla="*/ 321 w 419"/>
                  <a:gd name="T63" fmla="*/ 57 h 178"/>
                  <a:gd name="T64" fmla="*/ 318 w 419"/>
                  <a:gd name="T65" fmla="*/ 48 h 178"/>
                  <a:gd name="T66" fmla="*/ 318 w 419"/>
                  <a:gd name="T67" fmla="*/ 16 h 178"/>
                  <a:gd name="T68" fmla="*/ 334 w 419"/>
                  <a:gd name="T69" fmla="*/ 0 h 178"/>
                  <a:gd name="T70" fmla="*/ 175 w 419"/>
                  <a:gd name="T71" fmla="*/ 0 h 178"/>
                  <a:gd name="T72" fmla="*/ 245 w 419"/>
                  <a:gd name="T73" fmla="*/ 0 h 178"/>
                  <a:gd name="T74" fmla="*/ 261 w 419"/>
                  <a:gd name="T75" fmla="*/ 16 h 178"/>
                  <a:gd name="T76" fmla="*/ 261 w 419"/>
                  <a:gd name="T77" fmla="*/ 48 h 178"/>
                  <a:gd name="T78" fmla="*/ 245 w 419"/>
                  <a:gd name="T79" fmla="*/ 64 h 178"/>
                  <a:gd name="T80" fmla="*/ 175 w 419"/>
                  <a:gd name="T81" fmla="*/ 64 h 178"/>
                  <a:gd name="T82" fmla="*/ 159 w 419"/>
                  <a:gd name="T83" fmla="*/ 48 h 178"/>
                  <a:gd name="T84" fmla="*/ 159 w 419"/>
                  <a:gd name="T85" fmla="*/ 16 h 178"/>
                  <a:gd name="T86" fmla="*/ 175 w 419"/>
                  <a:gd name="T8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9" h="178">
                    <a:moveTo>
                      <a:pt x="17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94" y="0"/>
                      <a:pt x="102" y="8"/>
                      <a:pt x="102" y="18"/>
                    </a:cubicBezTo>
                    <a:cubicBezTo>
                      <a:pt x="102" y="46"/>
                      <a:pt x="102" y="46"/>
                      <a:pt x="102" y="46"/>
                    </a:cubicBezTo>
                    <a:cubicBezTo>
                      <a:pt x="102" y="56"/>
                      <a:pt x="94" y="64"/>
                      <a:pt x="84" y="64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8" y="64"/>
                      <a:pt x="0" y="56"/>
                      <a:pt x="0" y="4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lose/>
                    <a:moveTo>
                      <a:pt x="175" y="115"/>
                    </a:moveTo>
                    <a:cubicBezTo>
                      <a:pt x="245" y="115"/>
                      <a:pt x="245" y="115"/>
                      <a:pt x="245" y="115"/>
                    </a:cubicBezTo>
                    <a:cubicBezTo>
                      <a:pt x="253" y="115"/>
                      <a:pt x="261" y="122"/>
                      <a:pt x="261" y="131"/>
                    </a:cubicBezTo>
                    <a:cubicBezTo>
                      <a:pt x="261" y="134"/>
                      <a:pt x="261" y="134"/>
                      <a:pt x="261" y="134"/>
                    </a:cubicBezTo>
                    <a:cubicBezTo>
                      <a:pt x="254" y="148"/>
                      <a:pt x="249" y="163"/>
                      <a:pt x="245" y="178"/>
                    </a:cubicBezTo>
                    <a:cubicBezTo>
                      <a:pt x="245" y="178"/>
                      <a:pt x="245" y="178"/>
                      <a:pt x="245" y="178"/>
                    </a:cubicBezTo>
                    <a:cubicBezTo>
                      <a:pt x="175" y="178"/>
                      <a:pt x="175" y="178"/>
                      <a:pt x="175" y="178"/>
                    </a:cubicBezTo>
                    <a:cubicBezTo>
                      <a:pt x="166" y="178"/>
                      <a:pt x="159" y="171"/>
                      <a:pt x="159" y="162"/>
                    </a:cubicBezTo>
                    <a:cubicBezTo>
                      <a:pt x="159" y="131"/>
                      <a:pt x="159" y="131"/>
                      <a:pt x="159" y="131"/>
                    </a:cubicBezTo>
                    <a:cubicBezTo>
                      <a:pt x="159" y="122"/>
                      <a:pt x="166" y="115"/>
                      <a:pt x="175" y="115"/>
                    </a:cubicBezTo>
                    <a:close/>
                    <a:moveTo>
                      <a:pt x="16" y="115"/>
                    </a:moveTo>
                    <a:cubicBezTo>
                      <a:pt x="86" y="115"/>
                      <a:pt x="86" y="115"/>
                      <a:pt x="86" y="115"/>
                    </a:cubicBezTo>
                    <a:cubicBezTo>
                      <a:pt x="95" y="115"/>
                      <a:pt x="102" y="122"/>
                      <a:pt x="102" y="131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71"/>
                      <a:pt x="95" y="178"/>
                      <a:pt x="86" y="178"/>
                    </a:cubicBezTo>
                    <a:cubicBezTo>
                      <a:pt x="16" y="178"/>
                      <a:pt x="16" y="178"/>
                      <a:pt x="16" y="178"/>
                    </a:cubicBezTo>
                    <a:cubicBezTo>
                      <a:pt x="7" y="178"/>
                      <a:pt x="0" y="171"/>
                      <a:pt x="0" y="162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22"/>
                      <a:pt x="7" y="115"/>
                      <a:pt x="16" y="115"/>
                    </a:cubicBezTo>
                    <a:close/>
                    <a:moveTo>
                      <a:pt x="334" y="0"/>
                    </a:moveTo>
                    <a:cubicBezTo>
                      <a:pt x="404" y="0"/>
                      <a:pt x="404" y="0"/>
                      <a:pt x="404" y="0"/>
                    </a:cubicBezTo>
                    <a:cubicBezTo>
                      <a:pt x="411" y="0"/>
                      <a:pt x="417" y="5"/>
                      <a:pt x="419" y="11"/>
                    </a:cubicBezTo>
                    <a:cubicBezTo>
                      <a:pt x="383" y="18"/>
                      <a:pt x="349" y="34"/>
                      <a:pt x="321" y="57"/>
                    </a:cubicBezTo>
                    <a:cubicBezTo>
                      <a:pt x="319" y="55"/>
                      <a:pt x="318" y="51"/>
                      <a:pt x="318" y="48"/>
                    </a:cubicBezTo>
                    <a:cubicBezTo>
                      <a:pt x="318" y="16"/>
                      <a:pt x="318" y="16"/>
                      <a:pt x="318" y="16"/>
                    </a:cubicBezTo>
                    <a:cubicBezTo>
                      <a:pt x="318" y="7"/>
                      <a:pt x="325" y="0"/>
                      <a:pt x="334" y="0"/>
                    </a:cubicBezTo>
                    <a:close/>
                    <a:moveTo>
                      <a:pt x="175" y="0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53" y="0"/>
                      <a:pt x="261" y="7"/>
                      <a:pt x="261" y="16"/>
                    </a:cubicBezTo>
                    <a:cubicBezTo>
                      <a:pt x="261" y="48"/>
                      <a:pt x="261" y="48"/>
                      <a:pt x="261" y="48"/>
                    </a:cubicBezTo>
                    <a:cubicBezTo>
                      <a:pt x="261" y="57"/>
                      <a:pt x="253" y="64"/>
                      <a:pt x="24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66" y="64"/>
                      <a:pt x="159" y="57"/>
                      <a:pt x="159" y="48"/>
                    </a:cubicBezTo>
                    <a:cubicBezTo>
                      <a:pt x="159" y="16"/>
                      <a:pt x="159" y="16"/>
                      <a:pt x="159" y="16"/>
                    </a:cubicBezTo>
                    <a:cubicBezTo>
                      <a:pt x="159" y="7"/>
                      <a:pt x="166" y="0"/>
                      <a:pt x="1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7"/>
              <p:cNvSpPr>
                <a:spLocks noEditPoints="1"/>
              </p:cNvSpPr>
              <p:nvPr/>
            </p:nvSpPr>
            <p:spPr bwMode="auto">
              <a:xfrm>
                <a:off x="6826001" y="4063081"/>
                <a:ext cx="340497" cy="340497"/>
              </a:xfrm>
              <a:custGeom>
                <a:avLst/>
                <a:gdLst>
                  <a:gd name="T0" fmla="*/ 197 w 394"/>
                  <a:gd name="T1" fmla="*/ 57 h 394"/>
                  <a:gd name="T2" fmla="*/ 98 w 394"/>
                  <a:gd name="T3" fmla="*/ 98 h 394"/>
                  <a:gd name="T4" fmla="*/ 57 w 394"/>
                  <a:gd name="T5" fmla="*/ 197 h 394"/>
                  <a:gd name="T6" fmla="*/ 98 w 394"/>
                  <a:gd name="T7" fmla="*/ 296 h 394"/>
                  <a:gd name="T8" fmla="*/ 197 w 394"/>
                  <a:gd name="T9" fmla="*/ 337 h 394"/>
                  <a:gd name="T10" fmla="*/ 296 w 394"/>
                  <a:gd name="T11" fmla="*/ 296 h 394"/>
                  <a:gd name="T12" fmla="*/ 337 w 394"/>
                  <a:gd name="T13" fmla="*/ 197 h 394"/>
                  <a:gd name="T14" fmla="*/ 296 w 394"/>
                  <a:gd name="T15" fmla="*/ 98 h 394"/>
                  <a:gd name="T16" fmla="*/ 197 w 394"/>
                  <a:gd name="T17" fmla="*/ 57 h 394"/>
                  <a:gd name="T18" fmla="*/ 58 w 394"/>
                  <a:gd name="T19" fmla="*/ 58 h 394"/>
                  <a:gd name="T20" fmla="*/ 197 w 394"/>
                  <a:gd name="T21" fmla="*/ 0 h 394"/>
                  <a:gd name="T22" fmla="*/ 336 w 394"/>
                  <a:gd name="T23" fmla="*/ 58 h 394"/>
                  <a:gd name="T24" fmla="*/ 394 w 394"/>
                  <a:gd name="T25" fmla="*/ 197 h 394"/>
                  <a:gd name="T26" fmla="*/ 336 w 394"/>
                  <a:gd name="T27" fmla="*/ 336 h 394"/>
                  <a:gd name="T28" fmla="*/ 197 w 394"/>
                  <a:gd name="T29" fmla="*/ 394 h 394"/>
                  <a:gd name="T30" fmla="*/ 58 w 394"/>
                  <a:gd name="T31" fmla="*/ 336 h 394"/>
                  <a:gd name="T32" fmla="*/ 0 w 394"/>
                  <a:gd name="T33" fmla="*/ 197 h 394"/>
                  <a:gd name="T34" fmla="*/ 58 w 394"/>
                  <a:gd name="T35" fmla="*/ 58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4" h="394">
                    <a:moveTo>
                      <a:pt x="197" y="57"/>
                    </a:moveTo>
                    <a:cubicBezTo>
                      <a:pt x="158" y="57"/>
                      <a:pt x="123" y="73"/>
                      <a:pt x="98" y="98"/>
                    </a:cubicBezTo>
                    <a:cubicBezTo>
                      <a:pt x="73" y="124"/>
                      <a:pt x="57" y="158"/>
                      <a:pt x="57" y="197"/>
                    </a:cubicBezTo>
                    <a:cubicBezTo>
                      <a:pt x="57" y="236"/>
                      <a:pt x="73" y="271"/>
                      <a:pt x="98" y="296"/>
                    </a:cubicBezTo>
                    <a:cubicBezTo>
                      <a:pt x="123" y="321"/>
                      <a:pt x="158" y="337"/>
                      <a:pt x="197" y="337"/>
                    </a:cubicBezTo>
                    <a:cubicBezTo>
                      <a:pt x="236" y="337"/>
                      <a:pt x="270" y="321"/>
                      <a:pt x="296" y="296"/>
                    </a:cubicBezTo>
                    <a:cubicBezTo>
                      <a:pt x="321" y="271"/>
                      <a:pt x="337" y="236"/>
                      <a:pt x="337" y="197"/>
                    </a:cubicBezTo>
                    <a:cubicBezTo>
                      <a:pt x="337" y="158"/>
                      <a:pt x="321" y="124"/>
                      <a:pt x="296" y="98"/>
                    </a:cubicBezTo>
                    <a:cubicBezTo>
                      <a:pt x="270" y="73"/>
                      <a:pt x="236" y="57"/>
                      <a:pt x="197" y="57"/>
                    </a:cubicBezTo>
                    <a:close/>
                    <a:moveTo>
                      <a:pt x="58" y="58"/>
                    </a:moveTo>
                    <a:cubicBezTo>
                      <a:pt x="93" y="22"/>
                      <a:pt x="143" y="0"/>
                      <a:pt x="197" y="0"/>
                    </a:cubicBezTo>
                    <a:cubicBezTo>
                      <a:pt x="251" y="0"/>
                      <a:pt x="301" y="22"/>
                      <a:pt x="336" y="58"/>
                    </a:cubicBezTo>
                    <a:cubicBezTo>
                      <a:pt x="372" y="93"/>
                      <a:pt x="394" y="143"/>
                      <a:pt x="394" y="197"/>
                    </a:cubicBezTo>
                    <a:cubicBezTo>
                      <a:pt x="394" y="252"/>
                      <a:pt x="372" y="301"/>
                      <a:pt x="336" y="336"/>
                    </a:cubicBezTo>
                    <a:cubicBezTo>
                      <a:pt x="301" y="372"/>
                      <a:pt x="251" y="394"/>
                      <a:pt x="197" y="394"/>
                    </a:cubicBezTo>
                    <a:cubicBezTo>
                      <a:pt x="143" y="394"/>
                      <a:pt x="93" y="372"/>
                      <a:pt x="58" y="336"/>
                    </a:cubicBezTo>
                    <a:cubicBezTo>
                      <a:pt x="22" y="301"/>
                      <a:pt x="0" y="252"/>
                      <a:pt x="0" y="197"/>
                    </a:cubicBezTo>
                    <a:cubicBezTo>
                      <a:pt x="0" y="143"/>
                      <a:pt x="22" y="93"/>
                      <a:pt x="5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8"/>
              <p:cNvSpPr/>
              <p:nvPr/>
            </p:nvSpPr>
            <p:spPr bwMode="auto">
              <a:xfrm>
                <a:off x="6923651" y="4160731"/>
                <a:ext cx="99479" cy="100211"/>
              </a:xfrm>
              <a:custGeom>
                <a:avLst/>
                <a:gdLst>
                  <a:gd name="T0" fmla="*/ 55 w 115"/>
                  <a:gd name="T1" fmla="*/ 83 h 116"/>
                  <a:gd name="T2" fmla="*/ 64 w 115"/>
                  <a:gd name="T3" fmla="*/ 104 h 116"/>
                  <a:gd name="T4" fmla="*/ 104 w 115"/>
                  <a:gd name="T5" fmla="*/ 104 h 116"/>
                  <a:gd name="T6" fmla="*/ 104 w 115"/>
                  <a:gd name="T7" fmla="*/ 64 h 116"/>
                  <a:gd name="T8" fmla="*/ 82 w 115"/>
                  <a:gd name="T9" fmla="*/ 56 h 116"/>
                  <a:gd name="T10" fmla="*/ 34 w 115"/>
                  <a:gd name="T11" fmla="*/ 8 h 116"/>
                  <a:gd name="T12" fmla="*/ 8 w 115"/>
                  <a:gd name="T13" fmla="*/ 8 h 116"/>
                  <a:gd name="T14" fmla="*/ 8 w 115"/>
                  <a:gd name="T15" fmla="*/ 35 h 116"/>
                  <a:gd name="T16" fmla="*/ 55 w 115"/>
                  <a:gd name="T17" fmla="*/ 8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6">
                    <a:moveTo>
                      <a:pt x="55" y="83"/>
                    </a:moveTo>
                    <a:cubicBezTo>
                      <a:pt x="55" y="90"/>
                      <a:pt x="58" y="98"/>
                      <a:pt x="64" y="104"/>
                    </a:cubicBezTo>
                    <a:cubicBezTo>
                      <a:pt x="75" y="116"/>
                      <a:pt x="93" y="116"/>
                      <a:pt x="104" y="104"/>
                    </a:cubicBezTo>
                    <a:cubicBezTo>
                      <a:pt x="115" y="93"/>
                      <a:pt x="115" y="75"/>
                      <a:pt x="104" y="64"/>
                    </a:cubicBezTo>
                    <a:cubicBezTo>
                      <a:pt x="98" y="58"/>
                      <a:pt x="90" y="55"/>
                      <a:pt x="82" y="56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27" y="0"/>
                      <a:pt x="15" y="0"/>
                      <a:pt x="8" y="8"/>
                    </a:cubicBezTo>
                    <a:cubicBezTo>
                      <a:pt x="0" y="15"/>
                      <a:pt x="0" y="27"/>
                      <a:pt x="8" y="35"/>
                    </a:cubicBezTo>
                    <a:cubicBezTo>
                      <a:pt x="55" y="83"/>
                      <a:pt x="55" y="83"/>
                      <a:pt x="5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24"/>
          <p:cNvGrpSpPr/>
          <p:nvPr/>
        </p:nvGrpSpPr>
        <p:grpSpPr>
          <a:xfrm>
            <a:off x="6227842" y="1836781"/>
            <a:ext cx="411956" cy="477441"/>
            <a:chOff x="7505700" y="1882775"/>
            <a:chExt cx="549275" cy="636588"/>
          </a:xfrm>
        </p:grpSpPr>
        <p:sp>
          <p:nvSpPr>
            <p:cNvPr id="38" name="六边形 37"/>
            <p:cNvSpPr/>
            <p:nvPr/>
          </p:nvSpPr>
          <p:spPr>
            <a:xfrm rot="16200000">
              <a:off x="7462044" y="1926431"/>
              <a:ext cx="636588" cy="549275"/>
            </a:xfrm>
            <a:prstGeom prst="hexagon">
              <a:avLst/>
            </a:prstGeom>
            <a:solidFill>
              <a:srgbClr val="748BC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组合 19"/>
            <p:cNvGrpSpPr/>
            <p:nvPr/>
          </p:nvGrpSpPr>
          <p:grpSpPr>
            <a:xfrm>
              <a:off x="7611830" y="2019643"/>
              <a:ext cx="297260" cy="362332"/>
              <a:chOff x="3683997" y="856343"/>
              <a:chExt cx="576394" cy="702571"/>
            </a:xfrm>
            <a:solidFill>
              <a:schemeClr val="bg1"/>
            </a:solidFill>
          </p:grpSpPr>
          <p:sp>
            <p:nvSpPr>
              <p:cNvPr id="40" name="Freeform 34"/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35"/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" name="组合 27"/>
          <p:cNvGrpSpPr/>
          <p:nvPr/>
        </p:nvGrpSpPr>
        <p:grpSpPr>
          <a:xfrm>
            <a:off x="6760052" y="1761161"/>
            <a:ext cx="3698065" cy="890315"/>
            <a:chOff x="8215313" y="1674813"/>
            <a:chExt cx="4930754" cy="1187088"/>
          </a:xfrm>
        </p:grpSpPr>
        <p:sp>
          <p:nvSpPr>
            <p:cNvPr id="43" name="矩形 42"/>
            <p:cNvSpPr/>
            <p:nvPr/>
          </p:nvSpPr>
          <p:spPr>
            <a:xfrm>
              <a:off x="8215313" y="2129648"/>
              <a:ext cx="4930754" cy="7322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215313" y="1674813"/>
              <a:ext cx="3914754" cy="53348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135849" y="4958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110" y="1122215"/>
            <a:ext cx="5568025" cy="4302565"/>
          </a:xfrm>
          <a:prstGeom prst="rect">
            <a:avLst/>
          </a:prstGeom>
        </p:spPr>
      </p:pic>
      <p:grpSp>
        <p:nvGrpSpPr>
          <p:cNvPr id="48" name="组合 27"/>
          <p:cNvGrpSpPr/>
          <p:nvPr/>
        </p:nvGrpSpPr>
        <p:grpSpPr>
          <a:xfrm>
            <a:off x="6760052" y="2984543"/>
            <a:ext cx="3698065" cy="890315"/>
            <a:chOff x="8215313" y="1674813"/>
            <a:chExt cx="4930754" cy="1187088"/>
          </a:xfrm>
        </p:grpSpPr>
        <p:sp>
          <p:nvSpPr>
            <p:cNvPr id="49" name="矩形 48"/>
            <p:cNvSpPr/>
            <p:nvPr/>
          </p:nvSpPr>
          <p:spPr>
            <a:xfrm>
              <a:off x="8215313" y="2129648"/>
              <a:ext cx="4930754" cy="7322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215313" y="1674813"/>
              <a:ext cx="3914754" cy="53348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51" name="组合 27"/>
          <p:cNvGrpSpPr/>
          <p:nvPr/>
        </p:nvGrpSpPr>
        <p:grpSpPr>
          <a:xfrm>
            <a:off x="6760052" y="4207925"/>
            <a:ext cx="3698065" cy="890315"/>
            <a:chOff x="8215313" y="1674813"/>
            <a:chExt cx="4930754" cy="1187088"/>
          </a:xfrm>
        </p:grpSpPr>
        <p:sp>
          <p:nvSpPr>
            <p:cNvPr id="52" name="矩形 51"/>
            <p:cNvSpPr/>
            <p:nvPr/>
          </p:nvSpPr>
          <p:spPr>
            <a:xfrm>
              <a:off x="8215313" y="2129648"/>
              <a:ext cx="4930754" cy="7322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215313" y="1674813"/>
              <a:ext cx="3914754" cy="53348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4499876" y="1746943"/>
            <a:ext cx="3144838" cy="2044878"/>
            <a:chOff x="7601517" y="1869937"/>
            <a:chExt cx="3144838" cy="1992313"/>
          </a:xfrm>
        </p:grpSpPr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7601517" y="1869937"/>
              <a:ext cx="3144838" cy="1992313"/>
            </a:xfrm>
            <a:prstGeom prst="rect">
              <a:avLst/>
            </a:prstGeom>
            <a:solidFill>
              <a:srgbClr val="57668A"/>
            </a:solidFill>
            <a:ln>
              <a:noFill/>
            </a:ln>
          </p:spPr>
          <p:txBody>
            <a:bodyPr anchor="ctr"/>
            <a:lstStyle>
              <a:lvl1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id-ID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矩形 40"/>
            <p:cNvSpPr>
              <a:spLocks noChangeArrowheads="1"/>
            </p:cNvSpPr>
            <p:nvPr/>
          </p:nvSpPr>
          <p:spPr bwMode="auto">
            <a:xfrm>
              <a:off x="7860280" y="2503349"/>
              <a:ext cx="2554287" cy="734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0" name="TextBox 13"/>
            <p:cNvSpPr txBox="1">
              <a:spLocks noChangeArrowheads="1"/>
            </p:cNvSpPr>
            <p:nvPr/>
          </p:nvSpPr>
          <p:spPr bwMode="auto">
            <a:xfrm>
              <a:off x="7968230" y="2177912"/>
              <a:ext cx="2338387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419" y="1741795"/>
            <a:ext cx="3056410" cy="20337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85" y="1765537"/>
            <a:ext cx="3039426" cy="202628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75784" y="3904023"/>
            <a:ext cx="9735115" cy="1290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1135849" y="4958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47" name="Freeform 5"/>
          <p:cNvSpPr/>
          <p:nvPr/>
        </p:nvSpPr>
        <p:spPr bwMode="auto">
          <a:xfrm>
            <a:off x="4326648" y="1948987"/>
            <a:ext cx="3403122" cy="3640038"/>
          </a:xfrm>
          <a:custGeom>
            <a:avLst/>
            <a:gdLst>
              <a:gd name="T0" fmla="*/ 2147483646 w 1045"/>
              <a:gd name="T1" fmla="*/ 2147483646 h 1279"/>
              <a:gd name="T2" fmla="*/ 2147483646 w 1045"/>
              <a:gd name="T3" fmla="*/ 2147483646 h 1279"/>
              <a:gd name="T4" fmla="*/ 2147483646 w 1045"/>
              <a:gd name="T5" fmla="*/ 2147483646 h 1279"/>
              <a:gd name="T6" fmla="*/ 2147483646 w 1045"/>
              <a:gd name="T7" fmla="*/ 2147483646 h 1279"/>
              <a:gd name="T8" fmla="*/ 2147483646 w 1045"/>
              <a:gd name="T9" fmla="*/ 2147483646 h 1279"/>
              <a:gd name="T10" fmla="*/ 0 w 1045"/>
              <a:gd name="T11" fmla="*/ 2147483646 h 1279"/>
              <a:gd name="T12" fmla="*/ 2147483646 w 1045"/>
              <a:gd name="T13" fmla="*/ 2147483646 h 1279"/>
              <a:gd name="T14" fmla="*/ 2147483646 w 1045"/>
              <a:gd name="T15" fmla="*/ 2147483646 h 1279"/>
              <a:gd name="T16" fmla="*/ 2147483646 w 1045"/>
              <a:gd name="T17" fmla="*/ 2147483646 h 1279"/>
              <a:gd name="T18" fmla="*/ 2147483646 w 1045"/>
              <a:gd name="T19" fmla="*/ 2147483646 h 1279"/>
              <a:gd name="T20" fmla="*/ 2147483646 w 1045"/>
              <a:gd name="T21" fmla="*/ 2147483646 h 1279"/>
              <a:gd name="T22" fmla="*/ 2147483646 w 1045"/>
              <a:gd name="T23" fmla="*/ 2147483646 h 1279"/>
              <a:gd name="T24" fmla="*/ 2147483646 w 1045"/>
              <a:gd name="T25" fmla="*/ 2147483646 h 1279"/>
              <a:gd name="T26" fmla="*/ 2147483646 w 1045"/>
              <a:gd name="T27" fmla="*/ 2147483646 h 1279"/>
              <a:gd name="T28" fmla="*/ 2147483646 w 1045"/>
              <a:gd name="T29" fmla="*/ 2147483646 h 1279"/>
              <a:gd name="T30" fmla="*/ 2147483646 w 1045"/>
              <a:gd name="T31" fmla="*/ 2147483646 h 1279"/>
              <a:gd name="T32" fmla="*/ 2147483646 w 1045"/>
              <a:gd name="T33" fmla="*/ 2147483646 h 1279"/>
              <a:gd name="T34" fmla="*/ 2147483646 w 1045"/>
              <a:gd name="T35" fmla="*/ 2147483646 h 1279"/>
              <a:gd name="T36" fmla="*/ 2147483646 w 1045"/>
              <a:gd name="T37" fmla="*/ 2147483646 h 1279"/>
              <a:gd name="T38" fmla="*/ 2147483646 w 1045"/>
              <a:gd name="T39" fmla="*/ 2147483646 h 1279"/>
              <a:gd name="T40" fmla="*/ 2147483646 w 1045"/>
              <a:gd name="T41" fmla="*/ 0 h 1279"/>
              <a:gd name="T42" fmla="*/ 2147483646 w 1045"/>
              <a:gd name="T43" fmla="*/ 2147483646 h 1279"/>
              <a:gd name="T44" fmla="*/ 2147483646 w 1045"/>
              <a:gd name="T45" fmla="*/ 2147483646 h 1279"/>
              <a:gd name="T46" fmla="*/ 2147483646 w 1045"/>
              <a:gd name="T47" fmla="*/ 2147483646 h 1279"/>
              <a:gd name="T48" fmla="*/ 2147483646 w 1045"/>
              <a:gd name="T49" fmla="*/ 2147483646 h 1279"/>
              <a:gd name="T50" fmla="*/ 2147483646 w 1045"/>
              <a:gd name="T51" fmla="*/ 2147483646 h 1279"/>
              <a:gd name="T52" fmla="*/ 2147483646 w 1045"/>
              <a:gd name="T53" fmla="*/ 2147483646 h 1279"/>
              <a:gd name="T54" fmla="*/ 2147483646 w 1045"/>
              <a:gd name="T55" fmla="*/ 2147483646 h 1279"/>
              <a:gd name="T56" fmla="*/ 2147483646 w 1045"/>
              <a:gd name="T57" fmla="*/ 2147483646 h 1279"/>
              <a:gd name="T58" fmla="*/ 2147483646 w 1045"/>
              <a:gd name="T59" fmla="*/ 2147483646 h 1279"/>
              <a:gd name="T60" fmla="*/ 2147483646 w 1045"/>
              <a:gd name="T61" fmla="*/ 2147483646 h 1279"/>
              <a:gd name="T62" fmla="*/ 2147483646 w 1045"/>
              <a:gd name="T63" fmla="*/ 2147483646 h 1279"/>
              <a:gd name="T64" fmla="*/ 2147483646 w 1045"/>
              <a:gd name="T65" fmla="*/ 2147483646 h 1279"/>
              <a:gd name="T66" fmla="*/ 2147483646 w 1045"/>
              <a:gd name="T67" fmla="*/ 2147483646 h 127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045" h="1279">
                <a:moveTo>
                  <a:pt x="621" y="1278"/>
                </a:moveTo>
                <a:cubicBezTo>
                  <a:pt x="493" y="1279"/>
                  <a:pt x="493" y="1279"/>
                  <a:pt x="493" y="1279"/>
                </a:cubicBezTo>
                <a:cubicBezTo>
                  <a:pt x="480" y="1238"/>
                  <a:pt x="485" y="1193"/>
                  <a:pt x="491" y="1068"/>
                </a:cubicBezTo>
                <a:cubicBezTo>
                  <a:pt x="453" y="1033"/>
                  <a:pt x="408" y="998"/>
                  <a:pt x="362" y="961"/>
                </a:cubicBezTo>
                <a:cubicBezTo>
                  <a:pt x="310" y="963"/>
                  <a:pt x="280" y="960"/>
                  <a:pt x="239" y="952"/>
                </a:cubicBezTo>
                <a:cubicBezTo>
                  <a:pt x="153" y="935"/>
                  <a:pt x="123" y="906"/>
                  <a:pt x="0" y="832"/>
                </a:cubicBezTo>
                <a:cubicBezTo>
                  <a:pt x="134" y="888"/>
                  <a:pt x="210" y="930"/>
                  <a:pt x="322" y="928"/>
                </a:cubicBezTo>
                <a:cubicBezTo>
                  <a:pt x="244" y="861"/>
                  <a:pt x="168" y="787"/>
                  <a:pt x="117" y="696"/>
                </a:cubicBezTo>
                <a:cubicBezTo>
                  <a:pt x="236" y="800"/>
                  <a:pt x="263" y="854"/>
                  <a:pt x="430" y="953"/>
                </a:cubicBezTo>
                <a:cubicBezTo>
                  <a:pt x="448" y="964"/>
                  <a:pt x="467" y="976"/>
                  <a:pt x="494" y="997"/>
                </a:cubicBezTo>
                <a:cubicBezTo>
                  <a:pt x="494" y="993"/>
                  <a:pt x="494" y="993"/>
                  <a:pt x="494" y="993"/>
                </a:cubicBezTo>
                <a:cubicBezTo>
                  <a:pt x="497" y="887"/>
                  <a:pt x="467" y="762"/>
                  <a:pt x="469" y="687"/>
                </a:cubicBezTo>
                <a:cubicBezTo>
                  <a:pt x="371" y="661"/>
                  <a:pt x="303" y="619"/>
                  <a:pt x="248" y="580"/>
                </a:cubicBezTo>
                <a:cubicBezTo>
                  <a:pt x="105" y="480"/>
                  <a:pt x="40" y="342"/>
                  <a:pt x="11" y="217"/>
                </a:cubicBezTo>
                <a:cubicBezTo>
                  <a:pt x="94" y="400"/>
                  <a:pt x="163" y="479"/>
                  <a:pt x="275" y="548"/>
                </a:cubicBezTo>
                <a:cubicBezTo>
                  <a:pt x="285" y="525"/>
                  <a:pt x="324" y="475"/>
                  <a:pt x="320" y="398"/>
                </a:cubicBezTo>
                <a:cubicBezTo>
                  <a:pt x="315" y="314"/>
                  <a:pt x="306" y="285"/>
                  <a:pt x="316" y="246"/>
                </a:cubicBezTo>
                <a:cubicBezTo>
                  <a:pt x="332" y="334"/>
                  <a:pt x="354" y="416"/>
                  <a:pt x="349" y="460"/>
                </a:cubicBezTo>
                <a:cubicBezTo>
                  <a:pt x="345" y="497"/>
                  <a:pt x="340" y="510"/>
                  <a:pt x="328" y="580"/>
                </a:cubicBezTo>
                <a:cubicBezTo>
                  <a:pt x="394" y="614"/>
                  <a:pt x="436" y="623"/>
                  <a:pt x="471" y="633"/>
                </a:cubicBezTo>
                <a:cubicBezTo>
                  <a:pt x="480" y="526"/>
                  <a:pt x="544" y="250"/>
                  <a:pt x="547" y="0"/>
                </a:cubicBezTo>
                <a:cubicBezTo>
                  <a:pt x="602" y="287"/>
                  <a:pt x="501" y="515"/>
                  <a:pt x="529" y="678"/>
                </a:cubicBezTo>
                <a:cubicBezTo>
                  <a:pt x="546" y="776"/>
                  <a:pt x="564" y="812"/>
                  <a:pt x="576" y="875"/>
                </a:cubicBezTo>
                <a:cubicBezTo>
                  <a:pt x="617" y="825"/>
                  <a:pt x="645" y="811"/>
                  <a:pt x="741" y="730"/>
                </a:cubicBezTo>
                <a:cubicBezTo>
                  <a:pt x="723" y="598"/>
                  <a:pt x="730" y="473"/>
                  <a:pt x="809" y="374"/>
                </a:cubicBezTo>
                <a:cubicBezTo>
                  <a:pt x="738" y="537"/>
                  <a:pt x="772" y="588"/>
                  <a:pt x="791" y="687"/>
                </a:cubicBezTo>
                <a:cubicBezTo>
                  <a:pt x="841" y="647"/>
                  <a:pt x="874" y="615"/>
                  <a:pt x="903" y="571"/>
                </a:cubicBezTo>
                <a:cubicBezTo>
                  <a:pt x="937" y="523"/>
                  <a:pt x="988" y="442"/>
                  <a:pt x="1045" y="321"/>
                </a:cubicBezTo>
                <a:cubicBezTo>
                  <a:pt x="1027" y="404"/>
                  <a:pt x="992" y="483"/>
                  <a:pt x="958" y="545"/>
                </a:cubicBezTo>
                <a:cubicBezTo>
                  <a:pt x="854" y="740"/>
                  <a:pt x="738" y="767"/>
                  <a:pt x="616" y="966"/>
                </a:cubicBezTo>
                <a:cubicBezTo>
                  <a:pt x="614" y="992"/>
                  <a:pt x="612" y="1040"/>
                  <a:pt x="610" y="1095"/>
                </a:cubicBezTo>
                <a:cubicBezTo>
                  <a:pt x="698" y="1054"/>
                  <a:pt x="845" y="1010"/>
                  <a:pt x="939" y="888"/>
                </a:cubicBezTo>
                <a:cubicBezTo>
                  <a:pt x="901" y="979"/>
                  <a:pt x="728" y="1086"/>
                  <a:pt x="610" y="1140"/>
                </a:cubicBezTo>
                <a:cubicBezTo>
                  <a:pt x="613" y="1200"/>
                  <a:pt x="625" y="1222"/>
                  <a:pt x="621" y="127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Freeform 7"/>
          <p:cNvSpPr/>
          <p:nvPr/>
        </p:nvSpPr>
        <p:spPr bwMode="auto">
          <a:xfrm>
            <a:off x="5848160" y="1426329"/>
            <a:ext cx="468268" cy="472250"/>
          </a:xfrm>
          <a:custGeom>
            <a:avLst/>
            <a:gdLst>
              <a:gd name="T0" fmla="*/ 2147483646 w 259"/>
              <a:gd name="T1" fmla="*/ 0 h 299"/>
              <a:gd name="T2" fmla="*/ 2147483646 w 259"/>
              <a:gd name="T3" fmla="*/ 2147483646 h 299"/>
              <a:gd name="T4" fmla="*/ 2147483646 w 259"/>
              <a:gd name="T5" fmla="*/ 2147483646 h 299"/>
              <a:gd name="T6" fmla="*/ 2147483646 w 259"/>
              <a:gd name="T7" fmla="*/ 2147483646 h 299"/>
              <a:gd name="T8" fmla="*/ 2147483646 w 259"/>
              <a:gd name="T9" fmla="*/ 2147483646 h 299"/>
              <a:gd name="T10" fmla="*/ 2147483646 w 259"/>
              <a:gd name="T11" fmla="*/ 2147483646 h 299"/>
              <a:gd name="T12" fmla="*/ 2147483646 w 259"/>
              <a:gd name="T13" fmla="*/ 2147483646 h 299"/>
              <a:gd name="T14" fmla="*/ 2147483646 w 259"/>
              <a:gd name="T15" fmla="*/ 2147483646 h 299"/>
              <a:gd name="T16" fmla="*/ 0 w 259"/>
              <a:gd name="T17" fmla="*/ 2147483646 h 299"/>
              <a:gd name="T18" fmla="*/ 0 w 259"/>
              <a:gd name="T19" fmla="*/ 2147483646 h 299"/>
              <a:gd name="T20" fmla="*/ 0 w 259"/>
              <a:gd name="T21" fmla="*/ 2147483646 h 299"/>
              <a:gd name="T22" fmla="*/ 2147483646 w 259"/>
              <a:gd name="T23" fmla="*/ 2147483646 h 299"/>
              <a:gd name="T24" fmla="*/ 2147483646 w 259"/>
              <a:gd name="T25" fmla="*/ 0 h 299"/>
              <a:gd name="T26" fmla="*/ 2147483646 w 259"/>
              <a:gd name="T27" fmla="*/ 0 h 2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59" h="299">
                <a:moveTo>
                  <a:pt x="129" y="0"/>
                </a:moveTo>
                <a:lnTo>
                  <a:pt x="194" y="38"/>
                </a:lnTo>
                <a:lnTo>
                  <a:pt x="259" y="74"/>
                </a:lnTo>
                <a:lnTo>
                  <a:pt x="259" y="149"/>
                </a:lnTo>
                <a:lnTo>
                  <a:pt x="259" y="223"/>
                </a:lnTo>
                <a:lnTo>
                  <a:pt x="194" y="261"/>
                </a:lnTo>
                <a:lnTo>
                  <a:pt x="129" y="299"/>
                </a:lnTo>
                <a:lnTo>
                  <a:pt x="64" y="261"/>
                </a:lnTo>
                <a:lnTo>
                  <a:pt x="0" y="223"/>
                </a:lnTo>
                <a:lnTo>
                  <a:pt x="0" y="149"/>
                </a:lnTo>
                <a:lnTo>
                  <a:pt x="0" y="74"/>
                </a:lnTo>
                <a:lnTo>
                  <a:pt x="64" y="38"/>
                </a:lnTo>
                <a:lnTo>
                  <a:pt x="129" y="0"/>
                </a:lnTo>
                <a:close/>
              </a:path>
            </a:pathLst>
          </a:custGeom>
          <a:solidFill>
            <a:srgbClr val="748BC0">
              <a:alpha val="19000"/>
            </a:srgbClr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Freeform 8"/>
          <p:cNvSpPr/>
          <p:nvPr/>
        </p:nvSpPr>
        <p:spPr bwMode="auto">
          <a:xfrm>
            <a:off x="7512005" y="2329705"/>
            <a:ext cx="465420" cy="469597"/>
          </a:xfrm>
          <a:custGeom>
            <a:avLst/>
            <a:gdLst>
              <a:gd name="T0" fmla="*/ 2147483646 w 257"/>
              <a:gd name="T1" fmla="*/ 0 h 297"/>
              <a:gd name="T2" fmla="*/ 2147483646 w 257"/>
              <a:gd name="T3" fmla="*/ 2147483646 h 297"/>
              <a:gd name="T4" fmla="*/ 2147483646 w 257"/>
              <a:gd name="T5" fmla="*/ 2147483646 h 297"/>
              <a:gd name="T6" fmla="*/ 2147483646 w 257"/>
              <a:gd name="T7" fmla="*/ 2147483646 h 297"/>
              <a:gd name="T8" fmla="*/ 2147483646 w 257"/>
              <a:gd name="T9" fmla="*/ 2147483646 h 297"/>
              <a:gd name="T10" fmla="*/ 2147483646 w 257"/>
              <a:gd name="T11" fmla="*/ 2147483646 h 297"/>
              <a:gd name="T12" fmla="*/ 2147483646 w 257"/>
              <a:gd name="T13" fmla="*/ 2147483646 h 297"/>
              <a:gd name="T14" fmla="*/ 2147483646 w 257"/>
              <a:gd name="T15" fmla="*/ 2147483646 h 297"/>
              <a:gd name="T16" fmla="*/ 0 w 257"/>
              <a:gd name="T17" fmla="*/ 2147483646 h 297"/>
              <a:gd name="T18" fmla="*/ 0 w 257"/>
              <a:gd name="T19" fmla="*/ 2147483646 h 297"/>
              <a:gd name="T20" fmla="*/ 0 w 257"/>
              <a:gd name="T21" fmla="*/ 2147483646 h 297"/>
              <a:gd name="T22" fmla="*/ 2147483646 w 257"/>
              <a:gd name="T23" fmla="*/ 2147483646 h 297"/>
              <a:gd name="T24" fmla="*/ 2147483646 w 257"/>
              <a:gd name="T25" fmla="*/ 0 h 297"/>
              <a:gd name="T26" fmla="*/ 2147483646 w 257"/>
              <a:gd name="T27" fmla="*/ 0 h 29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57" h="297">
                <a:moveTo>
                  <a:pt x="128" y="0"/>
                </a:moveTo>
                <a:lnTo>
                  <a:pt x="192" y="36"/>
                </a:lnTo>
                <a:lnTo>
                  <a:pt x="257" y="74"/>
                </a:lnTo>
                <a:lnTo>
                  <a:pt x="257" y="148"/>
                </a:lnTo>
                <a:lnTo>
                  <a:pt x="257" y="224"/>
                </a:lnTo>
                <a:lnTo>
                  <a:pt x="192" y="261"/>
                </a:lnTo>
                <a:lnTo>
                  <a:pt x="128" y="297"/>
                </a:lnTo>
                <a:lnTo>
                  <a:pt x="63" y="261"/>
                </a:lnTo>
                <a:lnTo>
                  <a:pt x="0" y="224"/>
                </a:lnTo>
                <a:lnTo>
                  <a:pt x="0" y="148"/>
                </a:lnTo>
                <a:lnTo>
                  <a:pt x="0" y="74"/>
                </a:lnTo>
                <a:lnTo>
                  <a:pt x="63" y="36"/>
                </a:lnTo>
                <a:lnTo>
                  <a:pt x="128" y="0"/>
                </a:lnTo>
                <a:close/>
              </a:path>
            </a:pathLst>
          </a:custGeom>
          <a:solidFill>
            <a:srgbClr val="748BC0">
              <a:alpha val="19000"/>
            </a:srgbClr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Freeform 9"/>
          <p:cNvSpPr/>
          <p:nvPr/>
        </p:nvSpPr>
        <p:spPr bwMode="auto">
          <a:xfrm>
            <a:off x="7221650" y="3944110"/>
            <a:ext cx="469691" cy="472250"/>
          </a:xfrm>
          <a:custGeom>
            <a:avLst/>
            <a:gdLst>
              <a:gd name="T0" fmla="*/ 2147483646 w 260"/>
              <a:gd name="T1" fmla="*/ 0 h 299"/>
              <a:gd name="T2" fmla="*/ 2147483646 w 260"/>
              <a:gd name="T3" fmla="*/ 2147483646 h 299"/>
              <a:gd name="T4" fmla="*/ 2147483646 w 260"/>
              <a:gd name="T5" fmla="*/ 2147483646 h 299"/>
              <a:gd name="T6" fmla="*/ 2147483646 w 260"/>
              <a:gd name="T7" fmla="*/ 2147483646 h 299"/>
              <a:gd name="T8" fmla="*/ 2147483646 w 260"/>
              <a:gd name="T9" fmla="*/ 2147483646 h 299"/>
              <a:gd name="T10" fmla="*/ 2147483646 w 260"/>
              <a:gd name="T11" fmla="*/ 2147483646 h 299"/>
              <a:gd name="T12" fmla="*/ 2147483646 w 260"/>
              <a:gd name="T13" fmla="*/ 2147483646 h 299"/>
              <a:gd name="T14" fmla="*/ 2147483646 w 260"/>
              <a:gd name="T15" fmla="*/ 2147483646 h 299"/>
              <a:gd name="T16" fmla="*/ 0 w 260"/>
              <a:gd name="T17" fmla="*/ 2147483646 h 299"/>
              <a:gd name="T18" fmla="*/ 0 w 260"/>
              <a:gd name="T19" fmla="*/ 2147483646 h 299"/>
              <a:gd name="T20" fmla="*/ 0 w 260"/>
              <a:gd name="T21" fmla="*/ 2147483646 h 299"/>
              <a:gd name="T22" fmla="*/ 2147483646 w 260"/>
              <a:gd name="T23" fmla="*/ 2147483646 h 299"/>
              <a:gd name="T24" fmla="*/ 2147483646 w 260"/>
              <a:gd name="T25" fmla="*/ 0 h 299"/>
              <a:gd name="T26" fmla="*/ 2147483646 w 260"/>
              <a:gd name="T27" fmla="*/ 0 h 2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60" h="299">
                <a:moveTo>
                  <a:pt x="130" y="0"/>
                </a:moveTo>
                <a:lnTo>
                  <a:pt x="195" y="38"/>
                </a:lnTo>
                <a:lnTo>
                  <a:pt x="260" y="76"/>
                </a:lnTo>
                <a:lnTo>
                  <a:pt x="260" y="150"/>
                </a:lnTo>
                <a:lnTo>
                  <a:pt x="260" y="224"/>
                </a:lnTo>
                <a:lnTo>
                  <a:pt x="195" y="261"/>
                </a:lnTo>
                <a:lnTo>
                  <a:pt x="130" y="299"/>
                </a:lnTo>
                <a:lnTo>
                  <a:pt x="65" y="261"/>
                </a:lnTo>
                <a:lnTo>
                  <a:pt x="0" y="224"/>
                </a:lnTo>
                <a:lnTo>
                  <a:pt x="0" y="150"/>
                </a:lnTo>
                <a:lnTo>
                  <a:pt x="0" y="76"/>
                </a:lnTo>
                <a:lnTo>
                  <a:pt x="65" y="38"/>
                </a:lnTo>
                <a:lnTo>
                  <a:pt x="130" y="0"/>
                </a:lnTo>
                <a:close/>
              </a:path>
            </a:pathLst>
          </a:custGeom>
          <a:solidFill>
            <a:srgbClr val="748BC0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Freeform 10"/>
          <p:cNvSpPr/>
          <p:nvPr/>
        </p:nvSpPr>
        <p:spPr bwMode="auto">
          <a:xfrm>
            <a:off x="5100926" y="2162561"/>
            <a:ext cx="466844" cy="472250"/>
          </a:xfrm>
          <a:custGeom>
            <a:avLst/>
            <a:gdLst>
              <a:gd name="T0" fmla="*/ 2147483646 w 258"/>
              <a:gd name="T1" fmla="*/ 0 h 299"/>
              <a:gd name="T2" fmla="*/ 2147483646 w 258"/>
              <a:gd name="T3" fmla="*/ 2147483646 h 299"/>
              <a:gd name="T4" fmla="*/ 2147483646 w 258"/>
              <a:gd name="T5" fmla="*/ 2147483646 h 299"/>
              <a:gd name="T6" fmla="*/ 2147483646 w 258"/>
              <a:gd name="T7" fmla="*/ 2147483646 h 299"/>
              <a:gd name="T8" fmla="*/ 2147483646 w 258"/>
              <a:gd name="T9" fmla="*/ 2147483646 h 299"/>
              <a:gd name="T10" fmla="*/ 2147483646 w 258"/>
              <a:gd name="T11" fmla="*/ 2147483646 h 299"/>
              <a:gd name="T12" fmla="*/ 2147483646 w 258"/>
              <a:gd name="T13" fmla="*/ 2147483646 h 299"/>
              <a:gd name="T14" fmla="*/ 2147483646 w 258"/>
              <a:gd name="T15" fmla="*/ 2147483646 h 299"/>
              <a:gd name="T16" fmla="*/ 0 w 258"/>
              <a:gd name="T17" fmla="*/ 2147483646 h 299"/>
              <a:gd name="T18" fmla="*/ 0 w 258"/>
              <a:gd name="T19" fmla="*/ 2147483646 h 299"/>
              <a:gd name="T20" fmla="*/ 0 w 258"/>
              <a:gd name="T21" fmla="*/ 2147483646 h 299"/>
              <a:gd name="T22" fmla="*/ 2147483646 w 258"/>
              <a:gd name="T23" fmla="*/ 2147483646 h 299"/>
              <a:gd name="T24" fmla="*/ 2147483646 w 258"/>
              <a:gd name="T25" fmla="*/ 0 h 299"/>
              <a:gd name="T26" fmla="*/ 2147483646 w 258"/>
              <a:gd name="T27" fmla="*/ 0 h 2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58" h="299">
                <a:moveTo>
                  <a:pt x="128" y="0"/>
                </a:moveTo>
                <a:lnTo>
                  <a:pt x="193" y="38"/>
                </a:lnTo>
                <a:lnTo>
                  <a:pt x="258" y="76"/>
                </a:lnTo>
                <a:lnTo>
                  <a:pt x="258" y="150"/>
                </a:lnTo>
                <a:lnTo>
                  <a:pt x="258" y="223"/>
                </a:lnTo>
                <a:lnTo>
                  <a:pt x="193" y="261"/>
                </a:lnTo>
                <a:lnTo>
                  <a:pt x="128" y="299"/>
                </a:lnTo>
                <a:lnTo>
                  <a:pt x="63" y="261"/>
                </a:lnTo>
                <a:lnTo>
                  <a:pt x="0" y="223"/>
                </a:lnTo>
                <a:lnTo>
                  <a:pt x="0" y="150"/>
                </a:lnTo>
                <a:lnTo>
                  <a:pt x="0" y="76"/>
                </a:lnTo>
                <a:lnTo>
                  <a:pt x="63" y="38"/>
                </a:lnTo>
                <a:lnTo>
                  <a:pt x="128" y="0"/>
                </a:lnTo>
                <a:close/>
              </a:path>
            </a:pathLst>
          </a:custGeom>
          <a:solidFill>
            <a:srgbClr val="748BC0">
              <a:alpha val="19000"/>
            </a:srgbClr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Freeform 11"/>
          <p:cNvSpPr/>
          <p:nvPr/>
        </p:nvSpPr>
        <p:spPr bwMode="auto">
          <a:xfrm>
            <a:off x="4067606" y="3819415"/>
            <a:ext cx="466844" cy="468270"/>
          </a:xfrm>
          <a:custGeom>
            <a:avLst/>
            <a:gdLst>
              <a:gd name="T0" fmla="*/ 2147483646 w 258"/>
              <a:gd name="T1" fmla="*/ 0 h 297"/>
              <a:gd name="T2" fmla="*/ 2147483646 w 258"/>
              <a:gd name="T3" fmla="*/ 2147483646 h 297"/>
              <a:gd name="T4" fmla="*/ 2147483646 w 258"/>
              <a:gd name="T5" fmla="*/ 2147483646 h 297"/>
              <a:gd name="T6" fmla="*/ 2147483646 w 258"/>
              <a:gd name="T7" fmla="*/ 2147483646 h 297"/>
              <a:gd name="T8" fmla="*/ 2147483646 w 258"/>
              <a:gd name="T9" fmla="*/ 2147483646 h 297"/>
              <a:gd name="T10" fmla="*/ 2147483646 w 258"/>
              <a:gd name="T11" fmla="*/ 2147483646 h 297"/>
              <a:gd name="T12" fmla="*/ 2147483646 w 258"/>
              <a:gd name="T13" fmla="*/ 2147483646 h 297"/>
              <a:gd name="T14" fmla="*/ 2147483646 w 258"/>
              <a:gd name="T15" fmla="*/ 2147483646 h 297"/>
              <a:gd name="T16" fmla="*/ 0 w 258"/>
              <a:gd name="T17" fmla="*/ 2147483646 h 297"/>
              <a:gd name="T18" fmla="*/ 0 w 258"/>
              <a:gd name="T19" fmla="*/ 2147483646 h 297"/>
              <a:gd name="T20" fmla="*/ 0 w 258"/>
              <a:gd name="T21" fmla="*/ 2147483646 h 297"/>
              <a:gd name="T22" fmla="*/ 2147483646 w 258"/>
              <a:gd name="T23" fmla="*/ 2147483646 h 297"/>
              <a:gd name="T24" fmla="*/ 2147483646 w 258"/>
              <a:gd name="T25" fmla="*/ 0 h 297"/>
              <a:gd name="T26" fmla="*/ 2147483646 w 258"/>
              <a:gd name="T27" fmla="*/ 0 h 29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58" h="297">
                <a:moveTo>
                  <a:pt x="130" y="0"/>
                </a:moveTo>
                <a:lnTo>
                  <a:pt x="193" y="36"/>
                </a:lnTo>
                <a:lnTo>
                  <a:pt x="258" y="74"/>
                </a:lnTo>
                <a:lnTo>
                  <a:pt x="258" y="148"/>
                </a:lnTo>
                <a:lnTo>
                  <a:pt x="258" y="223"/>
                </a:lnTo>
                <a:lnTo>
                  <a:pt x="193" y="261"/>
                </a:lnTo>
                <a:lnTo>
                  <a:pt x="130" y="297"/>
                </a:lnTo>
                <a:lnTo>
                  <a:pt x="65" y="261"/>
                </a:lnTo>
                <a:lnTo>
                  <a:pt x="0" y="223"/>
                </a:lnTo>
                <a:lnTo>
                  <a:pt x="0" y="148"/>
                </a:lnTo>
                <a:lnTo>
                  <a:pt x="0" y="74"/>
                </a:lnTo>
                <a:lnTo>
                  <a:pt x="65" y="36"/>
                </a:lnTo>
                <a:lnTo>
                  <a:pt x="130" y="0"/>
                </a:lnTo>
                <a:close/>
              </a:path>
            </a:pathLst>
          </a:custGeom>
          <a:solidFill>
            <a:srgbClr val="748BC0">
              <a:alpha val="19000"/>
            </a:srgbClr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Freeform 13"/>
          <p:cNvSpPr/>
          <p:nvPr/>
        </p:nvSpPr>
        <p:spPr bwMode="auto">
          <a:xfrm>
            <a:off x="6605359" y="4572892"/>
            <a:ext cx="260465" cy="262656"/>
          </a:xfrm>
          <a:custGeom>
            <a:avLst/>
            <a:gdLst>
              <a:gd name="T0" fmla="*/ 2147483646 w 144"/>
              <a:gd name="T1" fmla="*/ 0 h 166"/>
              <a:gd name="T2" fmla="*/ 2147483646 w 144"/>
              <a:gd name="T3" fmla="*/ 2147483646 h 166"/>
              <a:gd name="T4" fmla="*/ 2147483646 w 144"/>
              <a:gd name="T5" fmla="*/ 2147483646 h 166"/>
              <a:gd name="T6" fmla="*/ 2147483646 w 144"/>
              <a:gd name="T7" fmla="*/ 2147483646 h 166"/>
              <a:gd name="T8" fmla="*/ 2147483646 w 144"/>
              <a:gd name="T9" fmla="*/ 2147483646 h 166"/>
              <a:gd name="T10" fmla="*/ 2147483646 w 144"/>
              <a:gd name="T11" fmla="*/ 2147483646 h 166"/>
              <a:gd name="T12" fmla="*/ 2147483646 w 144"/>
              <a:gd name="T13" fmla="*/ 2147483646 h 166"/>
              <a:gd name="T14" fmla="*/ 2147483646 w 144"/>
              <a:gd name="T15" fmla="*/ 2147483646 h 166"/>
              <a:gd name="T16" fmla="*/ 0 w 144"/>
              <a:gd name="T17" fmla="*/ 2147483646 h 166"/>
              <a:gd name="T18" fmla="*/ 0 w 144"/>
              <a:gd name="T19" fmla="*/ 2147483646 h 166"/>
              <a:gd name="T20" fmla="*/ 0 w 144"/>
              <a:gd name="T21" fmla="*/ 2147483646 h 166"/>
              <a:gd name="T22" fmla="*/ 2147483646 w 144"/>
              <a:gd name="T23" fmla="*/ 2147483646 h 166"/>
              <a:gd name="T24" fmla="*/ 2147483646 w 144"/>
              <a:gd name="T25" fmla="*/ 0 h 166"/>
              <a:gd name="T26" fmla="*/ 2147483646 w 144"/>
              <a:gd name="T27" fmla="*/ 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44" h="166">
                <a:moveTo>
                  <a:pt x="72" y="0"/>
                </a:moveTo>
                <a:lnTo>
                  <a:pt x="108" y="22"/>
                </a:lnTo>
                <a:lnTo>
                  <a:pt x="144" y="42"/>
                </a:lnTo>
                <a:lnTo>
                  <a:pt x="144" y="83"/>
                </a:lnTo>
                <a:lnTo>
                  <a:pt x="144" y="124"/>
                </a:lnTo>
                <a:lnTo>
                  <a:pt x="108" y="144"/>
                </a:lnTo>
                <a:lnTo>
                  <a:pt x="72" y="166"/>
                </a:lnTo>
                <a:lnTo>
                  <a:pt x="36" y="144"/>
                </a:lnTo>
                <a:lnTo>
                  <a:pt x="0" y="124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close/>
              </a:path>
            </a:pathLst>
          </a:custGeom>
          <a:solidFill>
            <a:srgbClr val="748BC0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Freeform 14"/>
          <p:cNvSpPr/>
          <p:nvPr/>
        </p:nvSpPr>
        <p:spPr bwMode="auto">
          <a:xfrm>
            <a:off x="4847577" y="2983692"/>
            <a:ext cx="256195" cy="262656"/>
          </a:xfrm>
          <a:custGeom>
            <a:avLst/>
            <a:gdLst>
              <a:gd name="T0" fmla="*/ 2147483646 w 142"/>
              <a:gd name="T1" fmla="*/ 0 h 166"/>
              <a:gd name="T2" fmla="*/ 2147483646 w 142"/>
              <a:gd name="T3" fmla="*/ 2147483646 h 166"/>
              <a:gd name="T4" fmla="*/ 2147483646 w 142"/>
              <a:gd name="T5" fmla="*/ 2147483646 h 166"/>
              <a:gd name="T6" fmla="*/ 2147483646 w 142"/>
              <a:gd name="T7" fmla="*/ 2147483646 h 166"/>
              <a:gd name="T8" fmla="*/ 2147483646 w 142"/>
              <a:gd name="T9" fmla="*/ 2147483646 h 166"/>
              <a:gd name="T10" fmla="*/ 2147483646 w 142"/>
              <a:gd name="T11" fmla="*/ 2147483646 h 166"/>
              <a:gd name="T12" fmla="*/ 2147483646 w 142"/>
              <a:gd name="T13" fmla="*/ 2147483646 h 166"/>
              <a:gd name="T14" fmla="*/ 2147483646 w 142"/>
              <a:gd name="T15" fmla="*/ 2147483646 h 166"/>
              <a:gd name="T16" fmla="*/ 0 w 142"/>
              <a:gd name="T17" fmla="*/ 2147483646 h 166"/>
              <a:gd name="T18" fmla="*/ 0 w 142"/>
              <a:gd name="T19" fmla="*/ 2147483646 h 166"/>
              <a:gd name="T20" fmla="*/ 0 w 142"/>
              <a:gd name="T21" fmla="*/ 2147483646 h 166"/>
              <a:gd name="T22" fmla="*/ 2147483646 w 142"/>
              <a:gd name="T23" fmla="*/ 2147483646 h 166"/>
              <a:gd name="T24" fmla="*/ 2147483646 w 142"/>
              <a:gd name="T25" fmla="*/ 0 h 166"/>
              <a:gd name="T26" fmla="*/ 2147483646 w 142"/>
              <a:gd name="T27" fmla="*/ 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42" h="166">
                <a:moveTo>
                  <a:pt x="70" y="0"/>
                </a:moveTo>
                <a:lnTo>
                  <a:pt x="106" y="22"/>
                </a:lnTo>
                <a:lnTo>
                  <a:pt x="142" y="42"/>
                </a:lnTo>
                <a:lnTo>
                  <a:pt x="142" y="83"/>
                </a:lnTo>
                <a:lnTo>
                  <a:pt x="142" y="125"/>
                </a:lnTo>
                <a:lnTo>
                  <a:pt x="106" y="144"/>
                </a:lnTo>
                <a:lnTo>
                  <a:pt x="70" y="166"/>
                </a:lnTo>
                <a:lnTo>
                  <a:pt x="34" y="144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4" y="22"/>
                </a:lnTo>
                <a:lnTo>
                  <a:pt x="70" y="0"/>
                </a:lnTo>
                <a:close/>
              </a:path>
            </a:pathLst>
          </a:custGeom>
          <a:solidFill>
            <a:srgbClr val="748BC0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Freeform 15"/>
          <p:cNvSpPr/>
          <p:nvPr/>
        </p:nvSpPr>
        <p:spPr bwMode="auto">
          <a:xfrm>
            <a:off x="5722910" y="2585729"/>
            <a:ext cx="257619" cy="260003"/>
          </a:xfrm>
          <a:custGeom>
            <a:avLst/>
            <a:gdLst>
              <a:gd name="T0" fmla="*/ 2147483646 w 142"/>
              <a:gd name="T1" fmla="*/ 0 h 164"/>
              <a:gd name="T2" fmla="*/ 2147483646 w 142"/>
              <a:gd name="T3" fmla="*/ 2147483646 h 164"/>
              <a:gd name="T4" fmla="*/ 2147483646 w 142"/>
              <a:gd name="T5" fmla="*/ 2147483646 h 164"/>
              <a:gd name="T6" fmla="*/ 2147483646 w 142"/>
              <a:gd name="T7" fmla="*/ 2147483646 h 164"/>
              <a:gd name="T8" fmla="*/ 2147483646 w 142"/>
              <a:gd name="T9" fmla="*/ 2147483646 h 164"/>
              <a:gd name="T10" fmla="*/ 2147483646 w 142"/>
              <a:gd name="T11" fmla="*/ 2147483646 h 164"/>
              <a:gd name="T12" fmla="*/ 2147483646 w 142"/>
              <a:gd name="T13" fmla="*/ 2147483646 h 164"/>
              <a:gd name="T14" fmla="*/ 2147483646 w 142"/>
              <a:gd name="T15" fmla="*/ 2147483646 h 164"/>
              <a:gd name="T16" fmla="*/ 0 w 142"/>
              <a:gd name="T17" fmla="*/ 2147483646 h 164"/>
              <a:gd name="T18" fmla="*/ 0 w 142"/>
              <a:gd name="T19" fmla="*/ 2147483646 h 164"/>
              <a:gd name="T20" fmla="*/ 0 w 142"/>
              <a:gd name="T21" fmla="*/ 2147483646 h 164"/>
              <a:gd name="T22" fmla="*/ 2147483646 w 142"/>
              <a:gd name="T23" fmla="*/ 2147483646 h 164"/>
              <a:gd name="T24" fmla="*/ 2147483646 w 142"/>
              <a:gd name="T25" fmla="*/ 0 h 164"/>
              <a:gd name="T26" fmla="*/ 2147483646 w 142"/>
              <a:gd name="T27" fmla="*/ 0 h 16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42" h="164">
                <a:moveTo>
                  <a:pt x="70" y="0"/>
                </a:moveTo>
                <a:lnTo>
                  <a:pt x="106" y="20"/>
                </a:lnTo>
                <a:lnTo>
                  <a:pt x="142" y="40"/>
                </a:lnTo>
                <a:lnTo>
                  <a:pt x="142" y="81"/>
                </a:lnTo>
                <a:lnTo>
                  <a:pt x="142" y="123"/>
                </a:lnTo>
                <a:lnTo>
                  <a:pt x="106" y="143"/>
                </a:lnTo>
                <a:lnTo>
                  <a:pt x="70" y="164"/>
                </a:lnTo>
                <a:lnTo>
                  <a:pt x="36" y="143"/>
                </a:lnTo>
                <a:lnTo>
                  <a:pt x="0" y="123"/>
                </a:lnTo>
                <a:lnTo>
                  <a:pt x="0" y="81"/>
                </a:lnTo>
                <a:lnTo>
                  <a:pt x="0" y="40"/>
                </a:lnTo>
                <a:lnTo>
                  <a:pt x="36" y="20"/>
                </a:lnTo>
                <a:lnTo>
                  <a:pt x="70" y="0"/>
                </a:lnTo>
                <a:close/>
              </a:path>
            </a:pathLst>
          </a:custGeom>
          <a:solidFill>
            <a:srgbClr val="748BC0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Freeform 16"/>
          <p:cNvSpPr/>
          <p:nvPr/>
        </p:nvSpPr>
        <p:spPr bwMode="auto">
          <a:xfrm>
            <a:off x="6240993" y="3936151"/>
            <a:ext cx="257619" cy="258676"/>
          </a:xfrm>
          <a:custGeom>
            <a:avLst/>
            <a:gdLst>
              <a:gd name="T0" fmla="*/ 2147483646 w 143"/>
              <a:gd name="T1" fmla="*/ 0 h 164"/>
              <a:gd name="T2" fmla="*/ 2147483646 w 143"/>
              <a:gd name="T3" fmla="*/ 2147483646 h 164"/>
              <a:gd name="T4" fmla="*/ 2147483646 w 143"/>
              <a:gd name="T5" fmla="*/ 2147483646 h 164"/>
              <a:gd name="T6" fmla="*/ 2147483646 w 143"/>
              <a:gd name="T7" fmla="*/ 2147483646 h 164"/>
              <a:gd name="T8" fmla="*/ 2147483646 w 143"/>
              <a:gd name="T9" fmla="*/ 2147483646 h 164"/>
              <a:gd name="T10" fmla="*/ 2147483646 w 143"/>
              <a:gd name="T11" fmla="*/ 2147483646 h 164"/>
              <a:gd name="T12" fmla="*/ 2147483646 w 143"/>
              <a:gd name="T13" fmla="*/ 2147483646 h 164"/>
              <a:gd name="T14" fmla="*/ 2147483646 w 143"/>
              <a:gd name="T15" fmla="*/ 2147483646 h 164"/>
              <a:gd name="T16" fmla="*/ 0 w 143"/>
              <a:gd name="T17" fmla="*/ 2147483646 h 164"/>
              <a:gd name="T18" fmla="*/ 0 w 143"/>
              <a:gd name="T19" fmla="*/ 2147483646 h 164"/>
              <a:gd name="T20" fmla="*/ 0 w 143"/>
              <a:gd name="T21" fmla="*/ 2147483646 h 164"/>
              <a:gd name="T22" fmla="*/ 2147483646 w 143"/>
              <a:gd name="T23" fmla="*/ 2147483646 h 164"/>
              <a:gd name="T24" fmla="*/ 2147483646 w 143"/>
              <a:gd name="T25" fmla="*/ 0 h 164"/>
              <a:gd name="T26" fmla="*/ 2147483646 w 143"/>
              <a:gd name="T27" fmla="*/ 0 h 16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43" h="164">
                <a:moveTo>
                  <a:pt x="72" y="0"/>
                </a:moveTo>
                <a:lnTo>
                  <a:pt x="108" y="20"/>
                </a:lnTo>
                <a:lnTo>
                  <a:pt x="143" y="39"/>
                </a:lnTo>
                <a:lnTo>
                  <a:pt x="143" y="81"/>
                </a:lnTo>
                <a:lnTo>
                  <a:pt x="143" y="122"/>
                </a:lnTo>
                <a:lnTo>
                  <a:pt x="108" y="144"/>
                </a:lnTo>
                <a:lnTo>
                  <a:pt x="72" y="164"/>
                </a:lnTo>
                <a:lnTo>
                  <a:pt x="36" y="144"/>
                </a:lnTo>
                <a:lnTo>
                  <a:pt x="0" y="122"/>
                </a:lnTo>
                <a:lnTo>
                  <a:pt x="0" y="81"/>
                </a:lnTo>
                <a:lnTo>
                  <a:pt x="0" y="39"/>
                </a:lnTo>
                <a:lnTo>
                  <a:pt x="36" y="20"/>
                </a:lnTo>
                <a:lnTo>
                  <a:pt x="72" y="0"/>
                </a:lnTo>
                <a:close/>
              </a:path>
            </a:pathLst>
          </a:custGeom>
          <a:solidFill>
            <a:srgbClr val="748BC0">
              <a:alpha val="48000"/>
            </a:srgbClr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Freeform 17"/>
          <p:cNvSpPr/>
          <p:nvPr/>
        </p:nvSpPr>
        <p:spPr bwMode="auto">
          <a:xfrm>
            <a:off x="4706670" y="3690740"/>
            <a:ext cx="256195" cy="262656"/>
          </a:xfrm>
          <a:custGeom>
            <a:avLst/>
            <a:gdLst>
              <a:gd name="T0" fmla="*/ 2147483646 w 142"/>
              <a:gd name="T1" fmla="*/ 0 h 166"/>
              <a:gd name="T2" fmla="*/ 2147483646 w 142"/>
              <a:gd name="T3" fmla="*/ 2147483646 h 166"/>
              <a:gd name="T4" fmla="*/ 2147483646 w 142"/>
              <a:gd name="T5" fmla="*/ 2147483646 h 166"/>
              <a:gd name="T6" fmla="*/ 2147483646 w 142"/>
              <a:gd name="T7" fmla="*/ 2147483646 h 166"/>
              <a:gd name="T8" fmla="*/ 2147483646 w 142"/>
              <a:gd name="T9" fmla="*/ 2147483646 h 166"/>
              <a:gd name="T10" fmla="*/ 2147483646 w 142"/>
              <a:gd name="T11" fmla="*/ 2147483646 h 166"/>
              <a:gd name="T12" fmla="*/ 2147483646 w 142"/>
              <a:gd name="T13" fmla="*/ 2147483646 h 166"/>
              <a:gd name="T14" fmla="*/ 2147483646 w 142"/>
              <a:gd name="T15" fmla="*/ 2147483646 h 166"/>
              <a:gd name="T16" fmla="*/ 0 w 142"/>
              <a:gd name="T17" fmla="*/ 2147483646 h 166"/>
              <a:gd name="T18" fmla="*/ 0 w 142"/>
              <a:gd name="T19" fmla="*/ 2147483646 h 166"/>
              <a:gd name="T20" fmla="*/ 0 w 142"/>
              <a:gd name="T21" fmla="*/ 2147483646 h 166"/>
              <a:gd name="T22" fmla="*/ 2147483646 w 142"/>
              <a:gd name="T23" fmla="*/ 2147483646 h 166"/>
              <a:gd name="T24" fmla="*/ 2147483646 w 142"/>
              <a:gd name="T25" fmla="*/ 0 h 166"/>
              <a:gd name="T26" fmla="*/ 2147483646 w 142"/>
              <a:gd name="T27" fmla="*/ 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42" h="166">
                <a:moveTo>
                  <a:pt x="70" y="0"/>
                </a:moveTo>
                <a:lnTo>
                  <a:pt x="106" y="22"/>
                </a:lnTo>
                <a:lnTo>
                  <a:pt x="142" y="41"/>
                </a:lnTo>
                <a:lnTo>
                  <a:pt x="142" y="83"/>
                </a:lnTo>
                <a:lnTo>
                  <a:pt x="142" y="124"/>
                </a:lnTo>
                <a:lnTo>
                  <a:pt x="106" y="144"/>
                </a:lnTo>
                <a:lnTo>
                  <a:pt x="70" y="166"/>
                </a:lnTo>
                <a:lnTo>
                  <a:pt x="34" y="144"/>
                </a:lnTo>
                <a:lnTo>
                  <a:pt x="0" y="124"/>
                </a:lnTo>
                <a:lnTo>
                  <a:pt x="0" y="83"/>
                </a:lnTo>
                <a:lnTo>
                  <a:pt x="0" y="41"/>
                </a:lnTo>
                <a:lnTo>
                  <a:pt x="34" y="22"/>
                </a:lnTo>
                <a:lnTo>
                  <a:pt x="70" y="0"/>
                </a:lnTo>
                <a:close/>
              </a:path>
            </a:pathLst>
          </a:custGeom>
          <a:solidFill>
            <a:srgbClr val="748BC0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Freeform 18"/>
          <p:cNvSpPr/>
          <p:nvPr/>
        </p:nvSpPr>
        <p:spPr bwMode="auto">
          <a:xfrm>
            <a:off x="7154755" y="3115020"/>
            <a:ext cx="260465" cy="262656"/>
          </a:xfrm>
          <a:custGeom>
            <a:avLst/>
            <a:gdLst>
              <a:gd name="T0" fmla="*/ 2147483646 w 144"/>
              <a:gd name="T1" fmla="*/ 0 h 166"/>
              <a:gd name="T2" fmla="*/ 2147483646 w 144"/>
              <a:gd name="T3" fmla="*/ 2147483646 h 166"/>
              <a:gd name="T4" fmla="*/ 2147483646 w 144"/>
              <a:gd name="T5" fmla="*/ 2147483646 h 166"/>
              <a:gd name="T6" fmla="*/ 2147483646 w 144"/>
              <a:gd name="T7" fmla="*/ 2147483646 h 166"/>
              <a:gd name="T8" fmla="*/ 2147483646 w 144"/>
              <a:gd name="T9" fmla="*/ 2147483646 h 166"/>
              <a:gd name="T10" fmla="*/ 2147483646 w 144"/>
              <a:gd name="T11" fmla="*/ 2147483646 h 166"/>
              <a:gd name="T12" fmla="*/ 2147483646 w 144"/>
              <a:gd name="T13" fmla="*/ 2147483646 h 166"/>
              <a:gd name="T14" fmla="*/ 2147483646 w 144"/>
              <a:gd name="T15" fmla="*/ 2147483646 h 166"/>
              <a:gd name="T16" fmla="*/ 0 w 144"/>
              <a:gd name="T17" fmla="*/ 2147483646 h 166"/>
              <a:gd name="T18" fmla="*/ 0 w 144"/>
              <a:gd name="T19" fmla="*/ 2147483646 h 166"/>
              <a:gd name="T20" fmla="*/ 0 w 144"/>
              <a:gd name="T21" fmla="*/ 2147483646 h 166"/>
              <a:gd name="T22" fmla="*/ 2147483646 w 144"/>
              <a:gd name="T23" fmla="*/ 2147483646 h 166"/>
              <a:gd name="T24" fmla="*/ 2147483646 w 144"/>
              <a:gd name="T25" fmla="*/ 0 h 166"/>
              <a:gd name="T26" fmla="*/ 2147483646 w 144"/>
              <a:gd name="T27" fmla="*/ 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44" h="166">
                <a:moveTo>
                  <a:pt x="72" y="0"/>
                </a:moveTo>
                <a:lnTo>
                  <a:pt x="108" y="22"/>
                </a:lnTo>
                <a:lnTo>
                  <a:pt x="144" y="42"/>
                </a:lnTo>
                <a:lnTo>
                  <a:pt x="144" y="83"/>
                </a:lnTo>
                <a:lnTo>
                  <a:pt x="144" y="125"/>
                </a:lnTo>
                <a:lnTo>
                  <a:pt x="108" y="144"/>
                </a:lnTo>
                <a:lnTo>
                  <a:pt x="72" y="166"/>
                </a:lnTo>
                <a:lnTo>
                  <a:pt x="36" y="144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close/>
              </a:path>
            </a:pathLst>
          </a:custGeom>
          <a:solidFill>
            <a:srgbClr val="748BC0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Freeform 19"/>
          <p:cNvSpPr/>
          <p:nvPr/>
        </p:nvSpPr>
        <p:spPr bwMode="auto">
          <a:xfrm>
            <a:off x="5384163" y="4196153"/>
            <a:ext cx="257619" cy="262656"/>
          </a:xfrm>
          <a:custGeom>
            <a:avLst/>
            <a:gdLst>
              <a:gd name="T0" fmla="*/ 2147483646 w 142"/>
              <a:gd name="T1" fmla="*/ 0 h 166"/>
              <a:gd name="T2" fmla="*/ 2147483646 w 142"/>
              <a:gd name="T3" fmla="*/ 2147483646 h 166"/>
              <a:gd name="T4" fmla="*/ 2147483646 w 142"/>
              <a:gd name="T5" fmla="*/ 2147483646 h 166"/>
              <a:gd name="T6" fmla="*/ 2147483646 w 142"/>
              <a:gd name="T7" fmla="*/ 2147483646 h 166"/>
              <a:gd name="T8" fmla="*/ 2147483646 w 142"/>
              <a:gd name="T9" fmla="*/ 2147483646 h 166"/>
              <a:gd name="T10" fmla="*/ 2147483646 w 142"/>
              <a:gd name="T11" fmla="*/ 2147483646 h 166"/>
              <a:gd name="T12" fmla="*/ 2147483646 w 142"/>
              <a:gd name="T13" fmla="*/ 2147483646 h 166"/>
              <a:gd name="T14" fmla="*/ 2147483646 w 142"/>
              <a:gd name="T15" fmla="*/ 2147483646 h 166"/>
              <a:gd name="T16" fmla="*/ 0 w 142"/>
              <a:gd name="T17" fmla="*/ 2147483646 h 166"/>
              <a:gd name="T18" fmla="*/ 0 w 142"/>
              <a:gd name="T19" fmla="*/ 2147483646 h 166"/>
              <a:gd name="T20" fmla="*/ 0 w 142"/>
              <a:gd name="T21" fmla="*/ 2147483646 h 166"/>
              <a:gd name="T22" fmla="*/ 2147483646 w 142"/>
              <a:gd name="T23" fmla="*/ 2147483646 h 166"/>
              <a:gd name="T24" fmla="*/ 2147483646 w 142"/>
              <a:gd name="T25" fmla="*/ 0 h 166"/>
              <a:gd name="T26" fmla="*/ 2147483646 w 142"/>
              <a:gd name="T27" fmla="*/ 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42" h="166">
                <a:moveTo>
                  <a:pt x="72" y="0"/>
                </a:moveTo>
                <a:lnTo>
                  <a:pt x="108" y="22"/>
                </a:lnTo>
                <a:lnTo>
                  <a:pt x="142" y="42"/>
                </a:lnTo>
                <a:lnTo>
                  <a:pt x="142" y="83"/>
                </a:lnTo>
                <a:lnTo>
                  <a:pt x="142" y="125"/>
                </a:lnTo>
                <a:lnTo>
                  <a:pt x="108" y="145"/>
                </a:lnTo>
                <a:lnTo>
                  <a:pt x="72" y="166"/>
                </a:lnTo>
                <a:lnTo>
                  <a:pt x="36" y="145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close/>
              </a:path>
            </a:pathLst>
          </a:custGeom>
          <a:solidFill>
            <a:srgbClr val="748BC0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Freeform 20"/>
          <p:cNvSpPr/>
          <p:nvPr/>
        </p:nvSpPr>
        <p:spPr bwMode="auto">
          <a:xfrm>
            <a:off x="6124282" y="3153490"/>
            <a:ext cx="257619" cy="261329"/>
          </a:xfrm>
          <a:custGeom>
            <a:avLst/>
            <a:gdLst>
              <a:gd name="T0" fmla="*/ 2147483646 w 142"/>
              <a:gd name="T1" fmla="*/ 0 h 165"/>
              <a:gd name="T2" fmla="*/ 2147483646 w 142"/>
              <a:gd name="T3" fmla="*/ 2147483646 h 165"/>
              <a:gd name="T4" fmla="*/ 2147483646 w 142"/>
              <a:gd name="T5" fmla="*/ 2147483646 h 165"/>
              <a:gd name="T6" fmla="*/ 2147483646 w 142"/>
              <a:gd name="T7" fmla="*/ 2147483646 h 165"/>
              <a:gd name="T8" fmla="*/ 2147483646 w 142"/>
              <a:gd name="T9" fmla="*/ 2147483646 h 165"/>
              <a:gd name="T10" fmla="*/ 2147483646 w 142"/>
              <a:gd name="T11" fmla="*/ 2147483646 h 165"/>
              <a:gd name="T12" fmla="*/ 2147483646 w 142"/>
              <a:gd name="T13" fmla="*/ 2147483646 h 165"/>
              <a:gd name="T14" fmla="*/ 2147483646 w 142"/>
              <a:gd name="T15" fmla="*/ 2147483646 h 165"/>
              <a:gd name="T16" fmla="*/ 0 w 142"/>
              <a:gd name="T17" fmla="*/ 2147483646 h 165"/>
              <a:gd name="T18" fmla="*/ 0 w 142"/>
              <a:gd name="T19" fmla="*/ 2147483646 h 165"/>
              <a:gd name="T20" fmla="*/ 0 w 142"/>
              <a:gd name="T21" fmla="*/ 2147483646 h 165"/>
              <a:gd name="T22" fmla="*/ 2147483646 w 142"/>
              <a:gd name="T23" fmla="*/ 2147483646 h 165"/>
              <a:gd name="T24" fmla="*/ 2147483646 w 142"/>
              <a:gd name="T25" fmla="*/ 0 h 165"/>
              <a:gd name="T26" fmla="*/ 2147483646 w 142"/>
              <a:gd name="T27" fmla="*/ 0 h 16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42" h="165">
                <a:moveTo>
                  <a:pt x="72" y="0"/>
                </a:moveTo>
                <a:lnTo>
                  <a:pt x="108" y="21"/>
                </a:lnTo>
                <a:lnTo>
                  <a:pt x="142" y="41"/>
                </a:lnTo>
                <a:lnTo>
                  <a:pt x="142" y="83"/>
                </a:lnTo>
                <a:lnTo>
                  <a:pt x="142" y="124"/>
                </a:lnTo>
                <a:lnTo>
                  <a:pt x="108" y="144"/>
                </a:lnTo>
                <a:lnTo>
                  <a:pt x="72" y="165"/>
                </a:lnTo>
                <a:lnTo>
                  <a:pt x="36" y="144"/>
                </a:lnTo>
                <a:lnTo>
                  <a:pt x="0" y="124"/>
                </a:lnTo>
                <a:lnTo>
                  <a:pt x="0" y="83"/>
                </a:lnTo>
                <a:lnTo>
                  <a:pt x="0" y="41"/>
                </a:lnTo>
                <a:lnTo>
                  <a:pt x="36" y="21"/>
                </a:lnTo>
                <a:lnTo>
                  <a:pt x="72" y="0"/>
                </a:lnTo>
                <a:close/>
              </a:path>
            </a:pathLst>
          </a:custGeom>
          <a:solidFill>
            <a:srgbClr val="748BC0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Freeform 6"/>
          <p:cNvSpPr/>
          <p:nvPr/>
        </p:nvSpPr>
        <p:spPr bwMode="auto">
          <a:xfrm>
            <a:off x="5066766" y="1493982"/>
            <a:ext cx="463998" cy="472250"/>
          </a:xfrm>
          <a:custGeom>
            <a:avLst/>
            <a:gdLst>
              <a:gd name="T0" fmla="*/ 2147483646 w 257"/>
              <a:gd name="T1" fmla="*/ 0 h 299"/>
              <a:gd name="T2" fmla="*/ 2147483646 w 257"/>
              <a:gd name="T3" fmla="*/ 2147483646 h 299"/>
              <a:gd name="T4" fmla="*/ 2147483646 w 257"/>
              <a:gd name="T5" fmla="*/ 2147483646 h 299"/>
              <a:gd name="T6" fmla="*/ 2147483646 w 257"/>
              <a:gd name="T7" fmla="*/ 2147483646 h 299"/>
              <a:gd name="T8" fmla="*/ 2147483646 w 257"/>
              <a:gd name="T9" fmla="*/ 2147483646 h 299"/>
              <a:gd name="T10" fmla="*/ 2147483646 w 257"/>
              <a:gd name="T11" fmla="*/ 2147483646 h 299"/>
              <a:gd name="T12" fmla="*/ 2147483646 w 257"/>
              <a:gd name="T13" fmla="*/ 2147483646 h 299"/>
              <a:gd name="T14" fmla="*/ 2147483646 w 257"/>
              <a:gd name="T15" fmla="*/ 2147483646 h 299"/>
              <a:gd name="T16" fmla="*/ 0 w 257"/>
              <a:gd name="T17" fmla="*/ 2147483646 h 299"/>
              <a:gd name="T18" fmla="*/ 0 w 257"/>
              <a:gd name="T19" fmla="*/ 2147483646 h 299"/>
              <a:gd name="T20" fmla="*/ 0 w 257"/>
              <a:gd name="T21" fmla="*/ 2147483646 h 299"/>
              <a:gd name="T22" fmla="*/ 2147483646 w 257"/>
              <a:gd name="T23" fmla="*/ 2147483646 h 299"/>
              <a:gd name="T24" fmla="*/ 2147483646 w 257"/>
              <a:gd name="T25" fmla="*/ 0 h 299"/>
              <a:gd name="T26" fmla="*/ 2147483646 w 257"/>
              <a:gd name="T27" fmla="*/ 0 h 2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57" h="299">
                <a:moveTo>
                  <a:pt x="128" y="0"/>
                </a:moveTo>
                <a:lnTo>
                  <a:pt x="192" y="38"/>
                </a:lnTo>
                <a:lnTo>
                  <a:pt x="257" y="76"/>
                </a:lnTo>
                <a:lnTo>
                  <a:pt x="257" y="150"/>
                </a:lnTo>
                <a:lnTo>
                  <a:pt x="257" y="224"/>
                </a:lnTo>
                <a:lnTo>
                  <a:pt x="192" y="261"/>
                </a:lnTo>
                <a:lnTo>
                  <a:pt x="128" y="299"/>
                </a:lnTo>
                <a:lnTo>
                  <a:pt x="63" y="261"/>
                </a:lnTo>
                <a:lnTo>
                  <a:pt x="0" y="224"/>
                </a:lnTo>
                <a:lnTo>
                  <a:pt x="0" y="150"/>
                </a:lnTo>
                <a:lnTo>
                  <a:pt x="0" y="76"/>
                </a:lnTo>
                <a:lnTo>
                  <a:pt x="63" y="38"/>
                </a:lnTo>
                <a:lnTo>
                  <a:pt x="128" y="0"/>
                </a:lnTo>
                <a:close/>
              </a:path>
            </a:pathLst>
          </a:custGeom>
          <a:solidFill>
            <a:srgbClr val="748BC0">
              <a:alpha val="19000"/>
            </a:srgbClr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Freeform 12"/>
          <p:cNvSpPr/>
          <p:nvPr/>
        </p:nvSpPr>
        <p:spPr bwMode="auto">
          <a:xfrm>
            <a:off x="6703567" y="2540626"/>
            <a:ext cx="466844" cy="469597"/>
          </a:xfrm>
          <a:custGeom>
            <a:avLst/>
            <a:gdLst>
              <a:gd name="T0" fmla="*/ 2147483646 w 258"/>
              <a:gd name="T1" fmla="*/ 0 h 297"/>
              <a:gd name="T2" fmla="*/ 2147483646 w 258"/>
              <a:gd name="T3" fmla="*/ 2147483646 h 297"/>
              <a:gd name="T4" fmla="*/ 2147483646 w 258"/>
              <a:gd name="T5" fmla="*/ 2147483646 h 297"/>
              <a:gd name="T6" fmla="*/ 2147483646 w 258"/>
              <a:gd name="T7" fmla="*/ 2147483646 h 297"/>
              <a:gd name="T8" fmla="*/ 2147483646 w 258"/>
              <a:gd name="T9" fmla="*/ 2147483646 h 297"/>
              <a:gd name="T10" fmla="*/ 2147483646 w 258"/>
              <a:gd name="T11" fmla="*/ 2147483646 h 297"/>
              <a:gd name="T12" fmla="*/ 2147483646 w 258"/>
              <a:gd name="T13" fmla="*/ 2147483646 h 297"/>
              <a:gd name="T14" fmla="*/ 2147483646 w 258"/>
              <a:gd name="T15" fmla="*/ 2147483646 h 297"/>
              <a:gd name="T16" fmla="*/ 0 w 258"/>
              <a:gd name="T17" fmla="*/ 2147483646 h 297"/>
              <a:gd name="T18" fmla="*/ 0 w 258"/>
              <a:gd name="T19" fmla="*/ 2147483646 h 297"/>
              <a:gd name="T20" fmla="*/ 0 w 258"/>
              <a:gd name="T21" fmla="*/ 2147483646 h 297"/>
              <a:gd name="T22" fmla="*/ 2147483646 w 258"/>
              <a:gd name="T23" fmla="*/ 2147483646 h 297"/>
              <a:gd name="T24" fmla="*/ 2147483646 w 258"/>
              <a:gd name="T25" fmla="*/ 0 h 297"/>
              <a:gd name="T26" fmla="*/ 2147483646 w 258"/>
              <a:gd name="T27" fmla="*/ 0 h 29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58" h="297">
                <a:moveTo>
                  <a:pt x="130" y="0"/>
                </a:moveTo>
                <a:lnTo>
                  <a:pt x="195" y="36"/>
                </a:lnTo>
                <a:lnTo>
                  <a:pt x="258" y="73"/>
                </a:lnTo>
                <a:lnTo>
                  <a:pt x="258" y="147"/>
                </a:lnTo>
                <a:lnTo>
                  <a:pt x="258" y="223"/>
                </a:lnTo>
                <a:lnTo>
                  <a:pt x="195" y="259"/>
                </a:lnTo>
                <a:lnTo>
                  <a:pt x="130" y="297"/>
                </a:lnTo>
                <a:lnTo>
                  <a:pt x="65" y="259"/>
                </a:lnTo>
                <a:lnTo>
                  <a:pt x="0" y="223"/>
                </a:lnTo>
                <a:lnTo>
                  <a:pt x="0" y="147"/>
                </a:lnTo>
                <a:lnTo>
                  <a:pt x="0" y="73"/>
                </a:lnTo>
                <a:lnTo>
                  <a:pt x="65" y="36"/>
                </a:lnTo>
                <a:lnTo>
                  <a:pt x="130" y="0"/>
                </a:lnTo>
                <a:close/>
              </a:path>
            </a:pathLst>
          </a:custGeom>
          <a:solidFill>
            <a:srgbClr val="748BC0">
              <a:alpha val="19000"/>
            </a:srgbClr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0790804" y="55890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1" name="组合 27"/>
          <p:cNvGrpSpPr/>
          <p:nvPr/>
        </p:nvGrpSpPr>
        <p:grpSpPr>
          <a:xfrm>
            <a:off x="8205972" y="2799302"/>
            <a:ext cx="2936065" cy="1293473"/>
            <a:chOff x="8155677" y="1488390"/>
            <a:chExt cx="3914754" cy="1724633"/>
          </a:xfrm>
        </p:grpSpPr>
        <p:sp>
          <p:nvSpPr>
            <p:cNvPr id="32" name="矩形 31"/>
            <p:cNvSpPr/>
            <p:nvPr/>
          </p:nvSpPr>
          <p:spPr>
            <a:xfrm>
              <a:off x="8215314" y="2129648"/>
              <a:ext cx="3265675" cy="1083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155677" y="1488390"/>
              <a:ext cx="3914754" cy="5334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34" name="组合 27"/>
          <p:cNvGrpSpPr/>
          <p:nvPr/>
        </p:nvGrpSpPr>
        <p:grpSpPr>
          <a:xfrm>
            <a:off x="748067" y="2799302"/>
            <a:ext cx="2955270" cy="1293473"/>
            <a:chOff x="7540628" y="1488390"/>
            <a:chExt cx="3940361" cy="1724633"/>
          </a:xfrm>
        </p:grpSpPr>
        <p:sp>
          <p:nvSpPr>
            <p:cNvPr id="35" name="矩形 34"/>
            <p:cNvSpPr/>
            <p:nvPr/>
          </p:nvSpPr>
          <p:spPr>
            <a:xfrm>
              <a:off x="8215314" y="2129648"/>
              <a:ext cx="3265675" cy="1083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540628" y="1488390"/>
              <a:ext cx="3914754" cy="5334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r">
                <a:defRPr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1135849" y="4958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>
              <a:cs typeface="+mn-ea"/>
              <a:sym typeface="+mn-lt"/>
            </a:endParaRPr>
          </a:p>
        </p:txBody>
      </p:sp>
      <p:grpSp>
        <p:nvGrpSpPr>
          <p:cNvPr id="10" name="组合 129"/>
          <p:cNvGrpSpPr/>
          <p:nvPr/>
        </p:nvGrpSpPr>
        <p:grpSpPr>
          <a:xfrm>
            <a:off x="5348669" y="1685996"/>
            <a:ext cx="842064" cy="976795"/>
            <a:chOff x="5301679" y="1577352"/>
            <a:chExt cx="1123045" cy="1302732"/>
          </a:xfrm>
        </p:grpSpPr>
        <p:sp>
          <p:nvSpPr>
            <p:cNvPr id="11" name="六边形 10"/>
            <p:cNvSpPr/>
            <p:nvPr/>
          </p:nvSpPr>
          <p:spPr>
            <a:xfrm rot="5400000">
              <a:off x="5211836" y="1667195"/>
              <a:ext cx="1302732" cy="1123045"/>
            </a:xfrm>
            <a:prstGeom prst="hexag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KSO_Shape"/>
            <p:cNvSpPr/>
            <p:nvPr/>
          </p:nvSpPr>
          <p:spPr bwMode="auto">
            <a:xfrm>
              <a:off x="5635344" y="2000361"/>
              <a:ext cx="455715" cy="455715"/>
            </a:xfrm>
            <a:custGeom>
              <a:avLst/>
              <a:gdLst>
                <a:gd name="T0" fmla="*/ 1159904 w 2208213"/>
                <a:gd name="T1" fmla="*/ 523327 h 2209801"/>
                <a:gd name="T2" fmla="*/ 1199134 w 2208213"/>
                <a:gd name="T3" fmla="*/ 565478 h 2209801"/>
                <a:gd name="T4" fmla="*/ 1206816 w 2208213"/>
                <a:gd name="T5" fmla="*/ 627336 h 2209801"/>
                <a:gd name="T6" fmla="*/ 1183496 w 2208213"/>
                <a:gd name="T7" fmla="*/ 668666 h 2209801"/>
                <a:gd name="T8" fmla="*/ 954421 w 2208213"/>
                <a:gd name="T9" fmla="*/ 947300 h 2209801"/>
                <a:gd name="T10" fmla="*/ 901747 w 2208213"/>
                <a:gd name="T11" fmla="*/ 1002588 h 2209801"/>
                <a:gd name="T12" fmla="*/ 871569 w 2208213"/>
                <a:gd name="T13" fmla="*/ 1378936 h 2209801"/>
                <a:gd name="T14" fmla="*/ 822461 w 2208213"/>
                <a:gd name="T15" fmla="*/ 1396179 h 2209801"/>
                <a:gd name="T16" fmla="*/ 784602 w 2208213"/>
                <a:gd name="T17" fmla="*/ 1361418 h 2209801"/>
                <a:gd name="T18" fmla="*/ 740982 w 2208213"/>
                <a:gd name="T19" fmla="*/ 986166 h 2209801"/>
                <a:gd name="T20" fmla="*/ 701476 w 2208213"/>
                <a:gd name="T21" fmla="*/ 923487 h 2209801"/>
                <a:gd name="T22" fmla="*/ 699830 w 2208213"/>
                <a:gd name="T23" fmla="*/ 851775 h 2209801"/>
                <a:gd name="T24" fmla="*/ 735769 w 2208213"/>
                <a:gd name="T25" fmla="*/ 788002 h 2209801"/>
                <a:gd name="T26" fmla="*/ 801886 w 2208213"/>
                <a:gd name="T27" fmla="*/ 751873 h 2209801"/>
                <a:gd name="T28" fmla="*/ 1066626 w 2208213"/>
                <a:gd name="T29" fmla="*/ 521138 h 2209801"/>
                <a:gd name="T30" fmla="*/ 533853 w 2208213"/>
                <a:gd name="T31" fmla="*/ 676984 h 2209801"/>
                <a:gd name="T32" fmla="*/ 283900 w 2208213"/>
                <a:gd name="T33" fmla="*/ 652063 h 2209801"/>
                <a:gd name="T34" fmla="*/ 235717 w 2208213"/>
                <a:gd name="T35" fmla="*/ 799950 h 2209801"/>
                <a:gd name="T36" fmla="*/ 219838 w 2208213"/>
                <a:gd name="T37" fmla="*/ 953315 h 2209801"/>
                <a:gd name="T38" fmla="*/ 235990 w 2208213"/>
                <a:gd name="T39" fmla="*/ 1107228 h 2209801"/>
                <a:gd name="T40" fmla="*/ 284722 w 2208213"/>
                <a:gd name="T41" fmla="*/ 1255389 h 2209801"/>
                <a:gd name="T42" fmla="*/ 365484 w 2208213"/>
                <a:gd name="T43" fmla="*/ 1392049 h 2209801"/>
                <a:gd name="T44" fmla="*/ 469517 w 2208213"/>
                <a:gd name="T45" fmla="*/ 1504060 h 2209801"/>
                <a:gd name="T46" fmla="*/ 671834 w 2208213"/>
                <a:gd name="T47" fmla="*/ 1628669 h 2209801"/>
                <a:gd name="T48" fmla="*/ 922061 w 2208213"/>
                <a:gd name="T49" fmla="*/ 1683442 h 2209801"/>
                <a:gd name="T50" fmla="*/ 1075099 w 2208213"/>
                <a:gd name="T51" fmla="*/ 1897058 h 2209801"/>
                <a:gd name="T52" fmla="*/ 829252 w 2208213"/>
                <a:gd name="T53" fmla="*/ 1897606 h 2209801"/>
                <a:gd name="T54" fmla="*/ 643088 w 2208213"/>
                <a:gd name="T55" fmla="*/ 1852966 h 2209801"/>
                <a:gd name="T56" fmla="*/ 484300 w 2208213"/>
                <a:gd name="T57" fmla="*/ 1782308 h 2209801"/>
                <a:gd name="T58" fmla="*/ 338654 w 2208213"/>
                <a:gd name="T59" fmla="*/ 1681799 h 2209801"/>
                <a:gd name="T60" fmla="*/ 196841 w 2208213"/>
                <a:gd name="T61" fmla="*/ 1533637 h 2209801"/>
                <a:gd name="T62" fmla="*/ 84047 w 2208213"/>
                <a:gd name="T63" fmla="*/ 1345217 h 2209801"/>
                <a:gd name="T64" fmla="*/ 18342 w 2208213"/>
                <a:gd name="T65" fmla="*/ 1140913 h 2209801"/>
                <a:gd name="T66" fmla="*/ 0 w 2208213"/>
                <a:gd name="T67" fmla="*/ 928667 h 2209801"/>
                <a:gd name="T68" fmla="*/ 29020 w 2208213"/>
                <a:gd name="T69" fmla="*/ 717516 h 2209801"/>
                <a:gd name="T70" fmla="*/ 105128 w 2208213"/>
                <a:gd name="T71" fmla="*/ 516225 h 2209801"/>
                <a:gd name="T72" fmla="*/ 210530 w 2208213"/>
                <a:gd name="T73" fmla="*/ 353822 h 2209801"/>
                <a:gd name="T74" fmla="*/ 1141446 w 2208213"/>
                <a:gd name="T75" fmla="*/ 18620 h 2209801"/>
                <a:gd name="T76" fmla="*/ 1322266 w 2208213"/>
                <a:gd name="T77" fmla="*/ 74481 h 2209801"/>
                <a:gd name="T78" fmla="*/ 1477059 w 2208213"/>
                <a:gd name="T79" fmla="*/ 157177 h 2209801"/>
                <a:gd name="T80" fmla="*/ 1614592 w 2208213"/>
                <a:gd name="T81" fmla="*/ 267528 h 2209801"/>
                <a:gd name="T82" fmla="*/ 1754042 w 2208213"/>
                <a:gd name="T83" fmla="*/ 437575 h 2209801"/>
                <a:gd name="T84" fmla="*/ 1849932 w 2208213"/>
                <a:gd name="T85" fmla="*/ 632539 h 2209801"/>
                <a:gd name="T86" fmla="*/ 1898425 w 2208213"/>
                <a:gd name="T87" fmla="*/ 840647 h 2209801"/>
                <a:gd name="T88" fmla="*/ 1899521 w 2208213"/>
                <a:gd name="T89" fmla="*/ 1053410 h 2209801"/>
                <a:gd name="T90" fmla="*/ 1853220 w 2208213"/>
                <a:gd name="T91" fmla="*/ 1262339 h 2209801"/>
                <a:gd name="T92" fmla="*/ 1761440 w 2208213"/>
                <a:gd name="T93" fmla="*/ 1455113 h 2209801"/>
                <a:gd name="T94" fmla="*/ 1536237 w 2208213"/>
                <a:gd name="T95" fmla="*/ 1393502 h 2209801"/>
                <a:gd name="T96" fmla="*/ 1625825 w 2208213"/>
                <a:gd name="T97" fmla="*/ 1239886 h 2209801"/>
                <a:gd name="T98" fmla="*/ 1671304 w 2208213"/>
                <a:gd name="T99" fmla="*/ 1090925 h 2209801"/>
                <a:gd name="T100" fmla="*/ 1684455 w 2208213"/>
                <a:gd name="T101" fmla="*/ 937034 h 2209801"/>
                <a:gd name="T102" fmla="*/ 1665003 w 2208213"/>
                <a:gd name="T103" fmla="*/ 783965 h 2209801"/>
                <a:gd name="T104" fmla="*/ 1613770 w 2208213"/>
                <a:gd name="T105" fmla="*/ 636646 h 2209801"/>
                <a:gd name="T106" fmla="*/ 1529935 w 2208213"/>
                <a:gd name="T107" fmla="*/ 501102 h 2209801"/>
                <a:gd name="T108" fmla="*/ 1425004 w 2208213"/>
                <a:gd name="T109" fmla="*/ 392393 h 2209801"/>
                <a:gd name="T110" fmla="*/ 1313773 w 2208213"/>
                <a:gd name="T111" fmla="*/ 315174 h 2209801"/>
                <a:gd name="T112" fmla="*/ 1191035 w 2208213"/>
                <a:gd name="T113" fmla="*/ 259314 h 2209801"/>
                <a:gd name="T114" fmla="*/ 996790 w 2208213"/>
                <a:gd name="T115" fmla="*/ 220977 h 2209801"/>
                <a:gd name="T116" fmla="*/ 817613 w 2208213"/>
                <a:gd name="T117" fmla="*/ 53670 h 22098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208213" h="2209801">
                  <a:moveTo>
                    <a:pt x="1288552" y="590550"/>
                  </a:moveTo>
                  <a:lnTo>
                    <a:pt x="1298410" y="590868"/>
                  </a:lnTo>
                  <a:lnTo>
                    <a:pt x="1307950" y="592138"/>
                  </a:lnTo>
                  <a:lnTo>
                    <a:pt x="1313039" y="593408"/>
                  </a:lnTo>
                  <a:lnTo>
                    <a:pt x="1317809" y="594678"/>
                  </a:lnTo>
                  <a:lnTo>
                    <a:pt x="1322579" y="596265"/>
                  </a:lnTo>
                  <a:lnTo>
                    <a:pt x="1326713" y="598170"/>
                  </a:lnTo>
                  <a:lnTo>
                    <a:pt x="1331483" y="600075"/>
                  </a:lnTo>
                  <a:lnTo>
                    <a:pt x="1335935" y="601980"/>
                  </a:lnTo>
                  <a:lnTo>
                    <a:pt x="1340705" y="604520"/>
                  </a:lnTo>
                  <a:lnTo>
                    <a:pt x="1344522" y="607060"/>
                  </a:lnTo>
                  <a:lnTo>
                    <a:pt x="1348974" y="610235"/>
                  </a:lnTo>
                  <a:lnTo>
                    <a:pt x="1352790" y="613410"/>
                  </a:lnTo>
                  <a:lnTo>
                    <a:pt x="1356924" y="616585"/>
                  </a:lnTo>
                  <a:lnTo>
                    <a:pt x="1360740" y="620078"/>
                  </a:lnTo>
                  <a:lnTo>
                    <a:pt x="1371870" y="631190"/>
                  </a:lnTo>
                  <a:lnTo>
                    <a:pt x="1375368" y="635000"/>
                  </a:lnTo>
                  <a:lnTo>
                    <a:pt x="1378867" y="639128"/>
                  </a:lnTo>
                  <a:lnTo>
                    <a:pt x="1382047" y="642938"/>
                  </a:lnTo>
                  <a:lnTo>
                    <a:pt x="1384909" y="647383"/>
                  </a:lnTo>
                  <a:lnTo>
                    <a:pt x="1387453" y="651510"/>
                  </a:lnTo>
                  <a:lnTo>
                    <a:pt x="1389997" y="655955"/>
                  </a:lnTo>
                  <a:lnTo>
                    <a:pt x="1392223" y="660718"/>
                  </a:lnTo>
                  <a:lnTo>
                    <a:pt x="1394131" y="664845"/>
                  </a:lnTo>
                  <a:lnTo>
                    <a:pt x="1395721" y="669608"/>
                  </a:lnTo>
                  <a:lnTo>
                    <a:pt x="1397311" y="674370"/>
                  </a:lnTo>
                  <a:lnTo>
                    <a:pt x="1398901" y="679133"/>
                  </a:lnTo>
                  <a:lnTo>
                    <a:pt x="1399855" y="683895"/>
                  </a:lnTo>
                  <a:lnTo>
                    <a:pt x="1401445" y="693738"/>
                  </a:lnTo>
                  <a:lnTo>
                    <a:pt x="1401763" y="703580"/>
                  </a:lnTo>
                  <a:lnTo>
                    <a:pt x="1401445" y="713105"/>
                  </a:lnTo>
                  <a:lnTo>
                    <a:pt x="1399855" y="722948"/>
                  </a:lnTo>
                  <a:lnTo>
                    <a:pt x="1398901" y="727710"/>
                  </a:lnTo>
                  <a:lnTo>
                    <a:pt x="1397311" y="732155"/>
                  </a:lnTo>
                  <a:lnTo>
                    <a:pt x="1395721" y="736918"/>
                  </a:lnTo>
                  <a:lnTo>
                    <a:pt x="1394131" y="741680"/>
                  </a:lnTo>
                  <a:lnTo>
                    <a:pt x="1392223" y="746443"/>
                  </a:lnTo>
                  <a:lnTo>
                    <a:pt x="1389997" y="750888"/>
                  </a:lnTo>
                  <a:lnTo>
                    <a:pt x="1387453" y="755015"/>
                  </a:lnTo>
                  <a:lnTo>
                    <a:pt x="1384909" y="759460"/>
                  </a:lnTo>
                  <a:lnTo>
                    <a:pt x="1382047" y="763905"/>
                  </a:lnTo>
                  <a:lnTo>
                    <a:pt x="1378867" y="767715"/>
                  </a:lnTo>
                  <a:lnTo>
                    <a:pt x="1375368" y="771525"/>
                  </a:lnTo>
                  <a:lnTo>
                    <a:pt x="1371870" y="775653"/>
                  </a:lnTo>
                  <a:lnTo>
                    <a:pt x="1123823" y="1022668"/>
                  </a:lnTo>
                  <a:lnTo>
                    <a:pt x="1123823" y="1030605"/>
                  </a:lnTo>
                  <a:lnTo>
                    <a:pt x="1123505" y="1038543"/>
                  </a:lnTo>
                  <a:lnTo>
                    <a:pt x="1122551" y="1046480"/>
                  </a:lnTo>
                  <a:lnTo>
                    <a:pt x="1121279" y="1053783"/>
                  </a:lnTo>
                  <a:lnTo>
                    <a:pt x="1120007" y="1061720"/>
                  </a:lnTo>
                  <a:lnTo>
                    <a:pt x="1117781" y="1069340"/>
                  </a:lnTo>
                  <a:lnTo>
                    <a:pt x="1115555" y="1076643"/>
                  </a:lnTo>
                  <a:lnTo>
                    <a:pt x="1112693" y="1084263"/>
                  </a:lnTo>
                  <a:lnTo>
                    <a:pt x="1109513" y="1091565"/>
                  </a:lnTo>
                  <a:lnTo>
                    <a:pt x="1106333" y="1098868"/>
                  </a:lnTo>
                  <a:lnTo>
                    <a:pt x="1102517" y="1105853"/>
                  </a:lnTo>
                  <a:lnTo>
                    <a:pt x="1098064" y="1112520"/>
                  </a:lnTo>
                  <a:lnTo>
                    <a:pt x="1093930" y="1119188"/>
                  </a:lnTo>
                  <a:lnTo>
                    <a:pt x="1088842" y="1125855"/>
                  </a:lnTo>
                  <a:lnTo>
                    <a:pt x="1083118" y="1132205"/>
                  </a:lnTo>
                  <a:lnTo>
                    <a:pt x="1077712" y="1138238"/>
                  </a:lnTo>
                  <a:lnTo>
                    <a:pt x="1071352" y="1143953"/>
                  </a:lnTo>
                  <a:lnTo>
                    <a:pt x="1064992" y="1149033"/>
                  </a:lnTo>
                  <a:lnTo>
                    <a:pt x="1058631" y="1154113"/>
                  </a:lnTo>
                  <a:lnTo>
                    <a:pt x="1051953" y="1158558"/>
                  </a:lnTo>
                  <a:lnTo>
                    <a:pt x="1045275" y="1163003"/>
                  </a:lnTo>
                  <a:lnTo>
                    <a:pt x="1038279" y="1166813"/>
                  </a:lnTo>
                  <a:lnTo>
                    <a:pt x="1031283" y="1169988"/>
                  </a:lnTo>
                  <a:lnTo>
                    <a:pt x="1023650" y="1173163"/>
                  </a:lnTo>
                  <a:lnTo>
                    <a:pt x="1023650" y="1562101"/>
                  </a:lnTo>
                  <a:lnTo>
                    <a:pt x="1023650" y="1567816"/>
                  </a:lnTo>
                  <a:lnTo>
                    <a:pt x="1022378" y="1573848"/>
                  </a:lnTo>
                  <a:lnTo>
                    <a:pt x="1021424" y="1579246"/>
                  </a:lnTo>
                  <a:lnTo>
                    <a:pt x="1019198" y="1584961"/>
                  </a:lnTo>
                  <a:lnTo>
                    <a:pt x="1016654" y="1590041"/>
                  </a:lnTo>
                  <a:lnTo>
                    <a:pt x="1013792" y="1594803"/>
                  </a:lnTo>
                  <a:lnTo>
                    <a:pt x="1010294" y="1599566"/>
                  </a:lnTo>
                  <a:lnTo>
                    <a:pt x="1006796" y="1603376"/>
                  </a:lnTo>
                  <a:lnTo>
                    <a:pt x="1002344" y="1607186"/>
                  </a:lnTo>
                  <a:lnTo>
                    <a:pt x="997892" y="1610361"/>
                  </a:lnTo>
                  <a:lnTo>
                    <a:pt x="993439" y="1613536"/>
                  </a:lnTo>
                  <a:lnTo>
                    <a:pt x="988033" y="1616076"/>
                  </a:lnTo>
                  <a:lnTo>
                    <a:pt x="982627" y="1617981"/>
                  </a:lnTo>
                  <a:lnTo>
                    <a:pt x="977221" y="1619568"/>
                  </a:lnTo>
                  <a:lnTo>
                    <a:pt x="971179" y="1620203"/>
                  </a:lnTo>
                  <a:lnTo>
                    <a:pt x="965455" y="1620838"/>
                  </a:lnTo>
                  <a:lnTo>
                    <a:pt x="959413" y="1620203"/>
                  </a:lnTo>
                  <a:lnTo>
                    <a:pt x="953370" y="1619568"/>
                  </a:lnTo>
                  <a:lnTo>
                    <a:pt x="947964" y="1617981"/>
                  </a:lnTo>
                  <a:lnTo>
                    <a:pt x="942558" y="1616076"/>
                  </a:lnTo>
                  <a:lnTo>
                    <a:pt x="937470" y="1613536"/>
                  </a:lnTo>
                  <a:lnTo>
                    <a:pt x="932700" y="1610361"/>
                  </a:lnTo>
                  <a:lnTo>
                    <a:pt x="927930" y="1607186"/>
                  </a:lnTo>
                  <a:lnTo>
                    <a:pt x="923795" y="1603376"/>
                  </a:lnTo>
                  <a:lnTo>
                    <a:pt x="919979" y="1599566"/>
                  </a:lnTo>
                  <a:lnTo>
                    <a:pt x="916799" y="1594803"/>
                  </a:lnTo>
                  <a:lnTo>
                    <a:pt x="913619" y="1590041"/>
                  </a:lnTo>
                  <a:lnTo>
                    <a:pt x="911393" y="1584961"/>
                  </a:lnTo>
                  <a:lnTo>
                    <a:pt x="909485" y="1579246"/>
                  </a:lnTo>
                  <a:lnTo>
                    <a:pt x="907895" y="1573848"/>
                  </a:lnTo>
                  <a:lnTo>
                    <a:pt x="906941" y="1567816"/>
                  </a:lnTo>
                  <a:lnTo>
                    <a:pt x="906623" y="1562101"/>
                  </a:lnTo>
                  <a:lnTo>
                    <a:pt x="906623" y="1173163"/>
                  </a:lnTo>
                  <a:lnTo>
                    <a:pt x="899627" y="1169988"/>
                  </a:lnTo>
                  <a:lnTo>
                    <a:pt x="892313" y="1166813"/>
                  </a:lnTo>
                  <a:lnTo>
                    <a:pt x="885316" y="1163003"/>
                  </a:lnTo>
                  <a:lnTo>
                    <a:pt x="878638" y="1158558"/>
                  </a:lnTo>
                  <a:lnTo>
                    <a:pt x="871960" y="1154113"/>
                  </a:lnTo>
                  <a:lnTo>
                    <a:pt x="865282" y="1149033"/>
                  </a:lnTo>
                  <a:lnTo>
                    <a:pt x="858922" y="1143953"/>
                  </a:lnTo>
                  <a:lnTo>
                    <a:pt x="852879" y="1138238"/>
                  </a:lnTo>
                  <a:lnTo>
                    <a:pt x="847473" y="1132205"/>
                  </a:lnTo>
                  <a:lnTo>
                    <a:pt x="842385" y="1125855"/>
                  </a:lnTo>
                  <a:lnTo>
                    <a:pt x="837297" y="1119505"/>
                  </a:lnTo>
                  <a:lnTo>
                    <a:pt x="832845" y="1113473"/>
                  </a:lnTo>
                  <a:lnTo>
                    <a:pt x="828393" y="1106488"/>
                  </a:lnTo>
                  <a:lnTo>
                    <a:pt x="824577" y="1099503"/>
                  </a:lnTo>
                  <a:lnTo>
                    <a:pt x="821397" y="1092835"/>
                  </a:lnTo>
                  <a:lnTo>
                    <a:pt x="818216" y="1085850"/>
                  </a:lnTo>
                  <a:lnTo>
                    <a:pt x="815354" y="1078230"/>
                  </a:lnTo>
                  <a:lnTo>
                    <a:pt x="813128" y="1071245"/>
                  </a:lnTo>
                  <a:lnTo>
                    <a:pt x="811220" y="1063625"/>
                  </a:lnTo>
                  <a:lnTo>
                    <a:pt x="809630" y="1056323"/>
                  </a:lnTo>
                  <a:lnTo>
                    <a:pt x="808040" y="1048703"/>
                  </a:lnTo>
                  <a:lnTo>
                    <a:pt x="807086" y="1041400"/>
                  </a:lnTo>
                  <a:lnTo>
                    <a:pt x="806768" y="1033463"/>
                  </a:lnTo>
                  <a:lnTo>
                    <a:pt x="806450" y="1025843"/>
                  </a:lnTo>
                  <a:lnTo>
                    <a:pt x="806768" y="1018540"/>
                  </a:lnTo>
                  <a:lnTo>
                    <a:pt x="807086" y="1010920"/>
                  </a:lnTo>
                  <a:lnTo>
                    <a:pt x="808040" y="1002983"/>
                  </a:lnTo>
                  <a:lnTo>
                    <a:pt x="809630" y="995680"/>
                  </a:lnTo>
                  <a:lnTo>
                    <a:pt x="811220" y="988060"/>
                  </a:lnTo>
                  <a:lnTo>
                    <a:pt x="813128" y="981075"/>
                  </a:lnTo>
                  <a:lnTo>
                    <a:pt x="815354" y="973455"/>
                  </a:lnTo>
                  <a:lnTo>
                    <a:pt x="818216" y="966470"/>
                  </a:lnTo>
                  <a:lnTo>
                    <a:pt x="821397" y="959485"/>
                  </a:lnTo>
                  <a:lnTo>
                    <a:pt x="824577" y="952183"/>
                  </a:lnTo>
                  <a:lnTo>
                    <a:pt x="828393" y="945515"/>
                  </a:lnTo>
                  <a:lnTo>
                    <a:pt x="832845" y="938848"/>
                  </a:lnTo>
                  <a:lnTo>
                    <a:pt x="837297" y="932180"/>
                  </a:lnTo>
                  <a:lnTo>
                    <a:pt x="842385" y="925830"/>
                  </a:lnTo>
                  <a:lnTo>
                    <a:pt x="847473" y="920115"/>
                  </a:lnTo>
                  <a:lnTo>
                    <a:pt x="852879" y="914083"/>
                  </a:lnTo>
                  <a:lnTo>
                    <a:pt x="859240" y="908368"/>
                  </a:lnTo>
                  <a:lnTo>
                    <a:pt x="865282" y="902653"/>
                  </a:lnTo>
                  <a:lnTo>
                    <a:pt x="871960" y="897890"/>
                  </a:lnTo>
                  <a:lnTo>
                    <a:pt x="878638" y="893445"/>
                  </a:lnTo>
                  <a:lnTo>
                    <a:pt x="885316" y="889000"/>
                  </a:lnTo>
                  <a:lnTo>
                    <a:pt x="892313" y="885508"/>
                  </a:lnTo>
                  <a:lnTo>
                    <a:pt x="899627" y="882015"/>
                  </a:lnTo>
                  <a:lnTo>
                    <a:pt x="906941" y="878840"/>
                  </a:lnTo>
                  <a:lnTo>
                    <a:pt x="914573" y="875983"/>
                  </a:lnTo>
                  <a:lnTo>
                    <a:pt x="921887" y="873760"/>
                  </a:lnTo>
                  <a:lnTo>
                    <a:pt x="929520" y="872173"/>
                  </a:lnTo>
                  <a:lnTo>
                    <a:pt x="936834" y="870585"/>
                  </a:lnTo>
                  <a:lnTo>
                    <a:pt x="944784" y="869315"/>
                  </a:lnTo>
                  <a:lnTo>
                    <a:pt x="952734" y="868363"/>
                  </a:lnTo>
                  <a:lnTo>
                    <a:pt x="960685" y="868045"/>
                  </a:lnTo>
                  <a:lnTo>
                    <a:pt x="967999" y="867728"/>
                  </a:lnTo>
                  <a:lnTo>
                    <a:pt x="1216364" y="620078"/>
                  </a:lnTo>
                  <a:lnTo>
                    <a:pt x="1219862" y="616585"/>
                  </a:lnTo>
                  <a:lnTo>
                    <a:pt x="1223996" y="613410"/>
                  </a:lnTo>
                  <a:lnTo>
                    <a:pt x="1228130" y="610235"/>
                  </a:lnTo>
                  <a:lnTo>
                    <a:pt x="1232264" y="607060"/>
                  </a:lnTo>
                  <a:lnTo>
                    <a:pt x="1236398" y="604520"/>
                  </a:lnTo>
                  <a:lnTo>
                    <a:pt x="1240851" y="601980"/>
                  </a:lnTo>
                  <a:lnTo>
                    <a:pt x="1245621" y="599758"/>
                  </a:lnTo>
                  <a:lnTo>
                    <a:pt x="1250073" y="597535"/>
                  </a:lnTo>
                  <a:lnTo>
                    <a:pt x="1254843" y="596265"/>
                  </a:lnTo>
                  <a:lnTo>
                    <a:pt x="1259295" y="594678"/>
                  </a:lnTo>
                  <a:lnTo>
                    <a:pt x="1264065" y="593408"/>
                  </a:lnTo>
                  <a:lnTo>
                    <a:pt x="1268835" y="592138"/>
                  </a:lnTo>
                  <a:lnTo>
                    <a:pt x="1278694" y="590868"/>
                  </a:lnTo>
                  <a:lnTo>
                    <a:pt x="1288552" y="590550"/>
                  </a:lnTo>
                  <a:close/>
                  <a:moveTo>
                    <a:pt x="799395" y="26988"/>
                  </a:moveTo>
                  <a:lnTo>
                    <a:pt x="618825" y="785302"/>
                  </a:lnTo>
                  <a:lnTo>
                    <a:pt x="426196" y="592785"/>
                  </a:lnTo>
                  <a:lnTo>
                    <a:pt x="414454" y="608987"/>
                  </a:lnTo>
                  <a:lnTo>
                    <a:pt x="403030" y="625189"/>
                  </a:lnTo>
                  <a:lnTo>
                    <a:pt x="392240" y="641708"/>
                  </a:lnTo>
                  <a:lnTo>
                    <a:pt x="381450" y="658228"/>
                  </a:lnTo>
                  <a:lnTo>
                    <a:pt x="371295" y="674748"/>
                  </a:lnTo>
                  <a:lnTo>
                    <a:pt x="361775" y="691585"/>
                  </a:lnTo>
                  <a:lnTo>
                    <a:pt x="352254" y="709058"/>
                  </a:lnTo>
                  <a:lnTo>
                    <a:pt x="343369" y="726213"/>
                  </a:lnTo>
                  <a:lnTo>
                    <a:pt x="336387" y="741144"/>
                  </a:lnTo>
                  <a:lnTo>
                    <a:pt x="329088" y="756393"/>
                  </a:lnTo>
                  <a:lnTo>
                    <a:pt x="322741" y="771642"/>
                  </a:lnTo>
                  <a:lnTo>
                    <a:pt x="316711" y="786573"/>
                  </a:lnTo>
                  <a:lnTo>
                    <a:pt x="310365" y="801822"/>
                  </a:lnTo>
                  <a:lnTo>
                    <a:pt x="304652" y="817706"/>
                  </a:lnTo>
                  <a:lnTo>
                    <a:pt x="299257" y="832955"/>
                  </a:lnTo>
                  <a:lnTo>
                    <a:pt x="294180" y="848839"/>
                  </a:lnTo>
                  <a:lnTo>
                    <a:pt x="289420" y="864723"/>
                  </a:lnTo>
                  <a:lnTo>
                    <a:pt x="284977" y="880290"/>
                  </a:lnTo>
                  <a:lnTo>
                    <a:pt x="280851" y="896174"/>
                  </a:lnTo>
                  <a:lnTo>
                    <a:pt x="276726" y="912376"/>
                  </a:lnTo>
                  <a:lnTo>
                    <a:pt x="273235" y="927942"/>
                  </a:lnTo>
                  <a:lnTo>
                    <a:pt x="270062" y="944144"/>
                  </a:lnTo>
                  <a:lnTo>
                    <a:pt x="267523" y="960346"/>
                  </a:lnTo>
                  <a:lnTo>
                    <a:pt x="264667" y="976548"/>
                  </a:lnTo>
                  <a:lnTo>
                    <a:pt x="262128" y="992433"/>
                  </a:lnTo>
                  <a:lnTo>
                    <a:pt x="260224" y="1008634"/>
                  </a:lnTo>
                  <a:lnTo>
                    <a:pt x="258637" y="1024836"/>
                  </a:lnTo>
                  <a:lnTo>
                    <a:pt x="257050" y="1041038"/>
                  </a:lnTo>
                  <a:lnTo>
                    <a:pt x="256098" y="1057240"/>
                  </a:lnTo>
                  <a:lnTo>
                    <a:pt x="255464" y="1073760"/>
                  </a:lnTo>
                  <a:lnTo>
                    <a:pt x="254829" y="1089962"/>
                  </a:lnTo>
                  <a:lnTo>
                    <a:pt x="254829" y="1105846"/>
                  </a:lnTo>
                  <a:lnTo>
                    <a:pt x="254829" y="1122683"/>
                  </a:lnTo>
                  <a:lnTo>
                    <a:pt x="255464" y="1138568"/>
                  </a:lnTo>
                  <a:lnTo>
                    <a:pt x="256416" y="1155087"/>
                  </a:lnTo>
                  <a:lnTo>
                    <a:pt x="257050" y="1171289"/>
                  </a:lnTo>
                  <a:lnTo>
                    <a:pt x="258637" y="1187491"/>
                  </a:lnTo>
                  <a:lnTo>
                    <a:pt x="260224" y="1203693"/>
                  </a:lnTo>
                  <a:lnTo>
                    <a:pt x="262128" y="1219895"/>
                  </a:lnTo>
                  <a:lnTo>
                    <a:pt x="264667" y="1236097"/>
                  </a:lnTo>
                  <a:lnTo>
                    <a:pt x="267523" y="1251981"/>
                  </a:lnTo>
                  <a:lnTo>
                    <a:pt x="270379" y="1268183"/>
                  </a:lnTo>
                  <a:lnTo>
                    <a:pt x="273552" y="1284385"/>
                  </a:lnTo>
                  <a:lnTo>
                    <a:pt x="277361" y="1300269"/>
                  </a:lnTo>
                  <a:lnTo>
                    <a:pt x="281169" y="1316153"/>
                  </a:lnTo>
                  <a:lnTo>
                    <a:pt x="284977" y="1332038"/>
                  </a:lnTo>
                  <a:lnTo>
                    <a:pt x="289737" y="1347922"/>
                  </a:lnTo>
                  <a:lnTo>
                    <a:pt x="294497" y="1363488"/>
                  </a:lnTo>
                  <a:lnTo>
                    <a:pt x="299575" y="1379373"/>
                  </a:lnTo>
                  <a:lnTo>
                    <a:pt x="305287" y="1394622"/>
                  </a:lnTo>
                  <a:lnTo>
                    <a:pt x="310682" y="1410188"/>
                  </a:lnTo>
                  <a:lnTo>
                    <a:pt x="317029" y="1425437"/>
                  </a:lnTo>
                  <a:lnTo>
                    <a:pt x="323376" y="1440686"/>
                  </a:lnTo>
                  <a:lnTo>
                    <a:pt x="330040" y="1456252"/>
                  </a:lnTo>
                  <a:lnTo>
                    <a:pt x="337022" y="1471184"/>
                  </a:lnTo>
                  <a:lnTo>
                    <a:pt x="344003" y="1486115"/>
                  </a:lnTo>
                  <a:lnTo>
                    <a:pt x="351620" y="1501046"/>
                  </a:lnTo>
                  <a:lnTo>
                    <a:pt x="359553" y="1515660"/>
                  </a:lnTo>
                  <a:lnTo>
                    <a:pt x="367804" y="1530273"/>
                  </a:lnTo>
                  <a:lnTo>
                    <a:pt x="376373" y="1544887"/>
                  </a:lnTo>
                  <a:lnTo>
                    <a:pt x="384941" y="1558865"/>
                  </a:lnTo>
                  <a:lnTo>
                    <a:pt x="394461" y="1573161"/>
                  </a:lnTo>
                  <a:lnTo>
                    <a:pt x="403982" y="1587139"/>
                  </a:lnTo>
                  <a:lnTo>
                    <a:pt x="413819" y="1601117"/>
                  </a:lnTo>
                  <a:lnTo>
                    <a:pt x="423657" y="1614777"/>
                  </a:lnTo>
                  <a:lnTo>
                    <a:pt x="434130" y="1628120"/>
                  </a:lnTo>
                  <a:lnTo>
                    <a:pt x="444919" y="1641780"/>
                  </a:lnTo>
                  <a:lnTo>
                    <a:pt x="455709" y="1655123"/>
                  </a:lnTo>
                  <a:lnTo>
                    <a:pt x="466816" y="1668148"/>
                  </a:lnTo>
                  <a:lnTo>
                    <a:pt x="478558" y="1680856"/>
                  </a:lnTo>
                  <a:lnTo>
                    <a:pt x="490300" y="1693563"/>
                  </a:lnTo>
                  <a:lnTo>
                    <a:pt x="502676" y="1706270"/>
                  </a:lnTo>
                  <a:lnTo>
                    <a:pt x="512832" y="1716119"/>
                  </a:lnTo>
                  <a:lnTo>
                    <a:pt x="522987" y="1725967"/>
                  </a:lnTo>
                  <a:lnTo>
                    <a:pt x="533776" y="1735497"/>
                  </a:lnTo>
                  <a:lnTo>
                    <a:pt x="544249" y="1744710"/>
                  </a:lnTo>
                  <a:lnTo>
                    <a:pt x="555039" y="1753923"/>
                  </a:lnTo>
                  <a:lnTo>
                    <a:pt x="565511" y="1762818"/>
                  </a:lnTo>
                  <a:lnTo>
                    <a:pt x="587725" y="1780291"/>
                  </a:lnTo>
                  <a:lnTo>
                    <a:pt x="609939" y="1796811"/>
                  </a:lnTo>
                  <a:lnTo>
                    <a:pt x="633106" y="1812695"/>
                  </a:lnTo>
                  <a:lnTo>
                    <a:pt x="656589" y="1827626"/>
                  </a:lnTo>
                  <a:lnTo>
                    <a:pt x="680073" y="1841604"/>
                  </a:lnTo>
                  <a:lnTo>
                    <a:pt x="704509" y="1854629"/>
                  </a:lnTo>
                  <a:lnTo>
                    <a:pt x="728944" y="1867337"/>
                  </a:lnTo>
                  <a:lnTo>
                    <a:pt x="753697" y="1878774"/>
                  </a:lnTo>
                  <a:lnTo>
                    <a:pt x="778768" y="1889257"/>
                  </a:lnTo>
                  <a:lnTo>
                    <a:pt x="804155" y="1899741"/>
                  </a:lnTo>
                  <a:lnTo>
                    <a:pt x="829543" y="1908636"/>
                  </a:lnTo>
                  <a:lnTo>
                    <a:pt x="855566" y="1916896"/>
                  </a:lnTo>
                  <a:lnTo>
                    <a:pt x="881906" y="1923885"/>
                  </a:lnTo>
                  <a:lnTo>
                    <a:pt x="908245" y="1930556"/>
                  </a:lnTo>
                  <a:lnTo>
                    <a:pt x="934585" y="1936592"/>
                  </a:lnTo>
                  <a:lnTo>
                    <a:pt x="961242" y="1941357"/>
                  </a:lnTo>
                  <a:lnTo>
                    <a:pt x="988217" y="1945805"/>
                  </a:lnTo>
                  <a:lnTo>
                    <a:pt x="1014874" y="1948982"/>
                  </a:lnTo>
                  <a:lnTo>
                    <a:pt x="1042165" y="1951206"/>
                  </a:lnTo>
                  <a:lnTo>
                    <a:pt x="1068823" y="1952794"/>
                  </a:lnTo>
                  <a:lnTo>
                    <a:pt x="1095797" y="1953112"/>
                  </a:lnTo>
                  <a:lnTo>
                    <a:pt x="1123089" y="1953112"/>
                  </a:lnTo>
                  <a:lnTo>
                    <a:pt x="1150063" y="1951841"/>
                  </a:lnTo>
                  <a:lnTo>
                    <a:pt x="1177355" y="1950253"/>
                  </a:lnTo>
                  <a:lnTo>
                    <a:pt x="1204012" y="1947711"/>
                  </a:lnTo>
                  <a:lnTo>
                    <a:pt x="1231304" y="1944217"/>
                  </a:lnTo>
                  <a:lnTo>
                    <a:pt x="1257961" y="1939451"/>
                  </a:lnTo>
                  <a:lnTo>
                    <a:pt x="1284618" y="1934368"/>
                  </a:lnTo>
                  <a:lnTo>
                    <a:pt x="1311275" y="1928015"/>
                  </a:lnTo>
                  <a:lnTo>
                    <a:pt x="1258913" y="2147853"/>
                  </a:lnTo>
                  <a:lnTo>
                    <a:pt x="1246219" y="2200588"/>
                  </a:lnTo>
                  <a:lnTo>
                    <a:pt x="1220514" y="2203130"/>
                  </a:lnTo>
                  <a:lnTo>
                    <a:pt x="1195126" y="2205989"/>
                  </a:lnTo>
                  <a:lnTo>
                    <a:pt x="1169104" y="2207895"/>
                  </a:lnTo>
                  <a:lnTo>
                    <a:pt x="1143082" y="2209166"/>
                  </a:lnTo>
                  <a:lnTo>
                    <a:pt x="1117694" y="2209801"/>
                  </a:lnTo>
                  <a:lnTo>
                    <a:pt x="1091672" y="2209801"/>
                  </a:lnTo>
                  <a:lnTo>
                    <a:pt x="1065649" y="2209483"/>
                  </a:lnTo>
                  <a:lnTo>
                    <a:pt x="1039627" y="2208530"/>
                  </a:lnTo>
                  <a:lnTo>
                    <a:pt x="1013287" y="2206307"/>
                  </a:lnTo>
                  <a:lnTo>
                    <a:pt x="987265" y="2204083"/>
                  </a:lnTo>
                  <a:lnTo>
                    <a:pt x="961242" y="2201224"/>
                  </a:lnTo>
                  <a:lnTo>
                    <a:pt x="935537" y="2197411"/>
                  </a:lnTo>
                  <a:lnTo>
                    <a:pt x="909832" y="2193282"/>
                  </a:lnTo>
                  <a:lnTo>
                    <a:pt x="883810" y="2188199"/>
                  </a:lnTo>
                  <a:lnTo>
                    <a:pt x="857787" y="2182798"/>
                  </a:lnTo>
                  <a:lnTo>
                    <a:pt x="832400" y="2176762"/>
                  </a:lnTo>
                  <a:lnTo>
                    <a:pt x="832717" y="2174856"/>
                  </a:lnTo>
                  <a:lnTo>
                    <a:pt x="814946" y="2170091"/>
                  </a:lnTo>
                  <a:lnTo>
                    <a:pt x="797808" y="2165325"/>
                  </a:lnTo>
                  <a:lnTo>
                    <a:pt x="780037" y="2160242"/>
                  </a:lnTo>
                  <a:lnTo>
                    <a:pt x="762583" y="2154842"/>
                  </a:lnTo>
                  <a:lnTo>
                    <a:pt x="745446" y="2149441"/>
                  </a:lnTo>
                  <a:lnTo>
                    <a:pt x="727992" y="2143087"/>
                  </a:lnTo>
                  <a:lnTo>
                    <a:pt x="710856" y="2136734"/>
                  </a:lnTo>
                  <a:lnTo>
                    <a:pt x="693719" y="2130380"/>
                  </a:lnTo>
                  <a:lnTo>
                    <a:pt x="676900" y="2123391"/>
                  </a:lnTo>
                  <a:lnTo>
                    <a:pt x="660080" y="2116084"/>
                  </a:lnTo>
                  <a:lnTo>
                    <a:pt x="642943" y="2108777"/>
                  </a:lnTo>
                  <a:lnTo>
                    <a:pt x="626441" y="2100835"/>
                  </a:lnTo>
                  <a:lnTo>
                    <a:pt x="609939" y="2092893"/>
                  </a:lnTo>
                  <a:lnTo>
                    <a:pt x="593437" y="2084633"/>
                  </a:lnTo>
                  <a:lnTo>
                    <a:pt x="577253" y="2076056"/>
                  </a:lnTo>
                  <a:lnTo>
                    <a:pt x="561385" y="2067478"/>
                  </a:lnTo>
                  <a:lnTo>
                    <a:pt x="545201" y="2057948"/>
                  </a:lnTo>
                  <a:lnTo>
                    <a:pt x="529016" y="2048417"/>
                  </a:lnTo>
                  <a:lnTo>
                    <a:pt x="513149" y="2038887"/>
                  </a:lnTo>
                  <a:lnTo>
                    <a:pt x="497916" y="2028721"/>
                  </a:lnTo>
                  <a:lnTo>
                    <a:pt x="482049" y="2018555"/>
                  </a:lnTo>
                  <a:lnTo>
                    <a:pt x="466816" y="2007754"/>
                  </a:lnTo>
                  <a:lnTo>
                    <a:pt x="451901" y="1996952"/>
                  </a:lnTo>
                  <a:lnTo>
                    <a:pt x="436668" y="1985833"/>
                  </a:lnTo>
                  <a:lnTo>
                    <a:pt x="422070" y="1974397"/>
                  </a:lnTo>
                  <a:lnTo>
                    <a:pt x="407155" y="1962642"/>
                  </a:lnTo>
                  <a:lnTo>
                    <a:pt x="392557" y="1950888"/>
                  </a:lnTo>
                  <a:lnTo>
                    <a:pt x="378277" y="1938498"/>
                  </a:lnTo>
                  <a:lnTo>
                    <a:pt x="364313" y="1926109"/>
                  </a:lnTo>
                  <a:lnTo>
                    <a:pt x="350033" y="1913083"/>
                  </a:lnTo>
                  <a:lnTo>
                    <a:pt x="336387" y="1900058"/>
                  </a:lnTo>
                  <a:lnTo>
                    <a:pt x="322424" y="1886716"/>
                  </a:lnTo>
                  <a:lnTo>
                    <a:pt x="305604" y="1869243"/>
                  </a:lnTo>
                  <a:lnTo>
                    <a:pt x="289420" y="1852088"/>
                  </a:lnTo>
                  <a:lnTo>
                    <a:pt x="273235" y="1833980"/>
                  </a:lnTo>
                  <a:lnTo>
                    <a:pt x="258002" y="1815554"/>
                  </a:lnTo>
                  <a:lnTo>
                    <a:pt x="242452" y="1797446"/>
                  </a:lnTo>
                  <a:lnTo>
                    <a:pt x="228172" y="1779020"/>
                  </a:lnTo>
                  <a:lnTo>
                    <a:pt x="213891" y="1760277"/>
                  </a:lnTo>
                  <a:lnTo>
                    <a:pt x="200245" y="1741216"/>
                  </a:lnTo>
                  <a:lnTo>
                    <a:pt x="187234" y="1721837"/>
                  </a:lnTo>
                  <a:lnTo>
                    <a:pt x="174223" y="1702141"/>
                  </a:lnTo>
                  <a:lnTo>
                    <a:pt x="161846" y="1682444"/>
                  </a:lnTo>
                  <a:lnTo>
                    <a:pt x="150105" y="1662748"/>
                  </a:lnTo>
                  <a:lnTo>
                    <a:pt x="138363" y="1642734"/>
                  </a:lnTo>
                  <a:lnTo>
                    <a:pt x="127573" y="1622402"/>
                  </a:lnTo>
                  <a:lnTo>
                    <a:pt x="117101" y="1602388"/>
                  </a:lnTo>
                  <a:lnTo>
                    <a:pt x="106946" y="1581420"/>
                  </a:lnTo>
                  <a:lnTo>
                    <a:pt x="97425" y="1560453"/>
                  </a:lnTo>
                  <a:lnTo>
                    <a:pt x="87905" y="1539486"/>
                  </a:lnTo>
                  <a:lnTo>
                    <a:pt x="79336" y="1518836"/>
                  </a:lnTo>
                  <a:lnTo>
                    <a:pt x="71085" y="1497551"/>
                  </a:lnTo>
                  <a:lnTo>
                    <a:pt x="63152" y="1476267"/>
                  </a:lnTo>
                  <a:lnTo>
                    <a:pt x="56170" y="1454664"/>
                  </a:lnTo>
                  <a:lnTo>
                    <a:pt x="49189" y="1432744"/>
                  </a:lnTo>
                  <a:lnTo>
                    <a:pt x="42842" y="1411141"/>
                  </a:lnTo>
                  <a:lnTo>
                    <a:pt x="36495" y="1389539"/>
                  </a:lnTo>
                  <a:lnTo>
                    <a:pt x="31100" y="1367618"/>
                  </a:lnTo>
                  <a:lnTo>
                    <a:pt x="25705" y="1345380"/>
                  </a:lnTo>
                  <a:lnTo>
                    <a:pt x="21262" y="1323460"/>
                  </a:lnTo>
                  <a:lnTo>
                    <a:pt x="17137" y="1301222"/>
                  </a:lnTo>
                  <a:lnTo>
                    <a:pt x="13328" y="1278984"/>
                  </a:lnTo>
                  <a:lnTo>
                    <a:pt x="10155" y="1256746"/>
                  </a:lnTo>
                  <a:lnTo>
                    <a:pt x="7299" y="1234508"/>
                  </a:lnTo>
                  <a:lnTo>
                    <a:pt x="5077" y="1211953"/>
                  </a:lnTo>
                  <a:lnTo>
                    <a:pt x="2856" y="1189397"/>
                  </a:lnTo>
                  <a:lnTo>
                    <a:pt x="1587" y="1167159"/>
                  </a:lnTo>
                  <a:lnTo>
                    <a:pt x="317" y="1144604"/>
                  </a:lnTo>
                  <a:lnTo>
                    <a:pt x="0" y="1122048"/>
                  </a:lnTo>
                  <a:lnTo>
                    <a:pt x="0" y="1099810"/>
                  </a:lnTo>
                  <a:lnTo>
                    <a:pt x="0" y="1077254"/>
                  </a:lnTo>
                  <a:lnTo>
                    <a:pt x="635" y="1054699"/>
                  </a:lnTo>
                  <a:lnTo>
                    <a:pt x="2221" y="1032461"/>
                  </a:lnTo>
                  <a:lnTo>
                    <a:pt x="3808" y="1009905"/>
                  </a:lnTo>
                  <a:lnTo>
                    <a:pt x="5712" y="987350"/>
                  </a:lnTo>
                  <a:lnTo>
                    <a:pt x="8568" y="965429"/>
                  </a:lnTo>
                  <a:lnTo>
                    <a:pt x="11742" y="942874"/>
                  </a:lnTo>
                  <a:lnTo>
                    <a:pt x="14915" y="920636"/>
                  </a:lnTo>
                  <a:lnTo>
                    <a:pt x="19041" y="898398"/>
                  </a:lnTo>
                  <a:lnTo>
                    <a:pt x="23484" y="876478"/>
                  </a:lnTo>
                  <a:lnTo>
                    <a:pt x="28244" y="854240"/>
                  </a:lnTo>
                  <a:lnTo>
                    <a:pt x="33639" y="832319"/>
                  </a:lnTo>
                  <a:lnTo>
                    <a:pt x="39351" y="810717"/>
                  </a:lnTo>
                  <a:lnTo>
                    <a:pt x="45380" y="788479"/>
                  </a:lnTo>
                  <a:lnTo>
                    <a:pt x="52045" y="766876"/>
                  </a:lnTo>
                  <a:lnTo>
                    <a:pt x="59344" y="745591"/>
                  </a:lnTo>
                  <a:lnTo>
                    <a:pt x="66643" y="723989"/>
                  </a:lnTo>
                  <a:lnTo>
                    <a:pt x="74894" y="702704"/>
                  </a:lnTo>
                  <a:lnTo>
                    <a:pt x="83145" y="681737"/>
                  </a:lnTo>
                  <a:lnTo>
                    <a:pt x="92348" y="660452"/>
                  </a:lnTo>
                  <a:lnTo>
                    <a:pt x="101868" y="639802"/>
                  </a:lnTo>
                  <a:lnTo>
                    <a:pt x="111706" y="619153"/>
                  </a:lnTo>
                  <a:lnTo>
                    <a:pt x="121861" y="598821"/>
                  </a:lnTo>
                  <a:lnTo>
                    <a:pt x="132333" y="578171"/>
                  </a:lnTo>
                  <a:lnTo>
                    <a:pt x="143758" y="558157"/>
                  </a:lnTo>
                  <a:lnTo>
                    <a:pt x="155182" y="538143"/>
                  </a:lnTo>
                  <a:lnTo>
                    <a:pt x="165337" y="521623"/>
                  </a:lnTo>
                  <a:lnTo>
                    <a:pt x="175810" y="505422"/>
                  </a:lnTo>
                  <a:lnTo>
                    <a:pt x="186282" y="489220"/>
                  </a:lnTo>
                  <a:lnTo>
                    <a:pt x="197389" y="473018"/>
                  </a:lnTo>
                  <a:lnTo>
                    <a:pt x="208814" y="457451"/>
                  </a:lnTo>
                  <a:lnTo>
                    <a:pt x="220238" y="441567"/>
                  </a:lnTo>
                  <a:lnTo>
                    <a:pt x="231980" y="425683"/>
                  </a:lnTo>
                  <a:lnTo>
                    <a:pt x="244039" y="410434"/>
                  </a:lnTo>
                  <a:lnTo>
                    <a:pt x="41255" y="207115"/>
                  </a:lnTo>
                  <a:lnTo>
                    <a:pt x="799395" y="26988"/>
                  </a:lnTo>
                  <a:close/>
                  <a:moveTo>
                    <a:pt x="1115113" y="0"/>
                  </a:moveTo>
                  <a:lnTo>
                    <a:pt x="1141155" y="953"/>
                  </a:lnTo>
                  <a:lnTo>
                    <a:pt x="1167196" y="1906"/>
                  </a:lnTo>
                  <a:lnTo>
                    <a:pt x="1193555" y="3494"/>
                  </a:lnTo>
                  <a:lnTo>
                    <a:pt x="1219596" y="6035"/>
                  </a:lnTo>
                  <a:lnTo>
                    <a:pt x="1245320" y="9212"/>
                  </a:lnTo>
                  <a:lnTo>
                    <a:pt x="1271044" y="12706"/>
                  </a:lnTo>
                  <a:lnTo>
                    <a:pt x="1297085" y="17152"/>
                  </a:lnTo>
                  <a:lnTo>
                    <a:pt x="1323126" y="21599"/>
                  </a:lnTo>
                  <a:lnTo>
                    <a:pt x="1348532" y="27317"/>
                  </a:lnTo>
                  <a:lnTo>
                    <a:pt x="1374574" y="33670"/>
                  </a:lnTo>
                  <a:lnTo>
                    <a:pt x="1392676" y="38434"/>
                  </a:lnTo>
                  <a:lnTo>
                    <a:pt x="1410460" y="42881"/>
                  </a:lnTo>
                  <a:lnTo>
                    <a:pt x="1428244" y="48599"/>
                  </a:lnTo>
                  <a:lnTo>
                    <a:pt x="1445711" y="53999"/>
                  </a:lnTo>
                  <a:lnTo>
                    <a:pt x="1463495" y="60034"/>
                  </a:lnTo>
                  <a:lnTo>
                    <a:pt x="1480962" y="66387"/>
                  </a:lnTo>
                  <a:lnTo>
                    <a:pt x="1498746" y="72422"/>
                  </a:lnTo>
                  <a:lnTo>
                    <a:pt x="1515578" y="79092"/>
                  </a:lnTo>
                  <a:lnTo>
                    <a:pt x="1532727" y="86398"/>
                  </a:lnTo>
                  <a:lnTo>
                    <a:pt x="1549876" y="93703"/>
                  </a:lnTo>
                  <a:lnTo>
                    <a:pt x="1566708" y="101327"/>
                  </a:lnTo>
                  <a:lnTo>
                    <a:pt x="1583222" y="109585"/>
                  </a:lnTo>
                  <a:lnTo>
                    <a:pt x="1600053" y="117526"/>
                  </a:lnTo>
                  <a:lnTo>
                    <a:pt x="1616250" y="126103"/>
                  </a:lnTo>
                  <a:lnTo>
                    <a:pt x="1632764" y="134679"/>
                  </a:lnTo>
                  <a:lnTo>
                    <a:pt x="1648960" y="143890"/>
                  </a:lnTo>
                  <a:lnTo>
                    <a:pt x="1665157" y="152784"/>
                  </a:lnTo>
                  <a:lnTo>
                    <a:pt x="1681035" y="162631"/>
                  </a:lnTo>
                  <a:lnTo>
                    <a:pt x="1696597" y="172478"/>
                  </a:lnTo>
                  <a:lnTo>
                    <a:pt x="1712158" y="182325"/>
                  </a:lnTo>
                  <a:lnTo>
                    <a:pt x="1727402" y="193124"/>
                  </a:lnTo>
                  <a:lnTo>
                    <a:pt x="1742645" y="203606"/>
                  </a:lnTo>
                  <a:lnTo>
                    <a:pt x="1757572" y="214406"/>
                  </a:lnTo>
                  <a:lnTo>
                    <a:pt x="1772498" y="225206"/>
                  </a:lnTo>
                  <a:lnTo>
                    <a:pt x="1787106" y="236641"/>
                  </a:lnTo>
                  <a:lnTo>
                    <a:pt x="1801715" y="248711"/>
                  </a:lnTo>
                  <a:lnTo>
                    <a:pt x="1816323" y="260464"/>
                  </a:lnTo>
                  <a:lnTo>
                    <a:pt x="1830614" y="272534"/>
                  </a:lnTo>
                  <a:lnTo>
                    <a:pt x="1844270" y="284922"/>
                  </a:lnTo>
                  <a:lnTo>
                    <a:pt x="1857926" y="297310"/>
                  </a:lnTo>
                  <a:lnTo>
                    <a:pt x="1871582" y="310333"/>
                  </a:lnTo>
                  <a:lnTo>
                    <a:pt x="1884920" y="323356"/>
                  </a:lnTo>
                  <a:lnTo>
                    <a:pt x="1901751" y="340826"/>
                  </a:lnTo>
                  <a:lnTo>
                    <a:pt x="1918265" y="358296"/>
                  </a:lnTo>
                  <a:lnTo>
                    <a:pt x="1934144" y="376084"/>
                  </a:lnTo>
                  <a:lnTo>
                    <a:pt x="1949706" y="394190"/>
                  </a:lnTo>
                  <a:lnTo>
                    <a:pt x="1964632" y="412295"/>
                  </a:lnTo>
                  <a:lnTo>
                    <a:pt x="1979240" y="431036"/>
                  </a:lnTo>
                  <a:lnTo>
                    <a:pt x="1993531" y="449776"/>
                  </a:lnTo>
                  <a:lnTo>
                    <a:pt x="2007187" y="468835"/>
                  </a:lnTo>
                  <a:lnTo>
                    <a:pt x="2020525" y="487893"/>
                  </a:lnTo>
                  <a:lnTo>
                    <a:pt x="2033228" y="507587"/>
                  </a:lnTo>
                  <a:lnTo>
                    <a:pt x="2045931" y="527280"/>
                  </a:lnTo>
                  <a:lnTo>
                    <a:pt x="2057682" y="546974"/>
                  </a:lnTo>
                  <a:lnTo>
                    <a:pt x="2069114" y="567303"/>
                  </a:lnTo>
                  <a:lnTo>
                    <a:pt x="2080230" y="587314"/>
                  </a:lnTo>
                  <a:lnTo>
                    <a:pt x="2090710" y="607643"/>
                  </a:lnTo>
                  <a:lnTo>
                    <a:pt x="2100555" y="628607"/>
                  </a:lnTo>
                  <a:lnTo>
                    <a:pt x="2110399" y="648936"/>
                  </a:lnTo>
                  <a:lnTo>
                    <a:pt x="2119609" y="670218"/>
                  </a:lnTo>
                  <a:lnTo>
                    <a:pt x="2128184" y="691182"/>
                  </a:lnTo>
                  <a:lnTo>
                    <a:pt x="2136441" y="712464"/>
                  </a:lnTo>
                  <a:lnTo>
                    <a:pt x="2144380" y="733745"/>
                  </a:lnTo>
                  <a:lnTo>
                    <a:pt x="2151684" y="755345"/>
                  </a:lnTo>
                  <a:lnTo>
                    <a:pt x="2158354" y="776627"/>
                  </a:lnTo>
                  <a:lnTo>
                    <a:pt x="2165023" y="798544"/>
                  </a:lnTo>
                  <a:lnTo>
                    <a:pt x="2171057" y="820461"/>
                  </a:lnTo>
                  <a:lnTo>
                    <a:pt x="2176455" y="842378"/>
                  </a:lnTo>
                  <a:lnTo>
                    <a:pt x="2181537" y="863977"/>
                  </a:lnTo>
                  <a:lnTo>
                    <a:pt x="2186300" y="886530"/>
                  </a:lnTo>
                  <a:lnTo>
                    <a:pt x="2190429" y="908447"/>
                  </a:lnTo>
                  <a:lnTo>
                    <a:pt x="2194240" y="930681"/>
                  </a:lnTo>
                  <a:lnTo>
                    <a:pt x="2197416" y="952916"/>
                  </a:lnTo>
                  <a:lnTo>
                    <a:pt x="2200591" y="975151"/>
                  </a:lnTo>
                  <a:lnTo>
                    <a:pt x="2202814" y="997703"/>
                  </a:lnTo>
                  <a:lnTo>
                    <a:pt x="2204402" y="1019938"/>
                  </a:lnTo>
                  <a:lnTo>
                    <a:pt x="2205990" y="1042490"/>
                  </a:lnTo>
                  <a:lnTo>
                    <a:pt x="2207260" y="1065043"/>
                  </a:lnTo>
                  <a:lnTo>
                    <a:pt x="2207578" y="1087277"/>
                  </a:lnTo>
                  <a:lnTo>
                    <a:pt x="2208213" y="1109830"/>
                  </a:lnTo>
                  <a:lnTo>
                    <a:pt x="2207578" y="1132382"/>
                  </a:lnTo>
                  <a:lnTo>
                    <a:pt x="2206943" y="1154617"/>
                  </a:lnTo>
                  <a:lnTo>
                    <a:pt x="2205673" y="1177169"/>
                  </a:lnTo>
                  <a:lnTo>
                    <a:pt x="2203767" y="1199721"/>
                  </a:lnTo>
                  <a:lnTo>
                    <a:pt x="2201862" y="1221956"/>
                  </a:lnTo>
                  <a:lnTo>
                    <a:pt x="2199003" y="1244508"/>
                  </a:lnTo>
                  <a:lnTo>
                    <a:pt x="2195828" y="1267061"/>
                  </a:lnTo>
                  <a:lnTo>
                    <a:pt x="2192652" y="1288978"/>
                  </a:lnTo>
                  <a:lnTo>
                    <a:pt x="2188841" y="1310895"/>
                  </a:lnTo>
                  <a:lnTo>
                    <a:pt x="2184077" y="1333447"/>
                  </a:lnTo>
                  <a:lnTo>
                    <a:pt x="2179314" y="1355047"/>
                  </a:lnTo>
                  <a:lnTo>
                    <a:pt x="2173915" y="1377281"/>
                  </a:lnTo>
                  <a:lnTo>
                    <a:pt x="2168198" y="1399198"/>
                  </a:lnTo>
                  <a:lnTo>
                    <a:pt x="2162165" y="1420798"/>
                  </a:lnTo>
                  <a:lnTo>
                    <a:pt x="2155178" y="1442397"/>
                  </a:lnTo>
                  <a:lnTo>
                    <a:pt x="2148191" y="1464314"/>
                  </a:lnTo>
                  <a:lnTo>
                    <a:pt x="2140887" y="1485596"/>
                  </a:lnTo>
                  <a:lnTo>
                    <a:pt x="2132630" y="1506878"/>
                  </a:lnTo>
                  <a:lnTo>
                    <a:pt x="2124055" y="1527842"/>
                  </a:lnTo>
                  <a:lnTo>
                    <a:pt x="2115163" y="1548806"/>
                  </a:lnTo>
                  <a:lnTo>
                    <a:pt x="2105636" y="1569770"/>
                  </a:lnTo>
                  <a:lnTo>
                    <a:pt x="2095791" y="1590735"/>
                  </a:lnTo>
                  <a:lnTo>
                    <a:pt x="2085628" y="1611063"/>
                  </a:lnTo>
                  <a:lnTo>
                    <a:pt x="2075148" y="1631710"/>
                  </a:lnTo>
                  <a:lnTo>
                    <a:pt x="2063716" y="1651721"/>
                  </a:lnTo>
                  <a:lnTo>
                    <a:pt x="2052283" y="1671732"/>
                  </a:lnTo>
                  <a:lnTo>
                    <a:pt x="2041803" y="1687932"/>
                  </a:lnTo>
                  <a:lnTo>
                    <a:pt x="2031640" y="1704449"/>
                  </a:lnTo>
                  <a:lnTo>
                    <a:pt x="2021160" y="1720649"/>
                  </a:lnTo>
                  <a:lnTo>
                    <a:pt x="2010045" y="1736848"/>
                  </a:lnTo>
                  <a:lnTo>
                    <a:pt x="1998930" y="1752413"/>
                  </a:lnTo>
                  <a:lnTo>
                    <a:pt x="1987180" y="1768295"/>
                  </a:lnTo>
                  <a:lnTo>
                    <a:pt x="1975429" y="1783541"/>
                  </a:lnTo>
                  <a:lnTo>
                    <a:pt x="1963044" y="1798788"/>
                  </a:lnTo>
                  <a:lnTo>
                    <a:pt x="2166293" y="2002394"/>
                  </a:lnTo>
                  <a:lnTo>
                    <a:pt x="1407602" y="2182813"/>
                  </a:lnTo>
                  <a:lnTo>
                    <a:pt x="1588303" y="1424292"/>
                  </a:lnTo>
                  <a:lnTo>
                    <a:pt x="1780755" y="1616463"/>
                  </a:lnTo>
                  <a:lnTo>
                    <a:pt x="1792823" y="1600899"/>
                  </a:lnTo>
                  <a:lnTo>
                    <a:pt x="1804255" y="1584699"/>
                  </a:lnTo>
                  <a:lnTo>
                    <a:pt x="1815053" y="1568182"/>
                  </a:lnTo>
                  <a:lnTo>
                    <a:pt x="1825851" y="1551665"/>
                  </a:lnTo>
                  <a:lnTo>
                    <a:pt x="1836013" y="1534830"/>
                  </a:lnTo>
                  <a:lnTo>
                    <a:pt x="1845540" y="1517678"/>
                  </a:lnTo>
                  <a:lnTo>
                    <a:pt x="1855068" y="1500525"/>
                  </a:lnTo>
                  <a:lnTo>
                    <a:pt x="1863960" y="1483055"/>
                  </a:lnTo>
                  <a:lnTo>
                    <a:pt x="1870946" y="1468126"/>
                  </a:lnTo>
                  <a:lnTo>
                    <a:pt x="1878251" y="1453197"/>
                  </a:lnTo>
                  <a:lnTo>
                    <a:pt x="1884602" y="1438268"/>
                  </a:lnTo>
                  <a:lnTo>
                    <a:pt x="1891271" y="1422704"/>
                  </a:lnTo>
                  <a:lnTo>
                    <a:pt x="1896988" y="1407457"/>
                  </a:lnTo>
                  <a:lnTo>
                    <a:pt x="1902704" y="1392210"/>
                  </a:lnTo>
                  <a:lnTo>
                    <a:pt x="1908103" y="1376328"/>
                  </a:lnTo>
                  <a:lnTo>
                    <a:pt x="1913184" y="1360764"/>
                  </a:lnTo>
                  <a:lnTo>
                    <a:pt x="1917948" y="1344882"/>
                  </a:lnTo>
                  <a:lnTo>
                    <a:pt x="1922712" y="1329000"/>
                  </a:lnTo>
                  <a:lnTo>
                    <a:pt x="1926522" y="1313436"/>
                  </a:lnTo>
                  <a:lnTo>
                    <a:pt x="1930651" y="1297554"/>
                  </a:lnTo>
                  <a:lnTo>
                    <a:pt x="1934144" y="1281354"/>
                  </a:lnTo>
                  <a:lnTo>
                    <a:pt x="1937320" y="1265473"/>
                  </a:lnTo>
                  <a:lnTo>
                    <a:pt x="1940496" y="1249591"/>
                  </a:lnTo>
                  <a:lnTo>
                    <a:pt x="1942719" y="1233391"/>
                  </a:lnTo>
                  <a:lnTo>
                    <a:pt x="1944942" y="1217191"/>
                  </a:lnTo>
                  <a:lnTo>
                    <a:pt x="1947165" y="1200992"/>
                  </a:lnTo>
                  <a:lnTo>
                    <a:pt x="1949070" y="1184475"/>
                  </a:lnTo>
                  <a:lnTo>
                    <a:pt x="1950341" y="1168593"/>
                  </a:lnTo>
                  <a:lnTo>
                    <a:pt x="1951293" y="1152393"/>
                  </a:lnTo>
                  <a:lnTo>
                    <a:pt x="1952246" y="1135876"/>
                  </a:lnTo>
                  <a:lnTo>
                    <a:pt x="1952564" y="1119676"/>
                  </a:lnTo>
                  <a:lnTo>
                    <a:pt x="1952564" y="1103477"/>
                  </a:lnTo>
                  <a:lnTo>
                    <a:pt x="1952564" y="1086960"/>
                  </a:lnTo>
                  <a:lnTo>
                    <a:pt x="1952246" y="1070760"/>
                  </a:lnTo>
                  <a:lnTo>
                    <a:pt x="1951293" y="1054560"/>
                  </a:lnTo>
                  <a:lnTo>
                    <a:pt x="1950341" y="1038043"/>
                  </a:lnTo>
                  <a:lnTo>
                    <a:pt x="1948753" y="1021844"/>
                  </a:lnTo>
                  <a:lnTo>
                    <a:pt x="1947165" y="1005962"/>
                  </a:lnTo>
                  <a:lnTo>
                    <a:pt x="1944942" y="989762"/>
                  </a:lnTo>
                  <a:lnTo>
                    <a:pt x="1942719" y="973563"/>
                  </a:lnTo>
                  <a:lnTo>
                    <a:pt x="1939861" y="957363"/>
                  </a:lnTo>
                  <a:lnTo>
                    <a:pt x="1937320" y="941163"/>
                  </a:lnTo>
                  <a:lnTo>
                    <a:pt x="1933509" y="925599"/>
                  </a:lnTo>
                  <a:lnTo>
                    <a:pt x="1930016" y="909400"/>
                  </a:lnTo>
                  <a:lnTo>
                    <a:pt x="1926522" y="893518"/>
                  </a:lnTo>
                  <a:lnTo>
                    <a:pt x="1922394" y="877318"/>
                  </a:lnTo>
                  <a:lnTo>
                    <a:pt x="1917948" y="861754"/>
                  </a:lnTo>
                  <a:lnTo>
                    <a:pt x="1912867" y="845872"/>
                  </a:lnTo>
                  <a:lnTo>
                    <a:pt x="1907785" y="830625"/>
                  </a:lnTo>
                  <a:lnTo>
                    <a:pt x="1902704" y="814743"/>
                  </a:lnTo>
                  <a:lnTo>
                    <a:pt x="1896670" y="799497"/>
                  </a:lnTo>
                  <a:lnTo>
                    <a:pt x="1890636" y="784250"/>
                  </a:lnTo>
                  <a:lnTo>
                    <a:pt x="1883967" y="768686"/>
                  </a:lnTo>
                  <a:lnTo>
                    <a:pt x="1877298" y="753757"/>
                  </a:lnTo>
                  <a:lnTo>
                    <a:pt x="1870629" y="738510"/>
                  </a:lnTo>
                  <a:lnTo>
                    <a:pt x="1863325" y="723899"/>
                  </a:lnTo>
                  <a:lnTo>
                    <a:pt x="1855703" y="708970"/>
                  </a:lnTo>
                  <a:lnTo>
                    <a:pt x="1847763" y="694358"/>
                  </a:lnTo>
                  <a:lnTo>
                    <a:pt x="1839506" y="679747"/>
                  </a:lnTo>
                  <a:lnTo>
                    <a:pt x="1830932" y="665135"/>
                  </a:lnTo>
                  <a:lnTo>
                    <a:pt x="1822357" y="650524"/>
                  </a:lnTo>
                  <a:lnTo>
                    <a:pt x="1813147" y="636548"/>
                  </a:lnTo>
                  <a:lnTo>
                    <a:pt x="1803620" y="622572"/>
                  </a:lnTo>
                  <a:lnTo>
                    <a:pt x="1793775" y="608913"/>
                  </a:lnTo>
                  <a:lnTo>
                    <a:pt x="1783613" y="595255"/>
                  </a:lnTo>
                  <a:lnTo>
                    <a:pt x="1773450" y="581279"/>
                  </a:lnTo>
                  <a:lnTo>
                    <a:pt x="1762653" y="567938"/>
                  </a:lnTo>
                  <a:lnTo>
                    <a:pt x="1751855" y="554915"/>
                  </a:lnTo>
                  <a:lnTo>
                    <a:pt x="1740422" y="541892"/>
                  </a:lnTo>
                  <a:lnTo>
                    <a:pt x="1728672" y="528868"/>
                  </a:lnTo>
                  <a:lnTo>
                    <a:pt x="1716604" y="516481"/>
                  </a:lnTo>
                  <a:lnTo>
                    <a:pt x="1704536" y="503775"/>
                  </a:lnTo>
                  <a:lnTo>
                    <a:pt x="1694374" y="493611"/>
                  </a:lnTo>
                  <a:lnTo>
                    <a:pt x="1683576" y="483764"/>
                  </a:lnTo>
                  <a:lnTo>
                    <a:pt x="1673414" y="473917"/>
                  </a:lnTo>
                  <a:lnTo>
                    <a:pt x="1662298" y="464388"/>
                  </a:lnTo>
                  <a:lnTo>
                    <a:pt x="1651818" y="455176"/>
                  </a:lnTo>
                  <a:lnTo>
                    <a:pt x="1640703" y="445965"/>
                  </a:lnTo>
                  <a:lnTo>
                    <a:pt x="1629270" y="437071"/>
                  </a:lnTo>
                  <a:lnTo>
                    <a:pt x="1618155" y="428177"/>
                  </a:lnTo>
                  <a:lnTo>
                    <a:pt x="1607040" y="419918"/>
                  </a:lnTo>
                  <a:lnTo>
                    <a:pt x="1594972" y="411342"/>
                  </a:lnTo>
                  <a:lnTo>
                    <a:pt x="1583539" y="403401"/>
                  </a:lnTo>
                  <a:lnTo>
                    <a:pt x="1571789" y="395460"/>
                  </a:lnTo>
                  <a:lnTo>
                    <a:pt x="1559721" y="387519"/>
                  </a:lnTo>
                  <a:lnTo>
                    <a:pt x="1547971" y="380213"/>
                  </a:lnTo>
                  <a:lnTo>
                    <a:pt x="1535585" y="372590"/>
                  </a:lnTo>
                  <a:lnTo>
                    <a:pt x="1522882" y="365602"/>
                  </a:lnTo>
                  <a:lnTo>
                    <a:pt x="1510814" y="358296"/>
                  </a:lnTo>
                  <a:lnTo>
                    <a:pt x="1498111" y="351626"/>
                  </a:lnTo>
                  <a:lnTo>
                    <a:pt x="1485726" y="345591"/>
                  </a:lnTo>
                  <a:lnTo>
                    <a:pt x="1472705" y="339238"/>
                  </a:lnTo>
                  <a:lnTo>
                    <a:pt x="1460002" y="332885"/>
                  </a:lnTo>
                  <a:lnTo>
                    <a:pt x="1446981" y="326850"/>
                  </a:lnTo>
                  <a:lnTo>
                    <a:pt x="1433961" y="321450"/>
                  </a:lnTo>
                  <a:lnTo>
                    <a:pt x="1420622" y="316051"/>
                  </a:lnTo>
                  <a:lnTo>
                    <a:pt x="1407284" y="310651"/>
                  </a:lnTo>
                  <a:lnTo>
                    <a:pt x="1394263" y="305568"/>
                  </a:lnTo>
                  <a:lnTo>
                    <a:pt x="1380608" y="300804"/>
                  </a:lnTo>
                  <a:lnTo>
                    <a:pt x="1367269" y="296674"/>
                  </a:lnTo>
                  <a:lnTo>
                    <a:pt x="1353614" y="292228"/>
                  </a:lnTo>
                  <a:lnTo>
                    <a:pt x="1339958" y="288416"/>
                  </a:lnTo>
                  <a:lnTo>
                    <a:pt x="1326302" y="284287"/>
                  </a:lnTo>
                  <a:lnTo>
                    <a:pt x="1312329" y="280793"/>
                  </a:lnTo>
                  <a:lnTo>
                    <a:pt x="1286287" y="274440"/>
                  </a:lnTo>
                  <a:lnTo>
                    <a:pt x="1259928" y="269358"/>
                  </a:lnTo>
                  <a:lnTo>
                    <a:pt x="1234205" y="264593"/>
                  </a:lnTo>
                  <a:lnTo>
                    <a:pt x="1207528" y="261099"/>
                  </a:lnTo>
                  <a:lnTo>
                    <a:pt x="1181169" y="258558"/>
                  </a:lnTo>
                  <a:lnTo>
                    <a:pt x="1155446" y="256334"/>
                  </a:lnTo>
                  <a:lnTo>
                    <a:pt x="1129087" y="255381"/>
                  </a:lnTo>
                  <a:lnTo>
                    <a:pt x="1102410" y="254746"/>
                  </a:lnTo>
                  <a:lnTo>
                    <a:pt x="1076687" y="255699"/>
                  </a:lnTo>
                  <a:lnTo>
                    <a:pt x="1050328" y="256970"/>
                  </a:lnTo>
                  <a:lnTo>
                    <a:pt x="1024286" y="258875"/>
                  </a:lnTo>
                  <a:lnTo>
                    <a:pt x="998245" y="261417"/>
                  </a:lnTo>
                  <a:lnTo>
                    <a:pt x="972204" y="265546"/>
                  </a:lnTo>
                  <a:lnTo>
                    <a:pt x="946798" y="269993"/>
                  </a:lnTo>
                  <a:lnTo>
                    <a:pt x="921074" y="275075"/>
                  </a:lnTo>
                  <a:lnTo>
                    <a:pt x="895350" y="280793"/>
                  </a:lnTo>
                  <a:lnTo>
                    <a:pt x="947750" y="62257"/>
                  </a:lnTo>
                  <a:lnTo>
                    <a:pt x="960453" y="9847"/>
                  </a:lnTo>
                  <a:lnTo>
                    <a:pt x="986177" y="6670"/>
                  </a:lnTo>
                  <a:lnTo>
                    <a:pt x="1011583" y="4129"/>
                  </a:lnTo>
                  <a:lnTo>
                    <a:pt x="1037625" y="2541"/>
                  </a:lnTo>
                  <a:lnTo>
                    <a:pt x="1063666" y="953"/>
                  </a:lnTo>
                  <a:lnTo>
                    <a:pt x="1089072" y="635"/>
                  </a:lnTo>
                  <a:lnTo>
                    <a:pt x="11151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32"/>
          <p:cNvGrpSpPr/>
          <p:nvPr/>
        </p:nvGrpSpPr>
        <p:grpSpPr>
          <a:xfrm>
            <a:off x="5798864" y="2490411"/>
            <a:ext cx="842064" cy="976795"/>
            <a:chOff x="5902096" y="2650185"/>
            <a:chExt cx="1123045" cy="1302732"/>
          </a:xfrm>
        </p:grpSpPr>
        <p:sp>
          <p:nvSpPr>
            <p:cNvPr id="14" name="六边形 13"/>
            <p:cNvSpPr/>
            <p:nvPr/>
          </p:nvSpPr>
          <p:spPr>
            <a:xfrm rot="5400000">
              <a:off x="5812253" y="2740028"/>
              <a:ext cx="1302732" cy="1123045"/>
            </a:xfrm>
            <a:prstGeom prst="hexagon">
              <a:avLst/>
            </a:prstGeom>
            <a:solidFill>
              <a:srgbClr val="748B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KSO_Shape"/>
            <p:cNvSpPr>
              <a:spLocks noChangeArrowheads="1"/>
            </p:cNvSpPr>
            <p:nvPr/>
          </p:nvSpPr>
          <p:spPr bwMode="auto">
            <a:xfrm>
              <a:off x="6218596" y="3069394"/>
              <a:ext cx="490046" cy="460643"/>
            </a:xfrm>
            <a:custGeom>
              <a:avLst/>
              <a:gdLst>
                <a:gd name="T0" fmla="*/ 186557 w 1993900"/>
                <a:gd name="T1" fmla="*/ 1472016 h 1873250"/>
                <a:gd name="T2" fmla="*/ 1296550 w 1993900"/>
                <a:gd name="T3" fmla="*/ 576666 h 1873250"/>
                <a:gd name="T4" fmla="*/ 1153710 w 1993900"/>
                <a:gd name="T5" fmla="*/ 1135821 h 1873250"/>
                <a:gd name="T6" fmla="*/ 1097106 w 1993900"/>
                <a:gd name="T7" fmla="*/ 797974 h 1873250"/>
                <a:gd name="T8" fmla="*/ 1032144 w 1993900"/>
                <a:gd name="T9" fmla="*/ 704592 h 1873250"/>
                <a:gd name="T10" fmla="*/ 1078871 w 1993900"/>
                <a:gd name="T11" fmla="*/ 694343 h 1873250"/>
                <a:gd name="T12" fmla="*/ 1116861 w 1993900"/>
                <a:gd name="T13" fmla="*/ 676502 h 1873250"/>
                <a:gd name="T14" fmla="*/ 1146872 w 1993900"/>
                <a:gd name="T15" fmla="*/ 652207 h 1873250"/>
                <a:gd name="T16" fmla="*/ 1168526 w 1993900"/>
                <a:gd name="T17" fmla="*/ 620700 h 1873250"/>
                <a:gd name="T18" fmla="*/ 1184861 w 1993900"/>
                <a:gd name="T19" fmla="*/ 576666 h 1873250"/>
                <a:gd name="T20" fmla="*/ 568770 w 1993900"/>
                <a:gd name="T21" fmla="*/ 1239833 h 1873250"/>
                <a:gd name="T22" fmla="*/ 673241 w 1993900"/>
                <a:gd name="T23" fmla="*/ 791901 h 1873250"/>
                <a:gd name="T24" fmla="*/ 568770 w 1993900"/>
                <a:gd name="T25" fmla="*/ 802909 h 1873250"/>
                <a:gd name="T26" fmla="*/ 609419 w 1993900"/>
                <a:gd name="T27" fmla="*/ 698519 h 1873250"/>
                <a:gd name="T28" fmla="*/ 650068 w 1993900"/>
                <a:gd name="T29" fmla="*/ 682954 h 1873250"/>
                <a:gd name="T30" fmla="*/ 682739 w 1993900"/>
                <a:gd name="T31" fmla="*/ 660938 h 1873250"/>
                <a:gd name="T32" fmla="*/ 707052 w 1993900"/>
                <a:gd name="T33" fmla="*/ 632088 h 1873250"/>
                <a:gd name="T34" fmla="*/ 724147 w 1993900"/>
                <a:gd name="T35" fmla="*/ 596405 h 1873250"/>
                <a:gd name="T36" fmla="*/ 214659 w 1993900"/>
                <a:gd name="T37" fmla="*/ 266708 h 1873250"/>
                <a:gd name="T38" fmla="*/ 171803 w 1993900"/>
                <a:gd name="T39" fmla="*/ 295920 h 1873250"/>
                <a:gd name="T40" fmla="*/ 151323 w 1993900"/>
                <a:gd name="T41" fmla="*/ 344102 h 1873250"/>
                <a:gd name="T42" fmla="*/ 158150 w 1993900"/>
                <a:gd name="T43" fmla="*/ 1583935 h 1873250"/>
                <a:gd name="T44" fmla="*/ 190766 w 1993900"/>
                <a:gd name="T45" fmla="*/ 1623770 h 1873250"/>
                <a:gd name="T46" fmla="*/ 241586 w 1993900"/>
                <a:gd name="T47" fmla="*/ 1639325 h 1873250"/>
                <a:gd name="T48" fmla="*/ 1706270 w 1993900"/>
                <a:gd name="T49" fmla="*/ 1627944 h 1873250"/>
                <a:gd name="T50" fmla="*/ 1743058 w 1993900"/>
                <a:gd name="T51" fmla="*/ 1591902 h 1873250"/>
                <a:gd name="T52" fmla="*/ 1754056 w 1993900"/>
                <a:gd name="T53" fmla="*/ 353207 h 1873250"/>
                <a:gd name="T54" fmla="*/ 1738127 w 1993900"/>
                <a:gd name="T55" fmla="*/ 302749 h 1873250"/>
                <a:gd name="T56" fmla="*/ 1698306 w 1993900"/>
                <a:gd name="T57" fmla="*/ 269743 h 1873250"/>
                <a:gd name="T58" fmla="*/ 1541294 w 1993900"/>
                <a:gd name="T59" fmla="*/ 323995 h 1873250"/>
                <a:gd name="T60" fmla="*/ 334125 w 1993900"/>
                <a:gd name="T61" fmla="*/ 262534 h 1873250"/>
                <a:gd name="T62" fmla="*/ 1334979 w 1993900"/>
                <a:gd name="T63" fmla="*/ 206006 h 1873250"/>
                <a:gd name="T64" fmla="*/ 1663414 w 1993900"/>
                <a:gd name="T65" fmla="*/ 111160 h 1873250"/>
                <a:gd name="T66" fmla="*/ 1735094 w 1993900"/>
                <a:gd name="T67" fmla="*/ 122162 h 1873250"/>
                <a:gd name="T68" fmla="*/ 1798429 w 1993900"/>
                <a:gd name="T69" fmla="*/ 152513 h 1873250"/>
                <a:gd name="T70" fmla="*/ 1849629 w 1993900"/>
                <a:gd name="T71" fmla="*/ 199557 h 1873250"/>
                <a:gd name="T72" fmla="*/ 1886037 w 1993900"/>
                <a:gd name="T73" fmla="*/ 259120 h 1873250"/>
                <a:gd name="T74" fmla="*/ 1903862 w 1993900"/>
                <a:gd name="T75" fmla="*/ 328927 h 1873250"/>
                <a:gd name="T76" fmla="*/ 1902346 w 1993900"/>
                <a:gd name="T77" fmla="*/ 1585453 h 1873250"/>
                <a:gd name="T78" fmla="*/ 1881107 w 1993900"/>
                <a:gd name="T79" fmla="*/ 1653362 h 1873250"/>
                <a:gd name="T80" fmla="*/ 1842044 w 1993900"/>
                <a:gd name="T81" fmla="*/ 1711029 h 1873250"/>
                <a:gd name="T82" fmla="*/ 1788568 w 1993900"/>
                <a:gd name="T83" fmla="*/ 1755417 h 1873250"/>
                <a:gd name="T84" fmla="*/ 1723716 w 1993900"/>
                <a:gd name="T85" fmla="*/ 1782733 h 1873250"/>
                <a:gd name="T86" fmla="*/ 241586 w 1993900"/>
                <a:gd name="T87" fmla="*/ 1790700 h 1873250"/>
                <a:gd name="T88" fmla="*/ 169906 w 1993900"/>
                <a:gd name="T89" fmla="*/ 1779698 h 1873250"/>
                <a:gd name="T90" fmla="*/ 106191 w 1993900"/>
                <a:gd name="T91" fmla="*/ 1748968 h 1873250"/>
                <a:gd name="T92" fmla="*/ 54992 w 1993900"/>
                <a:gd name="T93" fmla="*/ 1702303 h 1873250"/>
                <a:gd name="T94" fmla="*/ 18963 w 1993900"/>
                <a:gd name="T95" fmla="*/ 1642740 h 1873250"/>
                <a:gd name="T96" fmla="*/ 1138 w 1993900"/>
                <a:gd name="T97" fmla="*/ 1573312 h 1873250"/>
                <a:gd name="T98" fmla="*/ 2655 w 1993900"/>
                <a:gd name="T99" fmla="*/ 316408 h 1873250"/>
                <a:gd name="T100" fmla="*/ 23514 w 1993900"/>
                <a:gd name="T101" fmla="*/ 248497 h 1873250"/>
                <a:gd name="T102" fmla="*/ 62577 w 1993900"/>
                <a:gd name="T103" fmla="*/ 190451 h 1873250"/>
                <a:gd name="T104" fmla="*/ 116432 w 1993900"/>
                <a:gd name="T105" fmla="*/ 146064 h 1873250"/>
                <a:gd name="T106" fmla="*/ 181284 w 1993900"/>
                <a:gd name="T107" fmla="*/ 118748 h 1873250"/>
                <a:gd name="T108" fmla="*/ 363706 w 1993900"/>
                <a:gd name="T109" fmla="*/ 111160 h 18732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93900" h="1873250">
                  <a:moveTo>
                    <a:pt x="195263" y="1631950"/>
                  </a:moveTo>
                  <a:lnTo>
                    <a:pt x="1766888" y="1631950"/>
                  </a:lnTo>
                  <a:lnTo>
                    <a:pt x="1766888" y="1663700"/>
                  </a:lnTo>
                  <a:lnTo>
                    <a:pt x="195263" y="1663700"/>
                  </a:lnTo>
                  <a:lnTo>
                    <a:pt x="195263" y="1631950"/>
                  </a:lnTo>
                  <a:close/>
                  <a:moveTo>
                    <a:pt x="195263" y="1539875"/>
                  </a:moveTo>
                  <a:lnTo>
                    <a:pt x="1766888" y="1539875"/>
                  </a:lnTo>
                  <a:lnTo>
                    <a:pt x="1766888" y="1570038"/>
                  </a:lnTo>
                  <a:lnTo>
                    <a:pt x="195263" y="1570038"/>
                  </a:lnTo>
                  <a:lnTo>
                    <a:pt x="195263" y="1539875"/>
                  </a:lnTo>
                  <a:close/>
                  <a:moveTo>
                    <a:pt x="1240155" y="603250"/>
                  </a:moveTo>
                  <a:lnTo>
                    <a:pt x="1357056" y="603250"/>
                  </a:lnTo>
                  <a:lnTo>
                    <a:pt x="1357056" y="1188182"/>
                  </a:lnTo>
                  <a:lnTo>
                    <a:pt x="1493838" y="1188182"/>
                  </a:lnTo>
                  <a:lnTo>
                    <a:pt x="1493838" y="1296988"/>
                  </a:lnTo>
                  <a:lnTo>
                    <a:pt x="1071563" y="1296988"/>
                  </a:lnTo>
                  <a:lnTo>
                    <a:pt x="1071563" y="1188182"/>
                  </a:lnTo>
                  <a:lnTo>
                    <a:pt x="1207550" y="1188182"/>
                  </a:lnTo>
                  <a:lnTo>
                    <a:pt x="1207550" y="820068"/>
                  </a:lnTo>
                  <a:lnTo>
                    <a:pt x="1201586" y="822053"/>
                  </a:lnTo>
                  <a:lnTo>
                    <a:pt x="1194826" y="824833"/>
                  </a:lnTo>
                  <a:lnTo>
                    <a:pt x="1180909" y="828407"/>
                  </a:lnTo>
                  <a:lnTo>
                    <a:pt x="1165402" y="831981"/>
                  </a:lnTo>
                  <a:lnTo>
                    <a:pt x="1148304" y="834760"/>
                  </a:lnTo>
                  <a:lnTo>
                    <a:pt x="1130809" y="837143"/>
                  </a:lnTo>
                  <a:lnTo>
                    <a:pt x="1111723" y="838732"/>
                  </a:lnTo>
                  <a:lnTo>
                    <a:pt x="1091842" y="839526"/>
                  </a:lnTo>
                  <a:lnTo>
                    <a:pt x="1071563" y="839923"/>
                  </a:lnTo>
                  <a:lnTo>
                    <a:pt x="1071563" y="738265"/>
                  </a:lnTo>
                  <a:lnTo>
                    <a:pt x="1080311" y="737073"/>
                  </a:lnTo>
                  <a:lnTo>
                    <a:pt x="1089456" y="735882"/>
                  </a:lnTo>
                  <a:lnTo>
                    <a:pt x="1097806" y="734294"/>
                  </a:lnTo>
                  <a:lnTo>
                    <a:pt x="1106156" y="732705"/>
                  </a:lnTo>
                  <a:lnTo>
                    <a:pt x="1114109" y="730720"/>
                  </a:lnTo>
                  <a:lnTo>
                    <a:pt x="1121664" y="728734"/>
                  </a:lnTo>
                  <a:lnTo>
                    <a:pt x="1129218" y="726352"/>
                  </a:lnTo>
                  <a:lnTo>
                    <a:pt x="1136376" y="723969"/>
                  </a:lnTo>
                  <a:lnTo>
                    <a:pt x="1143931" y="720792"/>
                  </a:lnTo>
                  <a:lnTo>
                    <a:pt x="1150690" y="718012"/>
                  </a:lnTo>
                  <a:lnTo>
                    <a:pt x="1156654" y="714438"/>
                  </a:lnTo>
                  <a:lnTo>
                    <a:pt x="1163016" y="711262"/>
                  </a:lnTo>
                  <a:lnTo>
                    <a:pt x="1168981" y="707688"/>
                  </a:lnTo>
                  <a:lnTo>
                    <a:pt x="1174945" y="704114"/>
                  </a:lnTo>
                  <a:lnTo>
                    <a:pt x="1180512" y="699746"/>
                  </a:lnTo>
                  <a:lnTo>
                    <a:pt x="1186079" y="695775"/>
                  </a:lnTo>
                  <a:lnTo>
                    <a:pt x="1191248" y="691407"/>
                  </a:lnTo>
                  <a:lnTo>
                    <a:pt x="1195621" y="686641"/>
                  </a:lnTo>
                  <a:lnTo>
                    <a:pt x="1200393" y="682273"/>
                  </a:lnTo>
                  <a:lnTo>
                    <a:pt x="1204767" y="677111"/>
                  </a:lnTo>
                  <a:lnTo>
                    <a:pt x="1208743" y="671551"/>
                  </a:lnTo>
                  <a:lnTo>
                    <a:pt x="1213117" y="666389"/>
                  </a:lnTo>
                  <a:lnTo>
                    <a:pt x="1216298" y="661227"/>
                  </a:lnTo>
                  <a:lnTo>
                    <a:pt x="1220274" y="655270"/>
                  </a:lnTo>
                  <a:lnTo>
                    <a:pt x="1223057" y="649314"/>
                  </a:lnTo>
                  <a:lnTo>
                    <a:pt x="1226636" y="643357"/>
                  </a:lnTo>
                  <a:lnTo>
                    <a:pt x="1229022" y="637003"/>
                  </a:lnTo>
                  <a:lnTo>
                    <a:pt x="1231407" y="630650"/>
                  </a:lnTo>
                  <a:lnTo>
                    <a:pt x="1234191" y="623899"/>
                  </a:lnTo>
                  <a:lnTo>
                    <a:pt x="1236179" y="617148"/>
                  </a:lnTo>
                  <a:lnTo>
                    <a:pt x="1240155" y="603250"/>
                  </a:lnTo>
                  <a:close/>
                  <a:moveTo>
                    <a:pt x="763507" y="603250"/>
                  </a:moveTo>
                  <a:lnTo>
                    <a:pt x="880806" y="603250"/>
                  </a:lnTo>
                  <a:lnTo>
                    <a:pt x="880806" y="1188182"/>
                  </a:lnTo>
                  <a:lnTo>
                    <a:pt x="1017588" y="1188182"/>
                  </a:lnTo>
                  <a:lnTo>
                    <a:pt x="1017588" y="1296988"/>
                  </a:lnTo>
                  <a:lnTo>
                    <a:pt x="595313" y="1296988"/>
                  </a:lnTo>
                  <a:lnTo>
                    <a:pt x="595313" y="1188182"/>
                  </a:lnTo>
                  <a:lnTo>
                    <a:pt x="731300" y="1188182"/>
                  </a:lnTo>
                  <a:lnTo>
                    <a:pt x="731300" y="820068"/>
                  </a:lnTo>
                  <a:lnTo>
                    <a:pt x="725336" y="822053"/>
                  </a:lnTo>
                  <a:lnTo>
                    <a:pt x="718576" y="824833"/>
                  </a:lnTo>
                  <a:lnTo>
                    <a:pt x="704659" y="828407"/>
                  </a:lnTo>
                  <a:lnTo>
                    <a:pt x="688754" y="831981"/>
                  </a:lnTo>
                  <a:lnTo>
                    <a:pt x="672054" y="834760"/>
                  </a:lnTo>
                  <a:lnTo>
                    <a:pt x="654161" y="837143"/>
                  </a:lnTo>
                  <a:lnTo>
                    <a:pt x="635473" y="838732"/>
                  </a:lnTo>
                  <a:lnTo>
                    <a:pt x="615592" y="839526"/>
                  </a:lnTo>
                  <a:lnTo>
                    <a:pt x="595313" y="839923"/>
                  </a:lnTo>
                  <a:lnTo>
                    <a:pt x="595313" y="738265"/>
                  </a:lnTo>
                  <a:lnTo>
                    <a:pt x="604061" y="737073"/>
                  </a:lnTo>
                  <a:lnTo>
                    <a:pt x="612809" y="735882"/>
                  </a:lnTo>
                  <a:lnTo>
                    <a:pt x="621159" y="734294"/>
                  </a:lnTo>
                  <a:lnTo>
                    <a:pt x="629906" y="732705"/>
                  </a:lnTo>
                  <a:lnTo>
                    <a:pt x="637859" y="730720"/>
                  </a:lnTo>
                  <a:lnTo>
                    <a:pt x="645414" y="728734"/>
                  </a:lnTo>
                  <a:lnTo>
                    <a:pt x="652968" y="726352"/>
                  </a:lnTo>
                  <a:lnTo>
                    <a:pt x="660126" y="723969"/>
                  </a:lnTo>
                  <a:lnTo>
                    <a:pt x="667283" y="720792"/>
                  </a:lnTo>
                  <a:lnTo>
                    <a:pt x="674042" y="718012"/>
                  </a:lnTo>
                  <a:lnTo>
                    <a:pt x="680404" y="714438"/>
                  </a:lnTo>
                  <a:lnTo>
                    <a:pt x="686766" y="711262"/>
                  </a:lnTo>
                  <a:lnTo>
                    <a:pt x="692731" y="707688"/>
                  </a:lnTo>
                  <a:lnTo>
                    <a:pt x="698695" y="704114"/>
                  </a:lnTo>
                  <a:lnTo>
                    <a:pt x="704262" y="699746"/>
                  </a:lnTo>
                  <a:lnTo>
                    <a:pt x="709431" y="695775"/>
                  </a:lnTo>
                  <a:lnTo>
                    <a:pt x="714600" y="691407"/>
                  </a:lnTo>
                  <a:lnTo>
                    <a:pt x="719371" y="686641"/>
                  </a:lnTo>
                  <a:lnTo>
                    <a:pt x="724143" y="682273"/>
                  </a:lnTo>
                  <a:lnTo>
                    <a:pt x="728119" y="677111"/>
                  </a:lnTo>
                  <a:lnTo>
                    <a:pt x="732493" y="671551"/>
                  </a:lnTo>
                  <a:lnTo>
                    <a:pt x="736469" y="666389"/>
                  </a:lnTo>
                  <a:lnTo>
                    <a:pt x="740048" y="661227"/>
                  </a:lnTo>
                  <a:lnTo>
                    <a:pt x="744024" y="655270"/>
                  </a:lnTo>
                  <a:lnTo>
                    <a:pt x="746807" y="649314"/>
                  </a:lnTo>
                  <a:lnTo>
                    <a:pt x="749988" y="643357"/>
                  </a:lnTo>
                  <a:lnTo>
                    <a:pt x="752772" y="637003"/>
                  </a:lnTo>
                  <a:lnTo>
                    <a:pt x="755157" y="630650"/>
                  </a:lnTo>
                  <a:lnTo>
                    <a:pt x="757941" y="623899"/>
                  </a:lnTo>
                  <a:lnTo>
                    <a:pt x="759929" y="617148"/>
                  </a:lnTo>
                  <a:lnTo>
                    <a:pt x="763507" y="603250"/>
                  </a:lnTo>
                  <a:close/>
                  <a:moveTo>
                    <a:pt x="252860" y="274637"/>
                  </a:moveTo>
                  <a:lnTo>
                    <a:pt x="243333" y="275431"/>
                  </a:lnTo>
                  <a:lnTo>
                    <a:pt x="233806" y="276622"/>
                  </a:lnTo>
                  <a:lnTo>
                    <a:pt x="224676" y="279003"/>
                  </a:lnTo>
                  <a:lnTo>
                    <a:pt x="216340" y="282178"/>
                  </a:lnTo>
                  <a:lnTo>
                    <a:pt x="207607" y="286147"/>
                  </a:lnTo>
                  <a:lnTo>
                    <a:pt x="199668" y="290909"/>
                  </a:lnTo>
                  <a:lnTo>
                    <a:pt x="192523" y="296465"/>
                  </a:lnTo>
                  <a:lnTo>
                    <a:pt x="185774" y="302815"/>
                  </a:lnTo>
                  <a:lnTo>
                    <a:pt x="179820" y="309562"/>
                  </a:lnTo>
                  <a:lnTo>
                    <a:pt x="174263" y="316706"/>
                  </a:lnTo>
                  <a:lnTo>
                    <a:pt x="169499" y="324644"/>
                  </a:lnTo>
                  <a:lnTo>
                    <a:pt x="165530" y="332581"/>
                  </a:lnTo>
                  <a:lnTo>
                    <a:pt x="162354" y="341312"/>
                  </a:lnTo>
                  <a:lnTo>
                    <a:pt x="159972" y="350837"/>
                  </a:lnTo>
                  <a:lnTo>
                    <a:pt x="158385" y="359965"/>
                  </a:lnTo>
                  <a:lnTo>
                    <a:pt x="157988" y="369490"/>
                  </a:lnTo>
                  <a:lnTo>
                    <a:pt x="157988" y="1619647"/>
                  </a:lnTo>
                  <a:lnTo>
                    <a:pt x="158385" y="1629569"/>
                  </a:lnTo>
                  <a:lnTo>
                    <a:pt x="159972" y="1639094"/>
                  </a:lnTo>
                  <a:lnTo>
                    <a:pt x="162354" y="1647825"/>
                  </a:lnTo>
                  <a:lnTo>
                    <a:pt x="165530" y="1656953"/>
                  </a:lnTo>
                  <a:lnTo>
                    <a:pt x="169499" y="1665288"/>
                  </a:lnTo>
                  <a:lnTo>
                    <a:pt x="174263" y="1672828"/>
                  </a:lnTo>
                  <a:lnTo>
                    <a:pt x="179820" y="1679972"/>
                  </a:lnTo>
                  <a:lnTo>
                    <a:pt x="185774" y="1686719"/>
                  </a:lnTo>
                  <a:lnTo>
                    <a:pt x="192523" y="1693069"/>
                  </a:lnTo>
                  <a:lnTo>
                    <a:pt x="199668" y="1698625"/>
                  </a:lnTo>
                  <a:lnTo>
                    <a:pt x="207607" y="1702991"/>
                  </a:lnTo>
                  <a:lnTo>
                    <a:pt x="216340" y="1707356"/>
                  </a:lnTo>
                  <a:lnTo>
                    <a:pt x="224676" y="1710531"/>
                  </a:lnTo>
                  <a:lnTo>
                    <a:pt x="233806" y="1712913"/>
                  </a:lnTo>
                  <a:lnTo>
                    <a:pt x="243333" y="1714103"/>
                  </a:lnTo>
                  <a:lnTo>
                    <a:pt x="252860" y="1714897"/>
                  </a:lnTo>
                  <a:lnTo>
                    <a:pt x="1741040" y="1714897"/>
                  </a:lnTo>
                  <a:lnTo>
                    <a:pt x="1750567" y="1714103"/>
                  </a:lnTo>
                  <a:lnTo>
                    <a:pt x="1759697" y="1712913"/>
                  </a:lnTo>
                  <a:lnTo>
                    <a:pt x="1769224" y="1710531"/>
                  </a:lnTo>
                  <a:lnTo>
                    <a:pt x="1777560" y="1707356"/>
                  </a:lnTo>
                  <a:lnTo>
                    <a:pt x="1785896" y="1702991"/>
                  </a:lnTo>
                  <a:lnTo>
                    <a:pt x="1794232" y="1698625"/>
                  </a:lnTo>
                  <a:lnTo>
                    <a:pt x="1801377" y="1693069"/>
                  </a:lnTo>
                  <a:lnTo>
                    <a:pt x="1808126" y="1686719"/>
                  </a:lnTo>
                  <a:lnTo>
                    <a:pt x="1813683" y="1679972"/>
                  </a:lnTo>
                  <a:lnTo>
                    <a:pt x="1819240" y="1672828"/>
                  </a:lnTo>
                  <a:lnTo>
                    <a:pt x="1824401" y="1665288"/>
                  </a:lnTo>
                  <a:lnTo>
                    <a:pt x="1828370" y="1656953"/>
                  </a:lnTo>
                  <a:lnTo>
                    <a:pt x="1831546" y="1647825"/>
                  </a:lnTo>
                  <a:lnTo>
                    <a:pt x="1833531" y="1639094"/>
                  </a:lnTo>
                  <a:lnTo>
                    <a:pt x="1835516" y="1629569"/>
                  </a:lnTo>
                  <a:lnTo>
                    <a:pt x="1835912" y="1619647"/>
                  </a:lnTo>
                  <a:lnTo>
                    <a:pt x="1835912" y="369490"/>
                  </a:lnTo>
                  <a:lnTo>
                    <a:pt x="1835516" y="359965"/>
                  </a:lnTo>
                  <a:lnTo>
                    <a:pt x="1833531" y="350837"/>
                  </a:lnTo>
                  <a:lnTo>
                    <a:pt x="1831546" y="341312"/>
                  </a:lnTo>
                  <a:lnTo>
                    <a:pt x="1828370" y="332581"/>
                  </a:lnTo>
                  <a:lnTo>
                    <a:pt x="1824401" y="324644"/>
                  </a:lnTo>
                  <a:lnTo>
                    <a:pt x="1819240" y="316706"/>
                  </a:lnTo>
                  <a:lnTo>
                    <a:pt x="1813683" y="309562"/>
                  </a:lnTo>
                  <a:lnTo>
                    <a:pt x="1808126" y="302815"/>
                  </a:lnTo>
                  <a:lnTo>
                    <a:pt x="1801377" y="296465"/>
                  </a:lnTo>
                  <a:lnTo>
                    <a:pt x="1794232" y="290909"/>
                  </a:lnTo>
                  <a:lnTo>
                    <a:pt x="1785896" y="286147"/>
                  </a:lnTo>
                  <a:lnTo>
                    <a:pt x="1777560" y="282178"/>
                  </a:lnTo>
                  <a:lnTo>
                    <a:pt x="1769224" y="279003"/>
                  </a:lnTo>
                  <a:lnTo>
                    <a:pt x="1759697" y="276622"/>
                  </a:lnTo>
                  <a:lnTo>
                    <a:pt x="1750567" y="275431"/>
                  </a:lnTo>
                  <a:lnTo>
                    <a:pt x="1741040" y="274637"/>
                  </a:lnTo>
                  <a:lnTo>
                    <a:pt x="1613221" y="274637"/>
                  </a:lnTo>
                  <a:lnTo>
                    <a:pt x="1613221" y="338931"/>
                  </a:lnTo>
                  <a:lnTo>
                    <a:pt x="1366316" y="338931"/>
                  </a:lnTo>
                  <a:lnTo>
                    <a:pt x="1366316" y="274637"/>
                  </a:lnTo>
                  <a:lnTo>
                    <a:pt x="596622" y="274637"/>
                  </a:lnTo>
                  <a:lnTo>
                    <a:pt x="596622" y="338931"/>
                  </a:lnTo>
                  <a:lnTo>
                    <a:pt x="349717" y="338931"/>
                  </a:lnTo>
                  <a:lnTo>
                    <a:pt x="349717" y="274637"/>
                  </a:lnTo>
                  <a:lnTo>
                    <a:pt x="252860" y="274637"/>
                  </a:lnTo>
                  <a:close/>
                  <a:moveTo>
                    <a:pt x="442207" y="0"/>
                  </a:moveTo>
                  <a:lnTo>
                    <a:pt x="565660" y="0"/>
                  </a:lnTo>
                  <a:lnTo>
                    <a:pt x="565660" y="116284"/>
                  </a:lnTo>
                  <a:lnTo>
                    <a:pt x="1397278" y="116284"/>
                  </a:lnTo>
                  <a:lnTo>
                    <a:pt x="1397278" y="215503"/>
                  </a:lnTo>
                  <a:lnTo>
                    <a:pt x="1397278" y="307975"/>
                  </a:lnTo>
                  <a:lnTo>
                    <a:pt x="1461188" y="307975"/>
                  </a:lnTo>
                  <a:lnTo>
                    <a:pt x="1461188" y="0"/>
                  </a:lnTo>
                  <a:lnTo>
                    <a:pt x="1551296" y="0"/>
                  </a:lnTo>
                  <a:lnTo>
                    <a:pt x="1551296" y="116284"/>
                  </a:lnTo>
                  <a:lnTo>
                    <a:pt x="1741040" y="116284"/>
                  </a:lnTo>
                  <a:lnTo>
                    <a:pt x="1754140" y="116681"/>
                  </a:lnTo>
                  <a:lnTo>
                    <a:pt x="1766446" y="117475"/>
                  </a:lnTo>
                  <a:lnTo>
                    <a:pt x="1779148" y="119062"/>
                  </a:lnTo>
                  <a:lnTo>
                    <a:pt x="1791851" y="121840"/>
                  </a:lnTo>
                  <a:lnTo>
                    <a:pt x="1804156" y="124222"/>
                  </a:lnTo>
                  <a:lnTo>
                    <a:pt x="1816065" y="127794"/>
                  </a:lnTo>
                  <a:lnTo>
                    <a:pt x="1827973" y="131762"/>
                  </a:lnTo>
                  <a:lnTo>
                    <a:pt x="1839088" y="136525"/>
                  </a:lnTo>
                  <a:lnTo>
                    <a:pt x="1850600" y="141684"/>
                  </a:lnTo>
                  <a:lnTo>
                    <a:pt x="1861318" y="147240"/>
                  </a:lnTo>
                  <a:lnTo>
                    <a:pt x="1872035" y="152797"/>
                  </a:lnTo>
                  <a:lnTo>
                    <a:pt x="1882356" y="159544"/>
                  </a:lnTo>
                  <a:lnTo>
                    <a:pt x="1892280" y="167084"/>
                  </a:lnTo>
                  <a:lnTo>
                    <a:pt x="1901807" y="174228"/>
                  </a:lnTo>
                  <a:lnTo>
                    <a:pt x="1911334" y="182165"/>
                  </a:lnTo>
                  <a:lnTo>
                    <a:pt x="1919670" y="190500"/>
                  </a:lnTo>
                  <a:lnTo>
                    <a:pt x="1928006" y="199231"/>
                  </a:lnTo>
                  <a:lnTo>
                    <a:pt x="1935945" y="208756"/>
                  </a:lnTo>
                  <a:lnTo>
                    <a:pt x="1943884" y="218281"/>
                  </a:lnTo>
                  <a:lnTo>
                    <a:pt x="1951029" y="228203"/>
                  </a:lnTo>
                  <a:lnTo>
                    <a:pt x="1957380" y="238125"/>
                  </a:lnTo>
                  <a:lnTo>
                    <a:pt x="1963732" y="249237"/>
                  </a:lnTo>
                  <a:lnTo>
                    <a:pt x="1968892" y="259953"/>
                  </a:lnTo>
                  <a:lnTo>
                    <a:pt x="1974052" y="271065"/>
                  </a:lnTo>
                  <a:lnTo>
                    <a:pt x="1978816" y="282575"/>
                  </a:lnTo>
                  <a:lnTo>
                    <a:pt x="1982389" y="294084"/>
                  </a:lnTo>
                  <a:lnTo>
                    <a:pt x="1985961" y="306387"/>
                  </a:lnTo>
                  <a:lnTo>
                    <a:pt x="1988740" y="318690"/>
                  </a:lnTo>
                  <a:lnTo>
                    <a:pt x="1991122" y="330994"/>
                  </a:lnTo>
                  <a:lnTo>
                    <a:pt x="1992709" y="344090"/>
                  </a:lnTo>
                  <a:lnTo>
                    <a:pt x="1993503" y="356790"/>
                  </a:lnTo>
                  <a:lnTo>
                    <a:pt x="1993900" y="369490"/>
                  </a:lnTo>
                  <a:lnTo>
                    <a:pt x="1993900" y="1619647"/>
                  </a:lnTo>
                  <a:lnTo>
                    <a:pt x="1993503" y="1632744"/>
                  </a:lnTo>
                  <a:lnTo>
                    <a:pt x="1992709" y="1645841"/>
                  </a:lnTo>
                  <a:lnTo>
                    <a:pt x="1991122" y="1658541"/>
                  </a:lnTo>
                  <a:lnTo>
                    <a:pt x="1988740" y="1670844"/>
                  </a:lnTo>
                  <a:lnTo>
                    <a:pt x="1985961" y="1682750"/>
                  </a:lnTo>
                  <a:lnTo>
                    <a:pt x="1982389" y="1695053"/>
                  </a:lnTo>
                  <a:lnTo>
                    <a:pt x="1978816" y="1706960"/>
                  </a:lnTo>
                  <a:lnTo>
                    <a:pt x="1974052" y="1718469"/>
                  </a:lnTo>
                  <a:lnTo>
                    <a:pt x="1968892" y="1729581"/>
                  </a:lnTo>
                  <a:lnTo>
                    <a:pt x="1963732" y="1740694"/>
                  </a:lnTo>
                  <a:lnTo>
                    <a:pt x="1957380" y="1751410"/>
                  </a:lnTo>
                  <a:lnTo>
                    <a:pt x="1951029" y="1761331"/>
                  </a:lnTo>
                  <a:lnTo>
                    <a:pt x="1943884" y="1771650"/>
                  </a:lnTo>
                  <a:lnTo>
                    <a:pt x="1935945" y="1780778"/>
                  </a:lnTo>
                  <a:lnTo>
                    <a:pt x="1928006" y="1789906"/>
                  </a:lnTo>
                  <a:lnTo>
                    <a:pt x="1919670" y="1799035"/>
                  </a:lnTo>
                  <a:lnTo>
                    <a:pt x="1911334" y="1807369"/>
                  </a:lnTo>
                  <a:lnTo>
                    <a:pt x="1901807" y="1815306"/>
                  </a:lnTo>
                  <a:lnTo>
                    <a:pt x="1892280" y="1822847"/>
                  </a:lnTo>
                  <a:lnTo>
                    <a:pt x="1882356" y="1829594"/>
                  </a:lnTo>
                  <a:lnTo>
                    <a:pt x="1872035" y="1836341"/>
                  </a:lnTo>
                  <a:lnTo>
                    <a:pt x="1861318" y="1842294"/>
                  </a:lnTo>
                  <a:lnTo>
                    <a:pt x="1850600" y="1848247"/>
                  </a:lnTo>
                  <a:lnTo>
                    <a:pt x="1839088" y="1853406"/>
                  </a:lnTo>
                  <a:lnTo>
                    <a:pt x="1827973" y="1857375"/>
                  </a:lnTo>
                  <a:lnTo>
                    <a:pt x="1816065" y="1861741"/>
                  </a:lnTo>
                  <a:lnTo>
                    <a:pt x="1804156" y="1864916"/>
                  </a:lnTo>
                  <a:lnTo>
                    <a:pt x="1791851" y="1868091"/>
                  </a:lnTo>
                  <a:lnTo>
                    <a:pt x="1779148" y="1870075"/>
                  </a:lnTo>
                  <a:lnTo>
                    <a:pt x="1766446" y="1871663"/>
                  </a:lnTo>
                  <a:lnTo>
                    <a:pt x="1754140" y="1872456"/>
                  </a:lnTo>
                  <a:lnTo>
                    <a:pt x="1741040" y="1873250"/>
                  </a:lnTo>
                  <a:lnTo>
                    <a:pt x="252860" y="1873250"/>
                  </a:lnTo>
                  <a:lnTo>
                    <a:pt x="239760" y="1872456"/>
                  </a:lnTo>
                  <a:lnTo>
                    <a:pt x="227058" y="1871663"/>
                  </a:lnTo>
                  <a:lnTo>
                    <a:pt x="214355" y="1870075"/>
                  </a:lnTo>
                  <a:lnTo>
                    <a:pt x="201653" y="1868091"/>
                  </a:lnTo>
                  <a:lnTo>
                    <a:pt x="189744" y="1864916"/>
                  </a:lnTo>
                  <a:lnTo>
                    <a:pt x="177835" y="1861741"/>
                  </a:lnTo>
                  <a:lnTo>
                    <a:pt x="165927" y="1857375"/>
                  </a:lnTo>
                  <a:lnTo>
                    <a:pt x="154018" y="1853406"/>
                  </a:lnTo>
                  <a:lnTo>
                    <a:pt x="143300" y="1848247"/>
                  </a:lnTo>
                  <a:lnTo>
                    <a:pt x="132186" y="1842294"/>
                  </a:lnTo>
                  <a:lnTo>
                    <a:pt x="121865" y="1836341"/>
                  </a:lnTo>
                  <a:lnTo>
                    <a:pt x="111147" y="1829594"/>
                  </a:lnTo>
                  <a:lnTo>
                    <a:pt x="101620" y="1822847"/>
                  </a:lnTo>
                  <a:lnTo>
                    <a:pt x="91696" y="1815306"/>
                  </a:lnTo>
                  <a:lnTo>
                    <a:pt x="82566" y="1807369"/>
                  </a:lnTo>
                  <a:lnTo>
                    <a:pt x="74230" y="1799035"/>
                  </a:lnTo>
                  <a:lnTo>
                    <a:pt x="65497" y="1789906"/>
                  </a:lnTo>
                  <a:lnTo>
                    <a:pt x="57558" y="1780778"/>
                  </a:lnTo>
                  <a:lnTo>
                    <a:pt x="50016" y="1771650"/>
                  </a:lnTo>
                  <a:lnTo>
                    <a:pt x="42871" y="1761331"/>
                  </a:lnTo>
                  <a:lnTo>
                    <a:pt x="36520" y="1751410"/>
                  </a:lnTo>
                  <a:lnTo>
                    <a:pt x="30168" y="1740694"/>
                  </a:lnTo>
                  <a:lnTo>
                    <a:pt x="24611" y="1729581"/>
                  </a:lnTo>
                  <a:lnTo>
                    <a:pt x="19848" y="1718469"/>
                  </a:lnTo>
                  <a:lnTo>
                    <a:pt x="15084" y="1706960"/>
                  </a:lnTo>
                  <a:lnTo>
                    <a:pt x="11115" y="1695053"/>
                  </a:lnTo>
                  <a:lnTo>
                    <a:pt x="7939" y="1682750"/>
                  </a:lnTo>
                  <a:lnTo>
                    <a:pt x="4763" y="1670844"/>
                  </a:lnTo>
                  <a:lnTo>
                    <a:pt x="2779" y="1658541"/>
                  </a:lnTo>
                  <a:lnTo>
                    <a:pt x="1191" y="1645841"/>
                  </a:lnTo>
                  <a:lnTo>
                    <a:pt x="0" y="1632744"/>
                  </a:lnTo>
                  <a:lnTo>
                    <a:pt x="0" y="1619647"/>
                  </a:lnTo>
                  <a:lnTo>
                    <a:pt x="0" y="369490"/>
                  </a:lnTo>
                  <a:lnTo>
                    <a:pt x="0" y="356790"/>
                  </a:lnTo>
                  <a:lnTo>
                    <a:pt x="1191" y="344090"/>
                  </a:lnTo>
                  <a:lnTo>
                    <a:pt x="2779" y="330994"/>
                  </a:lnTo>
                  <a:lnTo>
                    <a:pt x="4763" y="318690"/>
                  </a:lnTo>
                  <a:lnTo>
                    <a:pt x="7939" y="306387"/>
                  </a:lnTo>
                  <a:lnTo>
                    <a:pt x="11115" y="294084"/>
                  </a:lnTo>
                  <a:lnTo>
                    <a:pt x="15084" y="282575"/>
                  </a:lnTo>
                  <a:lnTo>
                    <a:pt x="19848" y="271065"/>
                  </a:lnTo>
                  <a:lnTo>
                    <a:pt x="24611" y="259953"/>
                  </a:lnTo>
                  <a:lnTo>
                    <a:pt x="30168" y="249237"/>
                  </a:lnTo>
                  <a:lnTo>
                    <a:pt x="36520" y="238125"/>
                  </a:lnTo>
                  <a:lnTo>
                    <a:pt x="42871" y="228203"/>
                  </a:lnTo>
                  <a:lnTo>
                    <a:pt x="50016" y="218281"/>
                  </a:lnTo>
                  <a:lnTo>
                    <a:pt x="57558" y="208756"/>
                  </a:lnTo>
                  <a:lnTo>
                    <a:pt x="65497" y="199231"/>
                  </a:lnTo>
                  <a:lnTo>
                    <a:pt x="74230" y="190500"/>
                  </a:lnTo>
                  <a:lnTo>
                    <a:pt x="82566" y="182165"/>
                  </a:lnTo>
                  <a:lnTo>
                    <a:pt x="91696" y="174228"/>
                  </a:lnTo>
                  <a:lnTo>
                    <a:pt x="101620" y="167084"/>
                  </a:lnTo>
                  <a:lnTo>
                    <a:pt x="111147" y="159544"/>
                  </a:lnTo>
                  <a:lnTo>
                    <a:pt x="121865" y="152797"/>
                  </a:lnTo>
                  <a:lnTo>
                    <a:pt x="132186" y="147240"/>
                  </a:lnTo>
                  <a:lnTo>
                    <a:pt x="143300" y="141684"/>
                  </a:lnTo>
                  <a:lnTo>
                    <a:pt x="154018" y="136525"/>
                  </a:lnTo>
                  <a:lnTo>
                    <a:pt x="165927" y="131762"/>
                  </a:lnTo>
                  <a:lnTo>
                    <a:pt x="177835" y="127794"/>
                  </a:lnTo>
                  <a:lnTo>
                    <a:pt x="189744" y="124222"/>
                  </a:lnTo>
                  <a:lnTo>
                    <a:pt x="201653" y="121840"/>
                  </a:lnTo>
                  <a:lnTo>
                    <a:pt x="214355" y="119062"/>
                  </a:lnTo>
                  <a:lnTo>
                    <a:pt x="227058" y="117475"/>
                  </a:lnTo>
                  <a:lnTo>
                    <a:pt x="239760" y="116681"/>
                  </a:lnTo>
                  <a:lnTo>
                    <a:pt x="252860" y="116284"/>
                  </a:lnTo>
                  <a:lnTo>
                    <a:pt x="380679" y="116284"/>
                  </a:lnTo>
                  <a:lnTo>
                    <a:pt x="380679" y="215503"/>
                  </a:lnTo>
                  <a:lnTo>
                    <a:pt x="380679" y="307975"/>
                  </a:lnTo>
                  <a:lnTo>
                    <a:pt x="442207" y="307975"/>
                  </a:lnTo>
                  <a:lnTo>
                    <a:pt x="4422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35"/>
          <p:cNvGrpSpPr/>
          <p:nvPr/>
        </p:nvGrpSpPr>
        <p:grpSpPr>
          <a:xfrm>
            <a:off x="5348669" y="3335294"/>
            <a:ext cx="842064" cy="976795"/>
            <a:chOff x="5301679" y="3724016"/>
            <a:chExt cx="1123045" cy="1302732"/>
          </a:xfrm>
        </p:grpSpPr>
        <p:sp>
          <p:nvSpPr>
            <p:cNvPr id="17" name="六边形 16"/>
            <p:cNvSpPr/>
            <p:nvPr/>
          </p:nvSpPr>
          <p:spPr>
            <a:xfrm rot="5400000">
              <a:off x="5211836" y="3813859"/>
              <a:ext cx="1302732" cy="1123045"/>
            </a:xfrm>
            <a:prstGeom prst="hexagon">
              <a:avLst/>
            </a:prstGeom>
            <a:solidFill>
              <a:srgbClr val="576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KSO_Shape"/>
            <p:cNvSpPr/>
            <p:nvPr/>
          </p:nvSpPr>
          <p:spPr bwMode="auto">
            <a:xfrm>
              <a:off x="5622788" y="4143426"/>
              <a:ext cx="480825" cy="453578"/>
            </a:xfrm>
            <a:custGeom>
              <a:avLst/>
              <a:gdLst>
                <a:gd name="T0" fmla="*/ 186247 w 2959101"/>
                <a:gd name="T1" fmla="*/ 1226349 h 2789237"/>
                <a:gd name="T2" fmla="*/ 230689 w 2959101"/>
                <a:gd name="T3" fmla="*/ 1237612 h 2789237"/>
                <a:gd name="T4" fmla="*/ 288413 w 2959101"/>
                <a:gd name="T5" fmla="*/ 1242988 h 2789237"/>
                <a:gd name="T6" fmla="*/ 479719 w 2959101"/>
                <a:gd name="T7" fmla="*/ 1671247 h 2789237"/>
                <a:gd name="T8" fmla="*/ 447792 w 2959101"/>
                <a:gd name="T9" fmla="*/ 1667919 h 2789237"/>
                <a:gd name="T10" fmla="*/ 425571 w 2959101"/>
                <a:gd name="T11" fmla="*/ 1655632 h 2789237"/>
                <a:gd name="T12" fmla="*/ 406415 w 2959101"/>
                <a:gd name="T13" fmla="*/ 1632337 h 2789237"/>
                <a:gd name="T14" fmla="*/ 1684037 w 2959101"/>
                <a:gd name="T15" fmla="*/ 1235155 h 2789237"/>
                <a:gd name="T16" fmla="*/ 1739462 w 2959101"/>
                <a:gd name="T17" fmla="*/ 1231059 h 2789237"/>
                <a:gd name="T18" fmla="*/ 1778540 w 2959101"/>
                <a:gd name="T19" fmla="*/ 1219540 h 2789237"/>
                <a:gd name="T20" fmla="*/ 1816086 w 2959101"/>
                <a:gd name="T21" fmla="*/ 1198804 h 2789237"/>
                <a:gd name="T22" fmla="*/ 1573698 w 2959101"/>
                <a:gd name="T23" fmla="*/ 1645505 h 2789237"/>
                <a:gd name="T24" fmla="*/ 1560927 w 2959101"/>
                <a:gd name="T25" fmla="*/ 1659840 h 2789237"/>
                <a:gd name="T26" fmla="*/ 1547390 w 2959101"/>
                <a:gd name="T27" fmla="*/ 1666496 h 2789237"/>
                <a:gd name="T28" fmla="*/ 1509589 w 2959101"/>
                <a:gd name="T29" fmla="*/ 1671104 h 2789237"/>
                <a:gd name="T30" fmla="*/ 1044479 w 2959101"/>
                <a:gd name="T31" fmla="*/ 1465033 h 2789237"/>
                <a:gd name="T32" fmla="*/ 653055 w 2959101"/>
                <a:gd name="T33" fmla="*/ 989868 h 2789237"/>
                <a:gd name="T34" fmla="*/ 262244 w 2959101"/>
                <a:gd name="T35" fmla="*/ 1208432 h 2789237"/>
                <a:gd name="T36" fmla="*/ 203201 w 2959101"/>
                <a:gd name="T37" fmla="*/ 1197683 h 2789237"/>
                <a:gd name="T38" fmla="*/ 151059 w 2959101"/>
                <a:gd name="T39" fmla="*/ 1173369 h 2789237"/>
                <a:gd name="T40" fmla="*/ 106841 w 2959101"/>
                <a:gd name="T41" fmla="*/ 1139075 h 2789237"/>
                <a:gd name="T42" fmla="*/ 72846 w 2959101"/>
                <a:gd name="T43" fmla="*/ 1097359 h 2789237"/>
                <a:gd name="T44" fmla="*/ 49586 w 2959101"/>
                <a:gd name="T45" fmla="*/ 1051547 h 2789237"/>
                <a:gd name="T46" fmla="*/ 39874 w 2959101"/>
                <a:gd name="T47" fmla="*/ 1004712 h 2789237"/>
                <a:gd name="T48" fmla="*/ 44474 w 2959101"/>
                <a:gd name="T49" fmla="*/ 953782 h 2789237"/>
                <a:gd name="T50" fmla="*/ 156427 w 2959101"/>
                <a:gd name="T51" fmla="*/ 723445 h 2789237"/>
                <a:gd name="T52" fmla="*/ 1881769 w 2959101"/>
                <a:gd name="T53" fmla="*/ 891877 h 2789237"/>
                <a:gd name="T54" fmla="*/ 1894788 w 2959101"/>
                <a:gd name="T55" fmla="*/ 923328 h 2789237"/>
                <a:gd name="T56" fmla="*/ 1902958 w 2959101"/>
                <a:gd name="T57" fmla="*/ 957080 h 2789237"/>
                <a:gd name="T58" fmla="*/ 1904745 w 2959101"/>
                <a:gd name="T59" fmla="*/ 994156 h 2789237"/>
                <a:gd name="T60" fmla="*/ 1893767 w 2959101"/>
                <a:gd name="T61" fmla="*/ 1047342 h 2789237"/>
                <a:gd name="T62" fmla="*/ 1869771 w 2959101"/>
                <a:gd name="T63" fmla="*/ 1095413 h 2789237"/>
                <a:gd name="T64" fmla="*/ 1834797 w 2959101"/>
                <a:gd name="T65" fmla="*/ 1136069 h 2789237"/>
                <a:gd name="T66" fmla="*/ 1792164 w 2959101"/>
                <a:gd name="T67" fmla="*/ 1167520 h 2789237"/>
                <a:gd name="T68" fmla="*/ 1744425 w 2959101"/>
                <a:gd name="T69" fmla="*/ 1188999 h 2789237"/>
                <a:gd name="T70" fmla="*/ 1694645 w 2959101"/>
                <a:gd name="T71" fmla="*/ 1198460 h 2789237"/>
                <a:gd name="T72" fmla="*/ 1531517 w 2959101"/>
                <a:gd name="T73" fmla="*/ 727463 h 2789237"/>
                <a:gd name="T74" fmla="*/ 1310612 w 2959101"/>
                <a:gd name="T75" fmla="*/ 512 h 2789237"/>
                <a:gd name="T76" fmla="*/ 1333869 w 2959101"/>
                <a:gd name="T77" fmla="*/ 7934 h 2789237"/>
                <a:gd name="T78" fmla="*/ 1352526 w 2959101"/>
                <a:gd name="T79" fmla="*/ 26874 h 2789237"/>
                <a:gd name="T80" fmla="*/ 1493861 w 2959101"/>
                <a:gd name="T81" fmla="*/ 264384 h 2789237"/>
                <a:gd name="T82" fmla="*/ 892487 w 2959101"/>
                <a:gd name="T83" fmla="*/ 95976 h 2789237"/>
                <a:gd name="T84" fmla="*/ 832682 w 2959101"/>
                <a:gd name="T85" fmla="*/ 21499 h 2789237"/>
                <a:gd name="T86" fmla="*/ 658932 w 2959101"/>
                <a:gd name="T87" fmla="*/ 0 h 2789237"/>
                <a:gd name="T88" fmla="*/ 706710 w 2959101"/>
                <a:gd name="T89" fmla="*/ 3069 h 2789237"/>
                <a:gd name="T90" fmla="*/ 746568 w 2959101"/>
                <a:gd name="T91" fmla="*/ 12022 h 2789237"/>
                <a:gd name="T92" fmla="*/ 779783 w 2959101"/>
                <a:gd name="T93" fmla="*/ 26347 h 2789237"/>
                <a:gd name="T94" fmla="*/ 807888 w 2959101"/>
                <a:gd name="T95" fmla="*/ 45788 h 2789237"/>
                <a:gd name="T96" fmla="*/ 831905 w 2959101"/>
                <a:gd name="T97" fmla="*/ 69578 h 2789237"/>
                <a:gd name="T98" fmla="*/ 862565 w 2959101"/>
                <a:gd name="T99" fmla="*/ 112553 h 2789237"/>
                <a:gd name="T100" fmla="*/ 861798 w 2959101"/>
                <a:gd name="T101" fmla="*/ 328704 h 2789237"/>
                <a:gd name="T102" fmla="*/ 501800 w 2959101"/>
                <a:gd name="T103" fmla="*/ 83903 h 2789237"/>
                <a:gd name="T104" fmla="*/ 531183 w 2959101"/>
                <a:gd name="T105" fmla="*/ 43998 h 2789237"/>
                <a:gd name="T106" fmla="*/ 566697 w 2959101"/>
                <a:gd name="T107" fmla="*/ 17394 h 2789237"/>
                <a:gd name="T108" fmla="*/ 612431 w 2959101"/>
                <a:gd name="T109" fmla="*/ 3325 h 2789237"/>
                <a:gd name="T110" fmla="*/ 658932 w 2959101"/>
                <a:gd name="T111" fmla="*/ 0 h 27892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59101" h="2789237">
                  <a:moveTo>
                    <a:pt x="230188" y="1878012"/>
                  </a:moveTo>
                  <a:lnTo>
                    <a:pt x="253199" y="1889137"/>
                  </a:lnTo>
                  <a:lnTo>
                    <a:pt x="265102" y="1894302"/>
                  </a:lnTo>
                  <a:lnTo>
                    <a:pt x="277004" y="1898673"/>
                  </a:lnTo>
                  <a:lnTo>
                    <a:pt x="289303" y="1903440"/>
                  </a:lnTo>
                  <a:lnTo>
                    <a:pt x="301999" y="1907414"/>
                  </a:lnTo>
                  <a:lnTo>
                    <a:pt x="315092" y="1911387"/>
                  </a:lnTo>
                  <a:lnTo>
                    <a:pt x="328978" y="1914963"/>
                  </a:lnTo>
                  <a:lnTo>
                    <a:pt x="343657" y="1918538"/>
                  </a:lnTo>
                  <a:lnTo>
                    <a:pt x="358337" y="1920922"/>
                  </a:lnTo>
                  <a:lnTo>
                    <a:pt x="374207" y="1923704"/>
                  </a:lnTo>
                  <a:lnTo>
                    <a:pt x="391267" y="1925690"/>
                  </a:lnTo>
                  <a:lnTo>
                    <a:pt x="408724" y="1927279"/>
                  </a:lnTo>
                  <a:lnTo>
                    <a:pt x="427767" y="1928471"/>
                  </a:lnTo>
                  <a:lnTo>
                    <a:pt x="448001" y="1929266"/>
                  </a:lnTo>
                  <a:lnTo>
                    <a:pt x="469029" y="1929266"/>
                  </a:lnTo>
                  <a:lnTo>
                    <a:pt x="1446213" y="1929266"/>
                  </a:lnTo>
                  <a:lnTo>
                    <a:pt x="1293069" y="2273739"/>
                  </a:lnTo>
                  <a:lnTo>
                    <a:pt x="1446213" y="2593975"/>
                  </a:lnTo>
                  <a:lnTo>
                    <a:pt x="745164" y="2593975"/>
                  </a:lnTo>
                  <a:lnTo>
                    <a:pt x="733261" y="2593975"/>
                  </a:lnTo>
                  <a:lnTo>
                    <a:pt x="722946" y="2593181"/>
                  </a:lnTo>
                  <a:lnTo>
                    <a:pt x="713424" y="2591989"/>
                  </a:lnTo>
                  <a:lnTo>
                    <a:pt x="703902" y="2590399"/>
                  </a:lnTo>
                  <a:lnTo>
                    <a:pt x="695571" y="2588810"/>
                  </a:lnTo>
                  <a:lnTo>
                    <a:pt x="688032" y="2586029"/>
                  </a:lnTo>
                  <a:lnTo>
                    <a:pt x="680891" y="2582850"/>
                  </a:lnTo>
                  <a:lnTo>
                    <a:pt x="673750" y="2578877"/>
                  </a:lnTo>
                  <a:lnTo>
                    <a:pt x="667402" y="2574507"/>
                  </a:lnTo>
                  <a:lnTo>
                    <a:pt x="661054" y="2569739"/>
                  </a:lnTo>
                  <a:lnTo>
                    <a:pt x="655103" y="2564177"/>
                  </a:lnTo>
                  <a:lnTo>
                    <a:pt x="649151" y="2557422"/>
                  </a:lnTo>
                  <a:lnTo>
                    <a:pt x="643200" y="2550668"/>
                  </a:lnTo>
                  <a:lnTo>
                    <a:pt x="637646" y="2542324"/>
                  </a:lnTo>
                  <a:lnTo>
                    <a:pt x="631298" y="2533583"/>
                  </a:lnTo>
                  <a:lnTo>
                    <a:pt x="625347" y="2523650"/>
                  </a:lnTo>
                  <a:lnTo>
                    <a:pt x="230188" y="1878012"/>
                  </a:lnTo>
                  <a:close/>
                  <a:moveTo>
                    <a:pt x="1932679" y="1738312"/>
                  </a:moveTo>
                  <a:lnTo>
                    <a:pt x="1932679" y="1917109"/>
                  </a:lnTo>
                  <a:lnTo>
                    <a:pt x="2615872" y="1917109"/>
                  </a:lnTo>
                  <a:lnTo>
                    <a:pt x="2636106" y="1916711"/>
                  </a:lnTo>
                  <a:lnTo>
                    <a:pt x="2654356" y="1915917"/>
                  </a:lnTo>
                  <a:lnTo>
                    <a:pt x="2671416" y="1914725"/>
                  </a:lnTo>
                  <a:lnTo>
                    <a:pt x="2687286" y="1912738"/>
                  </a:lnTo>
                  <a:lnTo>
                    <a:pt x="2701965" y="1910751"/>
                  </a:lnTo>
                  <a:lnTo>
                    <a:pt x="2715851" y="1907970"/>
                  </a:lnTo>
                  <a:lnTo>
                    <a:pt x="2728547" y="1904791"/>
                  </a:lnTo>
                  <a:lnTo>
                    <a:pt x="2740449" y="1901216"/>
                  </a:lnTo>
                  <a:lnTo>
                    <a:pt x="2751955" y="1897640"/>
                  </a:lnTo>
                  <a:lnTo>
                    <a:pt x="2762667" y="1892872"/>
                  </a:lnTo>
                  <a:lnTo>
                    <a:pt x="2772982" y="1888104"/>
                  </a:lnTo>
                  <a:lnTo>
                    <a:pt x="2782901" y="1883336"/>
                  </a:lnTo>
                  <a:lnTo>
                    <a:pt x="2792423" y="1878171"/>
                  </a:lnTo>
                  <a:lnTo>
                    <a:pt x="2802341" y="1872608"/>
                  </a:lnTo>
                  <a:lnTo>
                    <a:pt x="2820988" y="1860688"/>
                  </a:lnTo>
                  <a:lnTo>
                    <a:pt x="2473441" y="2504355"/>
                  </a:lnTo>
                  <a:lnTo>
                    <a:pt x="2465506" y="2519056"/>
                  </a:lnTo>
                  <a:lnTo>
                    <a:pt x="2458364" y="2532168"/>
                  </a:lnTo>
                  <a:lnTo>
                    <a:pt x="2451223" y="2544088"/>
                  </a:lnTo>
                  <a:lnTo>
                    <a:pt x="2444478" y="2554021"/>
                  </a:lnTo>
                  <a:lnTo>
                    <a:pt x="2438130" y="2562365"/>
                  </a:lnTo>
                  <a:lnTo>
                    <a:pt x="2434956" y="2566338"/>
                  </a:lnTo>
                  <a:lnTo>
                    <a:pt x="2431386" y="2569914"/>
                  </a:lnTo>
                  <a:lnTo>
                    <a:pt x="2428212" y="2573092"/>
                  </a:lnTo>
                  <a:lnTo>
                    <a:pt x="2424641" y="2576271"/>
                  </a:lnTo>
                  <a:lnTo>
                    <a:pt x="2420674" y="2578655"/>
                  </a:lnTo>
                  <a:lnTo>
                    <a:pt x="2416706" y="2581039"/>
                  </a:lnTo>
                  <a:lnTo>
                    <a:pt x="2412342" y="2583025"/>
                  </a:lnTo>
                  <a:lnTo>
                    <a:pt x="2407978" y="2585012"/>
                  </a:lnTo>
                  <a:lnTo>
                    <a:pt x="2403614" y="2586601"/>
                  </a:lnTo>
                  <a:lnTo>
                    <a:pt x="2398059" y="2587793"/>
                  </a:lnTo>
                  <a:lnTo>
                    <a:pt x="2387347" y="2590575"/>
                  </a:lnTo>
                  <a:lnTo>
                    <a:pt x="2375048" y="2591767"/>
                  </a:lnTo>
                  <a:lnTo>
                    <a:pt x="2361162" y="2593356"/>
                  </a:lnTo>
                  <a:lnTo>
                    <a:pt x="2344896" y="2593753"/>
                  </a:lnTo>
                  <a:lnTo>
                    <a:pt x="2326645" y="2594151"/>
                  </a:lnTo>
                  <a:lnTo>
                    <a:pt x="2306411" y="2594151"/>
                  </a:lnTo>
                  <a:lnTo>
                    <a:pt x="1958864" y="2594151"/>
                  </a:lnTo>
                  <a:lnTo>
                    <a:pt x="1958864" y="2789237"/>
                  </a:lnTo>
                  <a:lnTo>
                    <a:pt x="1622425" y="2273907"/>
                  </a:lnTo>
                  <a:lnTo>
                    <a:pt x="1932679" y="1738312"/>
                  </a:lnTo>
                  <a:close/>
                  <a:moveTo>
                    <a:pt x="0" y="995362"/>
                  </a:moveTo>
                  <a:lnTo>
                    <a:pt x="674158" y="995362"/>
                  </a:lnTo>
                  <a:lnTo>
                    <a:pt x="950888" y="1437085"/>
                  </a:lnTo>
                  <a:lnTo>
                    <a:pt x="1014413" y="1536394"/>
                  </a:lnTo>
                  <a:lnTo>
                    <a:pt x="950888" y="1504615"/>
                  </a:lnTo>
                  <a:lnTo>
                    <a:pt x="840911" y="1449797"/>
                  </a:lnTo>
                  <a:lnTo>
                    <a:pt x="608251" y="1876425"/>
                  </a:lnTo>
                  <a:lnTo>
                    <a:pt x="426411" y="1876425"/>
                  </a:lnTo>
                  <a:lnTo>
                    <a:pt x="407353" y="1875631"/>
                  </a:lnTo>
                  <a:lnTo>
                    <a:pt x="388296" y="1874439"/>
                  </a:lnTo>
                  <a:lnTo>
                    <a:pt x="369635" y="1871658"/>
                  </a:lnTo>
                  <a:lnTo>
                    <a:pt x="350975" y="1868083"/>
                  </a:lnTo>
                  <a:lnTo>
                    <a:pt x="333506" y="1864111"/>
                  </a:lnTo>
                  <a:lnTo>
                    <a:pt x="315639" y="1858947"/>
                  </a:lnTo>
                  <a:lnTo>
                    <a:pt x="298567" y="1852988"/>
                  </a:lnTo>
                  <a:lnTo>
                    <a:pt x="281892" y="1845838"/>
                  </a:lnTo>
                  <a:lnTo>
                    <a:pt x="265614" y="1838291"/>
                  </a:lnTo>
                  <a:lnTo>
                    <a:pt x="249732" y="1829949"/>
                  </a:lnTo>
                  <a:lnTo>
                    <a:pt x="234645" y="1821210"/>
                  </a:lnTo>
                  <a:lnTo>
                    <a:pt x="219955" y="1811676"/>
                  </a:lnTo>
                  <a:lnTo>
                    <a:pt x="205662" y="1801745"/>
                  </a:lnTo>
                  <a:lnTo>
                    <a:pt x="192163" y="1791020"/>
                  </a:lnTo>
                  <a:lnTo>
                    <a:pt x="179061" y="1779500"/>
                  </a:lnTo>
                  <a:lnTo>
                    <a:pt x="165959" y="1767981"/>
                  </a:lnTo>
                  <a:lnTo>
                    <a:pt x="154445" y="1755666"/>
                  </a:lnTo>
                  <a:lnTo>
                    <a:pt x="142931" y="1743352"/>
                  </a:lnTo>
                  <a:lnTo>
                    <a:pt x="132211" y="1730243"/>
                  </a:lnTo>
                  <a:lnTo>
                    <a:pt x="122285" y="1716738"/>
                  </a:lnTo>
                  <a:lnTo>
                    <a:pt x="113154" y="1703232"/>
                  </a:lnTo>
                  <a:lnTo>
                    <a:pt x="104419" y="1689328"/>
                  </a:lnTo>
                  <a:lnTo>
                    <a:pt x="96479" y="1675425"/>
                  </a:lnTo>
                  <a:lnTo>
                    <a:pt x="89332" y="1661125"/>
                  </a:lnTo>
                  <a:lnTo>
                    <a:pt x="82979" y="1646824"/>
                  </a:lnTo>
                  <a:lnTo>
                    <a:pt x="77024" y="1632127"/>
                  </a:lnTo>
                  <a:lnTo>
                    <a:pt x="72657" y="1617826"/>
                  </a:lnTo>
                  <a:lnTo>
                    <a:pt x="68289" y="1602732"/>
                  </a:lnTo>
                  <a:lnTo>
                    <a:pt x="65510" y="1588431"/>
                  </a:lnTo>
                  <a:lnTo>
                    <a:pt x="63128" y="1574131"/>
                  </a:lnTo>
                  <a:lnTo>
                    <a:pt x="61937" y="1559433"/>
                  </a:lnTo>
                  <a:lnTo>
                    <a:pt x="61540" y="1545133"/>
                  </a:lnTo>
                  <a:lnTo>
                    <a:pt x="61937" y="1528846"/>
                  </a:lnTo>
                  <a:lnTo>
                    <a:pt x="63128" y="1512560"/>
                  </a:lnTo>
                  <a:lnTo>
                    <a:pt x="65907" y="1496273"/>
                  </a:lnTo>
                  <a:lnTo>
                    <a:pt x="69083" y="1480384"/>
                  </a:lnTo>
                  <a:lnTo>
                    <a:pt x="73848" y="1465289"/>
                  </a:lnTo>
                  <a:lnTo>
                    <a:pt x="79009" y="1449400"/>
                  </a:lnTo>
                  <a:lnTo>
                    <a:pt x="85362" y="1433908"/>
                  </a:lnTo>
                  <a:lnTo>
                    <a:pt x="92508" y="1418813"/>
                  </a:lnTo>
                  <a:lnTo>
                    <a:pt x="242983" y="1122874"/>
                  </a:lnTo>
                  <a:lnTo>
                    <a:pt x="0" y="995362"/>
                  </a:lnTo>
                  <a:close/>
                  <a:moveTo>
                    <a:pt x="2574057" y="833437"/>
                  </a:moveTo>
                  <a:lnTo>
                    <a:pt x="2912705" y="1366837"/>
                  </a:lnTo>
                  <a:lnTo>
                    <a:pt x="2917861" y="1375172"/>
                  </a:lnTo>
                  <a:lnTo>
                    <a:pt x="2923016" y="1384300"/>
                  </a:lnTo>
                  <a:lnTo>
                    <a:pt x="2927378" y="1393428"/>
                  </a:lnTo>
                  <a:lnTo>
                    <a:pt x="2931740" y="1402953"/>
                  </a:lnTo>
                  <a:lnTo>
                    <a:pt x="2936102" y="1412478"/>
                  </a:lnTo>
                  <a:lnTo>
                    <a:pt x="2940067" y="1422797"/>
                  </a:lnTo>
                  <a:lnTo>
                    <a:pt x="2943239" y="1433116"/>
                  </a:lnTo>
                  <a:lnTo>
                    <a:pt x="2946808" y="1443434"/>
                  </a:lnTo>
                  <a:lnTo>
                    <a:pt x="2949188" y="1453753"/>
                  </a:lnTo>
                  <a:lnTo>
                    <a:pt x="2951963" y="1464469"/>
                  </a:lnTo>
                  <a:lnTo>
                    <a:pt x="2954343" y="1474788"/>
                  </a:lnTo>
                  <a:lnTo>
                    <a:pt x="2955929" y="1485503"/>
                  </a:lnTo>
                  <a:lnTo>
                    <a:pt x="2957118" y="1495822"/>
                  </a:lnTo>
                  <a:lnTo>
                    <a:pt x="2958308" y="1505744"/>
                  </a:lnTo>
                  <a:lnTo>
                    <a:pt x="2958705" y="1516063"/>
                  </a:lnTo>
                  <a:lnTo>
                    <a:pt x="2959101" y="1525588"/>
                  </a:lnTo>
                  <a:lnTo>
                    <a:pt x="2958705" y="1543050"/>
                  </a:lnTo>
                  <a:lnTo>
                    <a:pt x="2956722" y="1560116"/>
                  </a:lnTo>
                  <a:lnTo>
                    <a:pt x="2954739" y="1576784"/>
                  </a:lnTo>
                  <a:lnTo>
                    <a:pt x="2951170" y="1593453"/>
                  </a:lnTo>
                  <a:lnTo>
                    <a:pt x="2946808" y="1609725"/>
                  </a:lnTo>
                  <a:lnTo>
                    <a:pt x="2941653" y="1625600"/>
                  </a:lnTo>
                  <a:lnTo>
                    <a:pt x="2935705" y="1641475"/>
                  </a:lnTo>
                  <a:lnTo>
                    <a:pt x="2928964" y="1656556"/>
                  </a:lnTo>
                  <a:lnTo>
                    <a:pt x="2921429" y="1671638"/>
                  </a:lnTo>
                  <a:lnTo>
                    <a:pt x="2913102" y="1685925"/>
                  </a:lnTo>
                  <a:lnTo>
                    <a:pt x="2904378" y="1700213"/>
                  </a:lnTo>
                  <a:lnTo>
                    <a:pt x="2894464" y="1713706"/>
                  </a:lnTo>
                  <a:lnTo>
                    <a:pt x="2884154" y="1726803"/>
                  </a:lnTo>
                  <a:lnTo>
                    <a:pt x="2873448" y="1739106"/>
                  </a:lnTo>
                  <a:lnTo>
                    <a:pt x="2862344" y="1751410"/>
                  </a:lnTo>
                  <a:lnTo>
                    <a:pt x="2850052" y="1763316"/>
                  </a:lnTo>
                  <a:lnTo>
                    <a:pt x="2837759" y="1774031"/>
                  </a:lnTo>
                  <a:lnTo>
                    <a:pt x="2825069" y="1784747"/>
                  </a:lnTo>
                  <a:lnTo>
                    <a:pt x="2811983" y="1794272"/>
                  </a:lnTo>
                  <a:lnTo>
                    <a:pt x="2797708" y="1803797"/>
                  </a:lnTo>
                  <a:lnTo>
                    <a:pt x="2783829" y="1812131"/>
                  </a:lnTo>
                  <a:lnTo>
                    <a:pt x="2769950" y="1820466"/>
                  </a:lnTo>
                  <a:lnTo>
                    <a:pt x="2754881" y="1827610"/>
                  </a:lnTo>
                  <a:lnTo>
                    <a:pt x="2740209" y="1834753"/>
                  </a:lnTo>
                  <a:lnTo>
                    <a:pt x="2725140" y="1840310"/>
                  </a:lnTo>
                  <a:lnTo>
                    <a:pt x="2709675" y="1845469"/>
                  </a:lnTo>
                  <a:lnTo>
                    <a:pt x="2694606" y="1849835"/>
                  </a:lnTo>
                  <a:lnTo>
                    <a:pt x="2679141" y="1853803"/>
                  </a:lnTo>
                  <a:lnTo>
                    <a:pt x="2663279" y="1856978"/>
                  </a:lnTo>
                  <a:lnTo>
                    <a:pt x="2648211" y="1858566"/>
                  </a:lnTo>
                  <a:lnTo>
                    <a:pt x="2632349" y="1860153"/>
                  </a:lnTo>
                  <a:lnTo>
                    <a:pt x="2616487" y="1860550"/>
                  </a:lnTo>
                  <a:lnTo>
                    <a:pt x="2418215" y="1860550"/>
                  </a:lnTo>
                  <a:lnTo>
                    <a:pt x="2078376" y="1290637"/>
                  </a:lnTo>
                  <a:lnTo>
                    <a:pt x="2008188" y="1171972"/>
                  </a:lnTo>
                  <a:lnTo>
                    <a:pt x="2378957" y="1129109"/>
                  </a:lnTo>
                  <a:lnTo>
                    <a:pt x="2574057" y="833437"/>
                  </a:lnTo>
                  <a:close/>
                  <a:moveTo>
                    <a:pt x="1239838" y="0"/>
                  </a:moveTo>
                  <a:lnTo>
                    <a:pt x="2017953" y="0"/>
                  </a:lnTo>
                  <a:lnTo>
                    <a:pt x="2027084" y="397"/>
                  </a:lnTo>
                  <a:lnTo>
                    <a:pt x="2035818" y="794"/>
                  </a:lnTo>
                  <a:lnTo>
                    <a:pt x="2044155" y="1986"/>
                  </a:lnTo>
                  <a:lnTo>
                    <a:pt x="2051697" y="3178"/>
                  </a:lnTo>
                  <a:lnTo>
                    <a:pt x="2058843" y="5561"/>
                  </a:lnTo>
                  <a:lnTo>
                    <a:pt x="2065195" y="8739"/>
                  </a:lnTo>
                  <a:lnTo>
                    <a:pt x="2071944" y="12314"/>
                  </a:lnTo>
                  <a:lnTo>
                    <a:pt x="2077899" y="16684"/>
                  </a:lnTo>
                  <a:lnTo>
                    <a:pt x="2083854" y="21451"/>
                  </a:lnTo>
                  <a:lnTo>
                    <a:pt x="2089015" y="27013"/>
                  </a:lnTo>
                  <a:lnTo>
                    <a:pt x="2094970" y="34163"/>
                  </a:lnTo>
                  <a:lnTo>
                    <a:pt x="2100925" y="41711"/>
                  </a:lnTo>
                  <a:lnTo>
                    <a:pt x="2106880" y="50053"/>
                  </a:lnTo>
                  <a:lnTo>
                    <a:pt x="2112835" y="59587"/>
                  </a:lnTo>
                  <a:lnTo>
                    <a:pt x="2119584" y="69518"/>
                  </a:lnTo>
                  <a:lnTo>
                    <a:pt x="2126730" y="81435"/>
                  </a:lnTo>
                  <a:lnTo>
                    <a:pt x="2320465" y="410355"/>
                  </a:lnTo>
                  <a:lnTo>
                    <a:pt x="2530476" y="296742"/>
                  </a:lnTo>
                  <a:lnTo>
                    <a:pt x="2219230" y="850900"/>
                  </a:lnTo>
                  <a:lnTo>
                    <a:pt x="1584035" y="850900"/>
                  </a:lnTo>
                  <a:lnTo>
                    <a:pt x="1749979" y="743246"/>
                  </a:lnTo>
                  <a:lnTo>
                    <a:pt x="1386330" y="148967"/>
                  </a:lnTo>
                  <a:lnTo>
                    <a:pt x="1337499" y="76668"/>
                  </a:lnTo>
                  <a:lnTo>
                    <a:pt x="1327177" y="64354"/>
                  </a:lnTo>
                  <a:lnTo>
                    <a:pt x="1316061" y="52834"/>
                  </a:lnTo>
                  <a:lnTo>
                    <a:pt x="1304945" y="42902"/>
                  </a:lnTo>
                  <a:lnTo>
                    <a:pt x="1293433" y="33369"/>
                  </a:lnTo>
                  <a:lnTo>
                    <a:pt x="1281126" y="23835"/>
                  </a:lnTo>
                  <a:lnTo>
                    <a:pt x="1268422" y="15492"/>
                  </a:lnTo>
                  <a:lnTo>
                    <a:pt x="1254527" y="7945"/>
                  </a:lnTo>
                  <a:lnTo>
                    <a:pt x="1239838" y="0"/>
                  </a:lnTo>
                  <a:close/>
                  <a:moveTo>
                    <a:pt x="1023541" y="0"/>
                  </a:moveTo>
                  <a:lnTo>
                    <a:pt x="1039416" y="397"/>
                  </a:lnTo>
                  <a:lnTo>
                    <a:pt x="1054895" y="794"/>
                  </a:lnTo>
                  <a:lnTo>
                    <a:pt x="1069579" y="1588"/>
                  </a:lnTo>
                  <a:lnTo>
                    <a:pt x="1084263" y="2779"/>
                  </a:lnTo>
                  <a:lnTo>
                    <a:pt x="1097757" y="4764"/>
                  </a:lnTo>
                  <a:lnTo>
                    <a:pt x="1110854" y="6749"/>
                  </a:lnTo>
                  <a:lnTo>
                    <a:pt x="1123951" y="9132"/>
                  </a:lnTo>
                  <a:lnTo>
                    <a:pt x="1136254" y="12308"/>
                  </a:lnTo>
                  <a:lnTo>
                    <a:pt x="1148160" y="15087"/>
                  </a:lnTo>
                  <a:lnTo>
                    <a:pt x="1159670" y="18660"/>
                  </a:lnTo>
                  <a:lnTo>
                    <a:pt x="1170385" y="22234"/>
                  </a:lnTo>
                  <a:lnTo>
                    <a:pt x="1181498" y="26601"/>
                  </a:lnTo>
                  <a:lnTo>
                    <a:pt x="1191420" y="30968"/>
                  </a:lnTo>
                  <a:lnTo>
                    <a:pt x="1201738" y="35733"/>
                  </a:lnTo>
                  <a:lnTo>
                    <a:pt x="1211263" y="40894"/>
                  </a:lnTo>
                  <a:lnTo>
                    <a:pt x="1220391" y="46453"/>
                  </a:lnTo>
                  <a:lnTo>
                    <a:pt x="1229520" y="52011"/>
                  </a:lnTo>
                  <a:lnTo>
                    <a:pt x="1238251" y="57967"/>
                  </a:lnTo>
                  <a:lnTo>
                    <a:pt x="1246585" y="64319"/>
                  </a:lnTo>
                  <a:lnTo>
                    <a:pt x="1254920" y="71069"/>
                  </a:lnTo>
                  <a:lnTo>
                    <a:pt x="1262857" y="77818"/>
                  </a:lnTo>
                  <a:lnTo>
                    <a:pt x="1270398" y="85362"/>
                  </a:lnTo>
                  <a:lnTo>
                    <a:pt x="1277938" y="92906"/>
                  </a:lnTo>
                  <a:lnTo>
                    <a:pt x="1285082" y="100052"/>
                  </a:lnTo>
                  <a:lnTo>
                    <a:pt x="1292226" y="107993"/>
                  </a:lnTo>
                  <a:lnTo>
                    <a:pt x="1299370" y="116331"/>
                  </a:lnTo>
                  <a:lnTo>
                    <a:pt x="1312863" y="133800"/>
                  </a:lnTo>
                  <a:lnTo>
                    <a:pt x="1325960" y="152064"/>
                  </a:lnTo>
                  <a:lnTo>
                    <a:pt x="1338660" y="171121"/>
                  </a:lnTo>
                  <a:lnTo>
                    <a:pt x="1339851" y="174695"/>
                  </a:lnTo>
                  <a:lnTo>
                    <a:pt x="1341835" y="178268"/>
                  </a:lnTo>
                  <a:lnTo>
                    <a:pt x="1343423" y="181047"/>
                  </a:lnTo>
                  <a:lnTo>
                    <a:pt x="1345010" y="183826"/>
                  </a:lnTo>
                  <a:lnTo>
                    <a:pt x="1435101" y="335096"/>
                  </a:lnTo>
                  <a:lnTo>
                    <a:pt x="1338660" y="510188"/>
                  </a:lnTo>
                  <a:lnTo>
                    <a:pt x="1069579" y="995363"/>
                  </a:lnTo>
                  <a:lnTo>
                    <a:pt x="835820" y="696397"/>
                  </a:lnTo>
                  <a:lnTo>
                    <a:pt x="481013" y="681706"/>
                  </a:lnTo>
                  <a:lnTo>
                    <a:pt x="771129" y="144917"/>
                  </a:lnTo>
                  <a:lnTo>
                    <a:pt x="779463" y="130227"/>
                  </a:lnTo>
                  <a:lnTo>
                    <a:pt x="788194" y="115934"/>
                  </a:lnTo>
                  <a:lnTo>
                    <a:pt x="796926" y="102832"/>
                  </a:lnTo>
                  <a:lnTo>
                    <a:pt x="806451" y="90524"/>
                  </a:lnTo>
                  <a:lnTo>
                    <a:pt x="815579" y="78613"/>
                  </a:lnTo>
                  <a:lnTo>
                    <a:pt x="825104" y="68290"/>
                  </a:lnTo>
                  <a:lnTo>
                    <a:pt x="835026" y="57967"/>
                  </a:lnTo>
                  <a:lnTo>
                    <a:pt x="845741" y="49232"/>
                  </a:lnTo>
                  <a:lnTo>
                    <a:pt x="856854" y="40894"/>
                  </a:lnTo>
                  <a:lnTo>
                    <a:pt x="867966" y="33748"/>
                  </a:lnTo>
                  <a:lnTo>
                    <a:pt x="880269" y="26998"/>
                  </a:lnTo>
                  <a:lnTo>
                    <a:pt x="892970" y="21440"/>
                  </a:lnTo>
                  <a:lnTo>
                    <a:pt x="906066" y="15881"/>
                  </a:lnTo>
                  <a:lnTo>
                    <a:pt x="920751" y="11514"/>
                  </a:lnTo>
                  <a:lnTo>
                    <a:pt x="935435" y="8338"/>
                  </a:lnTo>
                  <a:lnTo>
                    <a:pt x="951310" y="5161"/>
                  </a:lnTo>
                  <a:lnTo>
                    <a:pt x="959248" y="3970"/>
                  </a:lnTo>
                  <a:lnTo>
                    <a:pt x="967582" y="2779"/>
                  </a:lnTo>
                  <a:lnTo>
                    <a:pt x="985441" y="1191"/>
                  </a:lnTo>
                  <a:lnTo>
                    <a:pt x="1004491" y="397"/>
                  </a:lnTo>
                  <a:lnTo>
                    <a:pt x="10235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9" name="直接连接符 138"/>
          <p:cNvCxnSpPr/>
          <p:nvPr/>
        </p:nvCxnSpPr>
        <p:spPr>
          <a:xfrm>
            <a:off x="2683321" y="2174019"/>
            <a:ext cx="2482671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69"/>
          <p:cNvSpPr txBox="1"/>
          <p:nvPr/>
        </p:nvSpPr>
        <p:spPr>
          <a:xfrm>
            <a:off x="6297499" y="1861127"/>
            <a:ext cx="686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cxnSp>
        <p:nvCxnSpPr>
          <p:cNvPr id="25" name="直接连接符 144"/>
          <p:cNvCxnSpPr/>
          <p:nvPr/>
        </p:nvCxnSpPr>
        <p:spPr>
          <a:xfrm>
            <a:off x="6824472" y="2965380"/>
            <a:ext cx="2482671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150"/>
          <p:cNvCxnSpPr/>
          <p:nvPr/>
        </p:nvCxnSpPr>
        <p:spPr>
          <a:xfrm>
            <a:off x="2683321" y="3780098"/>
            <a:ext cx="2482671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56"/>
          <p:cNvCxnSpPr/>
          <p:nvPr/>
        </p:nvCxnSpPr>
        <p:spPr>
          <a:xfrm>
            <a:off x="6824472" y="4584887"/>
            <a:ext cx="2482671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162"/>
          <p:cNvGrpSpPr/>
          <p:nvPr/>
        </p:nvGrpSpPr>
        <p:grpSpPr>
          <a:xfrm>
            <a:off x="5787242" y="4100455"/>
            <a:ext cx="842064" cy="976795"/>
            <a:chOff x="5550606" y="4704901"/>
            <a:chExt cx="1123045" cy="1302732"/>
          </a:xfrm>
        </p:grpSpPr>
        <p:sp>
          <p:nvSpPr>
            <p:cNvPr id="44" name="六边形 43"/>
            <p:cNvSpPr/>
            <p:nvPr/>
          </p:nvSpPr>
          <p:spPr>
            <a:xfrm rot="5400000">
              <a:off x="5460763" y="4794744"/>
              <a:ext cx="1302732" cy="1123045"/>
            </a:xfrm>
            <a:prstGeom prst="hexag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164"/>
            <p:cNvGrpSpPr/>
            <p:nvPr/>
          </p:nvGrpSpPr>
          <p:grpSpPr>
            <a:xfrm>
              <a:off x="5923329" y="5169661"/>
              <a:ext cx="348517" cy="446576"/>
              <a:chOff x="3095876" y="2479873"/>
              <a:chExt cx="366231" cy="470769"/>
            </a:xfrm>
          </p:grpSpPr>
          <p:sp>
            <p:nvSpPr>
              <p:cNvPr id="47" name="Freeform 108"/>
              <p:cNvSpPr/>
              <p:nvPr/>
            </p:nvSpPr>
            <p:spPr bwMode="auto">
              <a:xfrm flipH="1">
                <a:off x="3095876" y="2898027"/>
                <a:ext cx="51923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12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109"/>
              <p:cNvSpPr>
                <a:spLocks noEditPoints="1"/>
              </p:cNvSpPr>
              <p:nvPr/>
            </p:nvSpPr>
            <p:spPr bwMode="auto">
              <a:xfrm flipH="1">
                <a:off x="3095876" y="2479873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12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Rectangle 110"/>
              <p:cNvSpPr>
                <a:spLocks noChangeArrowheads="1"/>
              </p:cNvSpPr>
              <p:nvPr/>
            </p:nvSpPr>
            <p:spPr bwMode="auto">
              <a:xfrm flipH="1">
                <a:off x="3095876" y="2741565"/>
                <a:ext cx="51923" cy="519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12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Rectangle 111"/>
              <p:cNvSpPr>
                <a:spLocks noChangeArrowheads="1"/>
              </p:cNvSpPr>
              <p:nvPr/>
            </p:nvSpPr>
            <p:spPr bwMode="auto">
              <a:xfrm flipH="1">
                <a:off x="3095876" y="2819796"/>
                <a:ext cx="51923" cy="526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12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1" name="组合 27"/>
          <p:cNvGrpSpPr/>
          <p:nvPr/>
        </p:nvGrpSpPr>
        <p:grpSpPr>
          <a:xfrm>
            <a:off x="7091124" y="1765699"/>
            <a:ext cx="3581978" cy="972076"/>
            <a:chOff x="8194381" y="1565798"/>
            <a:chExt cx="4775971" cy="1296103"/>
          </a:xfrm>
        </p:grpSpPr>
        <p:sp>
          <p:nvSpPr>
            <p:cNvPr id="54" name="矩形 53"/>
            <p:cNvSpPr/>
            <p:nvPr/>
          </p:nvSpPr>
          <p:spPr>
            <a:xfrm>
              <a:off x="8215314" y="2129648"/>
              <a:ext cx="4755038" cy="7322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194381" y="1565798"/>
              <a:ext cx="3914754" cy="5334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sp>
        <p:nvSpPr>
          <p:cNvPr id="56" name="文本框 69"/>
          <p:cNvSpPr txBox="1"/>
          <p:nvPr/>
        </p:nvSpPr>
        <p:spPr>
          <a:xfrm>
            <a:off x="6297499" y="3549011"/>
            <a:ext cx="686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57" name="组合 27"/>
          <p:cNvGrpSpPr/>
          <p:nvPr/>
        </p:nvGrpSpPr>
        <p:grpSpPr>
          <a:xfrm>
            <a:off x="7091124" y="3453583"/>
            <a:ext cx="3581978" cy="972076"/>
            <a:chOff x="8194381" y="1565798"/>
            <a:chExt cx="4775971" cy="1296103"/>
          </a:xfrm>
        </p:grpSpPr>
        <p:sp>
          <p:nvSpPr>
            <p:cNvPr id="58" name="矩形 57"/>
            <p:cNvSpPr/>
            <p:nvPr/>
          </p:nvSpPr>
          <p:spPr>
            <a:xfrm>
              <a:off x="8215314" y="2129648"/>
              <a:ext cx="4755038" cy="7322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8194381" y="1565798"/>
              <a:ext cx="3914754" cy="5334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60" name="组合 27"/>
          <p:cNvGrpSpPr/>
          <p:nvPr/>
        </p:nvGrpSpPr>
        <p:grpSpPr>
          <a:xfrm>
            <a:off x="1456530" y="1765699"/>
            <a:ext cx="3641953" cy="972076"/>
            <a:chOff x="8114414" y="1565798"/>
            <a:chExt cx="4855938" cy="1296103"/>
          </a:xfrm>
        </p:grpSpPr>
        <p:sp>
          <p:nvSpPr>
            <p:cNvPr id="61" name="矩形 60"/>
            <p:cNvSpPr/>
            <p:nvPr/>
          </p:nvSpPr>
          <p:spPr>
            <a:xfrm>
              <a:off x="8114414" y="2129648"/>
              <a:ext cx="4855938" cy="7322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886302" y="1565798"/>
              <a:ext cx="3914754" cy="5334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r">
                <a:defRPr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63" name="组合 27"/>
          <p:cNvGrpSpPr/>
          <p:nvPr/>
        </p:nvGrpSpPr>
        <p:grpSpPr>
          <a:xfrm>
            <a:off x="1456530" y="3337471"/>
            <a:ext cx="3641954" cy="1116762"/>
            <a:chOff x="8114413" y="1410982"/>
            <a:chExt cx="4855939" cy="1489018"/>
          </a:xfrm>
        </p:grpSpPr>
        <p:sp>
          <p:nvSpPr>
            <p:cNvPr id="64" name="矩形 63"/>
            <p:cNvSpPr/>
            <p:nvPr/>
          </p:nvSpPr>
          <p:spPr>
            <a:xfrm>
              <a:off x="8114413" y="2167747"/>
              <a:ext cx="4855939" cy="7322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8886301" y="1410982"/>
              <a:ext cx="3914754" cy="5334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r">
                <a:defRPr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4083" y="265125"/>
            <a:ext cx="8875058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685733" y="1355046"/>
            <a:ext cx="27253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400" dirty="0" smtClean="0">
                <a:solidFill>
                  <a:srgbClr val="748BC0"/>
                </a:solidFill>
                <a:cs typeface="+mn-ea"/>
                <a:sym typeface="+mn-lt"/>
              </a:rPr>
              <a:t>02</a:t>
            </a:r>
            <a:endParaRPr kumimoji="1" lang="zh-CN" altLang="en-US" sz="5400" dirty="0">
              <a:solidFill>
                <a:srgbClr val="748BC0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499" y="2514600"/>
            <a:ext cx="3887071" cy="4343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3121099" cy="3518907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 rot="10800000">
            <a:off x="4036033" y="1821729"/>
            <a:ext cx="3952156" cy="1211573"/>
            <a:chOff x="5727638" y="5274342"/>
            <a:chExt cx="3952156" cy="1211573"/>
          </a:xfrm>
          <a:gradFill flip="none" rotWithShape="1">
            <a:gsLst>
              <a:gs pos="0">
                <a:srgbClr val="748BC0">
                  <a:alpha val="0"/>
                </a:srgbClr>
              </a:gs>
              <a:gs pos="100000">
                <a:srgbClr val="57668A"/>
              </a:gs>
            </a:gsLst>
            <a:lin ang="16200000" scaled="1"/>
            <a:tileRect/>
          </a:gradFill>
        </p:grpSpPr>
        <p:sp>
          <p:nvSpPr>
            <p:cNvPr id="44" name="Freeform 108">
              <a:extLst>
                <a:ext uri="{FF2B5EF4-FFF2-40B4-BE49-F238E27FC236}">
                  <a16:creationId xmlns="" xmlns:a16="http://schemas.microsoft.com/office/drawing/2014/main" id="{E37AE666-F1CA-4A39-BEB4-9F0F27E2D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0705" y="5274342"/>
              <a:ext cx="619698" cy="456553"/>
            </a:xfrm>
            <a:custGeom>
              <a:avLst/>
              <a:gdLst>
                <a:gd name="T0" fmla="*/ 479 w 967"/>
                <a:gd name="T1" fmla="*/ 711 h 711"/>
                <a:gd name="T2" fmla="*/ 489 w 967"/>
                <a:gd name="T3" fmla="*/ 711 h 711"/>
                <a:gd name="T4" fmla="*/ 966 w 967"/>
                <a:gd name="T5" fmla="*/ 276 h 711"/>
                <a:gd name="T6" fmla="*/ 967 w 967"/>
                <a:gd name="T7" fmla="*/ 260 h 711"/>
                <a:gd name="T8" fmla="*/ 951 w 967"/>
                <a:gd name="T9" fmla="*/ 260 h 711"/>
                <a:gd name="T10" fmla="*/ 618 w 967"/>
                <a:gd name="T11" fmla="*/ 375 h 711"/>
                <a:gd name="T12" fmla="*/ 487 w 967"/>
                <a:gd name="T13" fmla="*/ 13 h 711"/>
                <a:gd name="T14" fmla="*/ 477 w 967"/>
                <a:gd name="T15" fmla="*/ 0 h 711"/>
                <a:gd name="T16" fmla="*/ 466 w 967"/>
                <a:gd name="T17" fmla="*/ 11 h 711"/>
                <a:gd name="T18" fmla="*/ 349 w 967"/>
                <a:gd name="T19" fmla="*/ 374 h 711"/>
                <a:gd name="T20" fmla="*/ 16 w 967"/>
                <a:gd name="T21" fmla="*/ 260 h 711"/>
                <a:gd name="T22" fmla="*/ 0 w 967"/>
                <a:gd name="T23" fmla="*/ 260 h 711"/>
                <a:gd name="T24" fmla="*/ 1 w 967"/>
                <a:gd name="T25" fmla="*/ 276 h 711"/>
                <a:gd name="T26" fmla="*/ 479 w 967"/>
                <a:gd name="T27" fmla="*/ 711 h 711"/>
                <a:gd name="T28" fmla="*/ 501 w 967"/>
                <a:gd name="T29" fmla="*/ 681 h 711"/>
                <a:gd name="T30" fmla="*/ 501 w 967"/>
                <a:gd name="T31" fmla="*/ 670 h 711"/>
                <a:gd name="T32" fmla="*/ 623 w 967"/>
                <a:gd name="T33" fmla="*/ 566 h 711"/>
                <a:gd name="T34" fmla="*/ 749 w 967"/>
                <a:gd name="T35" fmla="*/ 434 h 711"/>
                <a:gd name="T36" fmla="*/ 502 w 967"/>
                <a:gd name="T37" fmla="*/ 665 h 711"/>
                <a:gd name="T38" fmla="*/ 508 w 967"/>
                <a:gd name="T39" fmla="*/ 627 h 711"/>
                <a:gd name="T40" fmla="*/ 532 w 967"/>
                <a:gd name="T41" fmla="*/ 546 h 711"/>
                <a:gd name="T42" fmla="*/ 562 w 967"/>
                <a:gd name="T43" fmla="*/ 487 h 711"/>
                <a:gd name="T44" fmla="*/ 597 w 967"/>
                <a:gd name="T45" fmla="*/ 438 h 711"/>
                <a:gd name="T46" fmla="*/ 611 w 967"/>
                <a:gd name="T47" fmla="*/ 422 h 711"/>
                <a:gd name="T48" fmla="*/ 935 w 967"/>
                <a:gd name="T49" fmla="*/ 290 h 711"/>
                <a:gd name="T50" fmla="*/ 501 w 967"/>
                <a:gd name="T51" fmla="*/ 681 h 711"/>
                <a:gd name="T52" fmla="*/ 371 w 967"/>
                <a:gd name="T53" fmla="*/ 438 h 711"/>
                <a:gd name="T54" fmla="*/ 460 w 967"/>
                <a:gd name="T55" fmla="*/ 625 h 711"/>
                <a:gd name="T56" fmla="*/ 466 w 967"/>
                <a:gd name="T57" fmla="*/ 665 h 711"/>
                <a:gd name="T58" fmla="*/ 219 w 967"/>
                <a:gd name="T59" fmla="*/ 434 h 711"/>
                <a:gd name="T60" fmla="*/ 344 w 967"/>
                <a:gd name="T61" fmla="*/ 566 h 711"/>
                <a:gd name="T62" fmla="*/ 466 w 967"/>
                <a:gd name="T63" fmla="*/ 670 h 711"/>
                <a:gd name="T64" fmla="*/ 467 w 967"/>
                <a:gd name="T65" fmla="*/ 681 h 711"/>
                <a:gd name="T66" fmla="*/ 32 w 967"/>
                <a:gd name="T67" fmla="*/ 290 h 711"/>
                <a:gd name="T68" fmla="*/ 359 w 967"/>
                <a:gd name="T69" fmla="*/ 425 h 711"/>
                <a:gd name="T70" fmla="*/ 371 w 967"/>
                <a:gd name="T71" fmla="*/ 438 h 711"/>
                <a:gd name="T72" fmla="*/ 475 w 967"/>
                <a:gd name="T73" fmla="*/ 44 h 711"/>
                <a:gd name="T74" fmla="*/ 586 w 967"/>
                <a:gd name="T75" fmla="*/ 403 h 711"/>
                <a:gd name="T76" fmla="*/ 585 w 967"/>
                <a:gd name="T77" fmla="*/ 407 h 711"/>
                <a:gd name="T78" fmla="*/ 527 w 967"/>
                <a:gd name="T79" fmla="*/ 488 h 711"/>
                <a:gd name="T80" fmla="*/ 487 w 967"/>
                <a:gd name="T81" fmla="*/ 589 h 711"/>
                <a:gd name="T82" fmla="*/ 497 w 967"/>
                <a:gd name="T83" fmla="*/ 448 h 711"/>
                <a:gd name="T84" fmla="*/ 492 w 967"/>
                <a:gd name="T85" fmla="*/ 266 h 711"/>
                <a:gd name="T86" fmla="*/ 481 w 967"/>
                <a:gd name="T87" fmla="*/ 589 h 711"/>
                <a:gd name="T88" fmla="*/ 440 w 967"/>
                <a:gd name="T89" fmla="*/ 488 h 711"/>
                <a:gd name="T90" fmla="*/ 384 w 967"/>
                <a:gd name="T91" fmla="*/ 409 h 711"/>
                <a:gd name="T92" fmla="*/ 475 w 967"/>
                <a:gd name="T93" fmla="*/ 4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7" h="711">
                  <a:moveTo>
                    <a:pt x="479" y="711"/>
                  </a:moveTo>
                  <a:cubicBezTo>
                    <a:pt x="489" y="711"/>
                    <a:pt x="489" y="711"/>
                    <a:pt x="489" y="711"/>
                  </a:cubicBezTo>
                  <a:cubicBezTo>
                    <a:pt x="940" y="698"/>
                    <a:pt x="966" y="280"/>
                    <a:pt x="966" y="276"/>
                  </a:cubicBezTo>
                  <a:cubicBezTo>
                    <a:pt x="967" y="260"/>
                    <a:pt x="967" y="260"/>
                    <a:pt x="967" y="260"/>
                  </a:cubicBezTo>
                  <a:cubicBezTo>
                    <a:pt x="951" y="260"/>
                    <a:pt x="951" y="260"/>
                    <a:pt x="951" y="260"/>
                  </a:cubicBezTo>
                  <a:cubicBezTo>
                    <a:pt x="793" y="264"/>
                    <a:pt x="688" y="313"/>
                    <a:pt x="618" y="375"/>
                  </a:cubicBezTo>
                  <a:cubicBezTo>
                    <a:pt x="626" y="276"/>
                    <a:pt x="599" y="152"/>
                    <a:pt x="487" y="13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66" y="11"/>
                    <a:pt x="466" y="11"/>
                    <a:pt x="466" y="11"/>
                  </a:cubicBezTo>
                  <a:cubicBezTo>
                    <a:pt x="463" y="13"/>
                    <a:pt x="320" y="160"/>
                    <a:pt x="349" y="374"/>
                  </a:cubicBezTo>
                  <a:cubicBezTo>
                    <a:pt x="279" y="313"/>
                    <a:pt x="174" y="264"/>
                    <a:pt x="16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1" y="276"/>
                    <a:pt x="1" y="276"/>
                    <a:pt x="1" y="276"/>
                  </a:cubicBezTo>
                  <a:cubicBezTo>
                    <a:pt x="2" y="280"/>
                    <a:pt x="27" y="699"/>
                    <a:pt x="479" y="711"/>
                  </a:cubicBezTo>
                  <a:close/>
                  <a:moveTo>
                    <a:pt x="501" y="681"/>
                  </a:moveTo>
                  <a:cubicBezTo>
                    <a:pt x="501" y="678"/>
                    <a:pt x="501" y="674"/>
                    <a:pt x="501" y="670"/>
                  </a:cubicBezTo>
                  <a:cubicBezTo>
                    <a:pt x="545" y="638"/>
                    <a:pt x="584" y="602"/>
                    <a:pt x="623" y="566"/>
                  </a:cubicBezTo>
                  <a:cubicBezTo>
                    <a:pt x="666" y="523"/>
                    <a:pt x="710" y="481"/>
                    <a:pt x="749" y="434"/>
                  </a:cubicBezTo>
                  <a:cubicBezTo>
                    <a:pt x="661" y="506"/>
                    <a:pt x="582" y="585"/>
                    <a:pt x="502" y="665"/>
                  </a:cubicBezTo>
                  <a:cubicBezTo>
                    <a:pt x="503" y="654"/>
                    <a:pt x="505" y="641"/>
                    <a:pt x="508" y="627"/>
                  </a:cubicBezTo>
                  <a:cubicBezTo>
                    <a:pt x="513" y="603"/>
                    <a:pt x="521" y="575"/>
                    <a:pt x="532" y="546"/>
                  </a:cubicBezTo>
                  <a:cubicBezTo>
                    <a:pt x="543" y="529"/>
                    <a:pt x="553" y="509"/>
                    <a:pt x="562" y="487"/>
                  </a:cubicBezTo>
                  <a:cubicBezTo>
                    <a:pt x="572" y="470"/>
                    <a:pt x="583" y="454"/>
                    <a:pt x="597" y="438"/>
                  </a:cubicBezTo>
                  <a:cubicBezTo>
                    <a:pt x="601" y="433"/>
                    <a:pt x="606" y="427"/>
                    <a:pt x="611" y="422"/>
                  </a:cubicBezTo>
                  <a:cubicBezTo>
                    <a:pt x="687" y="340"/>
                    <a:pt x="796" y="296"/>
                    <a:pt x="935" y="290"/>
                  </a:cubicBezTo>
                  <a:cubicBezTo>
                    <a:pt x="927" y="364"/>
                    <a:pt x="870" y="664"/>
                    <a:pt x="501" y="681"/>
                  </a:cubicBezTo>
                  <a:close/>
                  <a:moveTo>
                    <a:pt x="371" y="438"/>
                  </a:moveTo>
                  <a:cubicBezTo>
                    <a:pt x="424" y="502"/>
                    <a:pt x="449" y="574"/>
                    <a:pt x="460" y="625"/>
                  </a:cubicBezTo>
                  <a:cubicBezTo>
                    <a:pt x="463" y="641"/>
                    <a:pt x="464" y="654"/>
                    <a:pt x="466" y="665"/>
                  </a:cubicBezTo>
                  <a:cubicBezTo>
                    <a:pt x="386" y="585"/>
                    <a:pt x="306" y="506"/>
                    <a:pt x="219" y="434"/>
                  </a:cubicBezTo>
                  <a:cubicBezTo>
                    <a:pt x="258" y="481"/>
                    <a:pt x="301" y="523"/>
                    <a:pt x="344" y="566"/>
                  </a:cubicBezTo>
                  <a:cubicBezTo>
                    <a:pt x="384" y="602"/>
                    <a:pt x="423" y="638"/>
                    <a:pt x="466" y="670"/>
                  </a:cubicBezTo>
                  <a:cubicBezTo>
                    <a:pt x="466" y="674"/>
                    <a:pt x="467" y="678"/>
                    <a:pt x="467" y="681"/>
                  </a:cubicBezTo>
                  <a:cubicBezTo>
                    <a:pt x="98" y="664"/>
                    <a:pt x="40" y="364"/>
                    <a:pt x="32" y="290"/>
                  </a:cubicBezTo>
                  <a:cubicBezTo>
                    <a:pt x="173" y="296"/>
                    <a:pt x="283" y="341"/>
                    <a:pt x="359" y="425"/>
                  </a:cubicBezTo>
                  <a:cubicBezTo>
                    <a:pt x="363" y="429"/>
                    <a:pt x="367" y="434"/>
                    <a:pt x="371" y="438"/>
                  </a:cubicBezTo>
                  <a:close/>
                  <a:moveTo>
                    <a:pt x="475" y="44"/>
                  </a:moveTo>
                  <a:cubicBezTo>
                    <a:pt x="568" y="165"/>
                    <a:pt x="605" y="286"/>
                    <a:pt x="586" y="403"/>
                  </a:cubicBezTo>
                  <a:cubicBezTo>
                    <a:pt x="586" y="405"/>
                    <a:pt x="585" y="406"/>
                    <a:pt x="585" y="407"/>
                  </a:cubicBezTo>
                  <a:cubicBezTo>
                    <a:pt x="560" y="434"/>
                    <a:pt x="542" y="461"/>
                    <a:pt x="527" y="488"/>
                  </a:cubicBezTo>
                  <a:cubicBezTo>
                    <a:pt x="508" y="523"/>
                    <a:pt x="495" y="557"/>
                    <a:pt x="487" y="589"/>
                  </a:cubicBezTo>
                  <a:cubicBezTo>
                    <a:pt x="493" y="543"/>
                    <a:pt x="495" y="496"/>
                    <a:pt x="497" y="448"/>
                  </a:cubicBezTo>
                  <a:cubicBezTo>
                    <a:pt x="497" y="388"/>
                    <a:pt x="498" y="327"/>
                    <a:pt x="492" y="266"/>
                  </a:cubicBezTo>
                  <a:cubicBezTo>
                    <a:pt x="482" y="374"/>
                    <a:pt x="481" y="481"/>
                    <a:pt x="481" y="589"/>
                  </a:cubicBezTo>
                  <a:cubicBezTo>
                    <a:pt x="473" y="558"/>
                    <a:pt x="459" y="523"/>
                    <a:pt x="440" y="488"/>
                  </a:cubicBezTo>
                  <a:cubicBezTo>
                    <a:pt x="426" y="462"/>
                    <a:pt x="408" y="435"/>
                    <a:pt x="384" y="409"/>
                  </a:cubicBezTo>
                  <a:cubicBezTo>
                    <a:pt x="340" y="222"/>
                    <a:pt x="440" y="85"/>
                    <a:pt x="47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="" xmlns:a16="http://schemas.microsoft.com/office/drawing/2014/main" id="{277F7D73-4939-4D11-BA9D-00D46E89D7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7638" y="5532339"/>
              <a:ext cx="1813565" cy="583022"/>
            </a:xfrm>
            <a:custGeom>
              <a:avLst/>
              <a:gdLst>
                <a:gd name="T0" fmla="*/ 318 w 2828"/>
                <a:gd name="T1" fmla="*/ 464 h 910"/>
                <a:gd name="T2" fmla="*/ 1410 w 2828"/>
                <a:gd name="T3" fmla="*/ 504 h 910"/>
                <a:gd name="T4" fmla="*/ 2828 w 2828"/>
                <a:gd name="T5" fmla="*/ 389 h 910"/>
                <a:gd name="T6" fmla="*/ 2649 w 2828"/>
                <a:gd name="T7" fmla="*/ 508 h 910"/>
                <a:gd name="T8" fmla="*/ 2353 w 2828"/>
                <a:gd name="T9" fmla="*/ 252 h 910"/>
                <a:gd name="T10" fmla="*/ 2253 w 2828"/>
                <a:gd name="T11" fmla="*/ 289 h 910"/>
                <a:gd name="T12" fmla="*/ 2602 w 2828"/>
                <a:gd name="T13" fmla="*/ 534 h 910"/>
                <a:gd name="T14" fmla="*/ 2145 w 2828"/>
                <a:gd name="T15" fmla="*/ 642 h 910"/>
                <a:gd name="T16" fmla="*/ 2018 w 2828"/>
                <a:gd name="T17" fmla="*/ 401 h 910"/>
                <a:gd name="T18" fmla="*/ 1821 w 2828"/>
                <a:gd name="T19" fmla="*/ 239 h 910"/>
                <a:gd name="T20" fmla="*/ 1784 w 2828"/>
                <a:gd name="T21" fmla="*/ 579 h 910"/>
                <a:gd name="T22" fmla="*/ 1378 w 2828"/>
                <a:gd name="T23" fmla="*/ 431 h 910"/>
                <a:gd name="T24" fmla="*/ 1218 w 2828"/>
                <a:gd name="T25" fmla="*/ 17 h 910"/>
                <a:gd name="T26" fmla="*/ 1258 w 2828"/>
                <a:gd name="T27" fmla="*/ 391 h 910"/>
                <a:gd name="T28" fmla="*/ 734 w 2828"/>
                <a:gd name="T29" fmla="*/ 299 h 910"/>
                <a:gd name="T30" fmla="*/ 616 w 2828"/>
                <a:gd name="T31" fmla="*/ 63 h 910"/>
                <a:gd name="T32" fmla="*/ 377 w 2828"/>
                <a:gd name="T33" fmla="*/ 3 h 910"/>
                <a:gd name="T34" fmla="*/ 630 w 2828"/>
                <a:gd name="T35" fmla="*/ 306 h 910"/>
                <a:gd name="T36" fmla="*/ 249 w 2828"/>
                <a:gd name="T37" fmla="*/ 490 h 910"/>
                <a:gd name="T38" fmla="*/ 234 w 2828"/>
                <a:gd name="T39" fmla="*/ 491 h 910"/>
                <a:gd name="T40" fmla="*/ 0 w 2828"/>
                <a:gd name="T41" fmla="*/ 780 h 910"/>
                <a:gd name="T42" fmla="*/ 35 w 2828"/>
                <a:gd name="T43" fmla="*/ 910 h 910"/>
                <a:gd name="T44" fmla="*/ 256 w 2828"/>
                <a:gd name="T45" fmla="*/ 521 h 910"/>
                <a:gd name="T46" fmla="*/ 2282 w 2828"/>
                <a:gd name="T47" fmla="*/ 288 h 910"/>
                <a:gd name="T48" fmla="*/ 2618 w 2828"/>
                <a:gd name="T49" fmla="*/ 503 h 910"/>
                <a:gd name="T50" fmla="*/ 2507 w 2828"/>
                <a:gd name="T51" fmla="*/ 418 h 910"/>
                <a:gd name="T52" fmla="*/ 2498 w 2828"/>
                <a:gd name="T53" fmla="*/ 430 h 910"/>
                <a:gd name="T54" fmla="*/ 2377 w 2828"/>
                <a:gd name="T55" fmla="*/ 442 h 910"/>
                <a:gd name="T56" fmla="*/ 1824 w 2828"/>
                <a:gd name="T57" fmla="*/ 436 h 910"/>
                <a:gd name="T58" fmla="*/ 1990 w 2828"/>
                <a:gd name="T59" fmla="*/ 410 h 910"/>
                <a:gd name="T60" fmla="*/ 1940 w 2828"/>
                <a:gd name="T61" fmla="*/ 489 h 910"/>
                <a:gd name="T62" fmla="*/ 1926 w 2828"/>
                <a:gd name="T63" fmla="*/ 493 h 910"/>
                <a:gd name="T64" fmla="*/ 1962 w 2828"/>
                <a:gd name="T65" fmla="*/ 622 h 910"/>
                <a:gd name="T66" fmla="*/ 1363 w 2828"/>
                <a:gd name="T67" fmla="*/ 202 h 910"/>
                <a:gd name="T68" fmla="*/ 1342 w 2828"/>
                <a:gd name="T69" fmla="*/ 418 h 910"/>
                <a:gd name="T70" fmla="*/ 1259 w 2828"/>
                <a:gd name="T71" fmla="*/ 168 h 910"/>
                <a:gd name="T72" fmla="*/ 1336 w 2828"/>
                <a:gd name="T73" fmla="*/ 415 h 910"/>
                <a:gd name="T74" fmla="*/ 1217 w 2828"/>
                <a:gd name="T75" fmla="*/ 49 h 910"/>
                <a:gd name="T76" fmla="*/ 598 w 2828"/>
                <a:gd name="T77" fmla="*/ 85 h 910"/>
                <a:gd name="T78" fmla="*/ 610 w 2828"/>
                <a:gd name="T79" fmla="*/ 199 h 910"/>
                <a:gd name="T80" fmla="*/ 601 w 2828"/>
                <a:gd name="T81" fmla="*/ 210 h 910"/>
                <a:gd name="T82" fmla="*/ 470 w 2828"/>
                <a:gd name="T83" fmla="*/ 194 h 910"/>
                <a:gd name="T84" fmla="*/ 189 w 2828"/>
                <a:gd name="T85" fmla="*/ 769 h 910"/>
                <a:gd name="T86" fmla="*/ 56 w 2828"/>
                <a:gd name="T87" fmla="*/ 666 h 910"/>
                <a:gd name="T88" fmla="*/ 114 w 2828"/>
                <a:gd name="T89" fmla="*/ 776 h 910"/>
                <a:gd name="T90" fmla="*/ 231 w 2828"/>
                <a:gd name="T91" fmla="*/ 549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28" h="910">
                  <a:moveTo>
                    <a:pt x="256" y="521"/>
                  </a:moveTo>
                  <a:cubicBezTo>
                    <a:pt x="275" y="500"/>
                    <a:pt x="296" y="481"/>
                    <a:pt x="318" y="464"/>
                  </a:cubicBezTo>
                  <a:cubicBezTo>
                    <a:pt x="420" y="388"/>
                    <a:pt x="547" y="353"/>
                    <a:pt x="672" y="346"/>
                  </a:cubicBezTo>
                  <a:cubicBezTo>
                    <a:pt x="927" y="334"/>
                    <a:pt x="1173" y="416"/>
                    <a:pt x="1410" y="504"/>
                  </a:cubicBezTo>
                  <a:cubicBezTo>
                    <a:pt x="1646" y="592"/>
                    <a:pt x="1887" y="692"/>
                    <a:pt x="2145" y="687"/>
                  </a:cubicBezTo>
                  <a:cubicBezTo>
                    <a:pt x="2401" y="683"/>
                    <a:pt x="2652" y="573"/>
                    <a:pt x="2828" y="389"/>
                  </a:cubicBezTo>
                  <a:cubicBezTo>
                    <a:pt x="2823" y="385"/>
                    <a:pt x="2823" y="385"/>
                    <a:pt x="2823" y="385"/>
                  </a:cubicBezTo>
                  <a:cubicBezTo>
                    <a:pt x="2769" y="432"/>
                    <a:pt x="2711" y="473"/>
                    <a:pt x="2649" y="508"/>
                  </a:cubicBezTo>
                  <a:cubicBezTo>
                    <a:pt x="2644" y="484"/>
                    <a:pt x="2612" y="363"/>
                    <a:pt x="2508" y="295"/>
                  </a:cubicBezTo>
                  <a:cubicBezTo>
                    <a:pt x="2463" y="267"/>
                    <a:pt x="2411" y="252"/>
                    <a:pt x="2353" y="252"/>
                  </a:cubicBezTo>
                  <a:cubicBezTo>
                    <a:pt x="2325" y="252"/>
                    <a:pt x="2295" y="256"/>
                    <a:pt x="2263" y="263"/>
                  </a:cubicBezTo>
                  <a:cubicBezTo>
                    <a:pt x="2248" y="266"/>
                    <a:pt x="2251" y="282"/>
                    <a:pt x="2253" y="289"/>
                  </a:cubicBezTo>
                  <a:cubicBezTo>
                    <a:pt x="2270" y="380"/>
                    <a:pt x="2357" y="535"/>
                    <a:pt x="2569" y="535"/>
                  </a:cubicBezTo>
                  <a:cubicBezTo>
                    <a:pt x="2580" y="535"/>
                    <a:pt x="2591" y="534"/>
                    <a:pt x="2602" y="534"/>
                  </a:cubicBezTo>
                  <a:cubicBezTo>
                    <a:pt x="2570" y="550"/>
                    <a:pt x="2538" y="565"/>
                    <a:pt x="2504" y="577"/>
                  </a:cubicBezTo>
                  <a:cubicBezTo>
                    <a:pt x="2389" y="622"/>
                    <a:pt x="2266" y="645"/>
                    <a:pt x="2145" y="642"/>
                  </a:cubicBezTo>
                  <a:cubicBezTo>
                    <a:pt x="2099" y="640"/>
                    <a:pt x="2054" y="635"/>
                    <a:pt x="2009" y="629"/>
                  </a:cubicBezTo>
                  <a:cubicBezTo>
                    <a:pt x="2026" y="583"/>
                    <a:pt x="2050" y="492"/>
                    <a:pt x="2018" y="401"/>
                  </a:cubicBezTo>
                  <a:cubicBezTo>
                    <a:pt x="1992" y="325"/>
                    <a:pt x="1934" y="266"/>
                    <a:pt x="1845" y="225"/>
                  </a:cubicBezTo>
                  <a:cubicBezTo>
                    <a:pt x="1831" y="218"/>
                    <a:pt x="1824" y="232"/>
                    <a:pt x="1821" y="239"/>
                  </a:cubicBezTo>
                  <a:cubicBezTo>
                    <a:pt x="1780" y="317"/>
                    <a:pt x="1754" y="481"/>
                    <a:pt x="1897" y="609"/>
                  </a:cubicBezTo>
                  <a:cubicBezTo>
                    <a:pt x="1859" y="601"/>
                    <a:pt x="1821" y="591"/>
                    <a:pt x="1784" y="579"/>
                  </a:cubicBezTo>
                  <a:cubicBezTo>
                    <a:pt x="1666" y="543"/>
                    <a:pt x="1549" y="494"/>
                    <a:pt x="1430" y="449"/>
                  </a:cubicBezTo>
                  <a:cubicBezTo>
                    <a:pt x="1413" y="443"/>
                    <a:pt x="1396" y="437"/>
                    <a:pt x="1378" y="431"/>
                  </a:cubicBezTo>
                  <a:cubicBezTo>
                    <a:pt x="1395" y="389"/>
                    <a:pt x="1425" y="291"/>
                    <a:pt x="1391" y="193"/>
                  </a:cubicBezTo>
                  <a:cubicBezTo>
                    <a:pt x="1365" y="117"/>
                    <a:pt x="1306" y="58"/>
                    <a:pt x="1218" y="17"/>
                  </a:cubicBezTo>
                  <a:cubicBezTo>
                    <a:pt x="1205" y="10"/>
                    <a:pt x="1197" y="24"/>
                    <a:pt x="1194" y="31"/>
                  </a:cubicBezTo>
                  <a:cubicBezTo>
                    <a:pt x="1155" y="107"/>
                    <a:pt x="1128" y="264"/>
                    <a:pt x="1258" y="391"/>
                  </a:cubicBezTo>
                  <a:cubicBezTo>
                    <a:pt x="1193" y="370"/>
                    <a:pt x="1128" y="351"/>
                    <a:pt x="1060" y="336"/>
                  </a:cubicBezTo>
                  <a:cubicBezTo>
                    <a:pt x="954" y="312"/>
                    <a:pt x="844" y="296"/>
                    <a:pt x="734" y="299"/>
                  </a:cubicBezTo>
                  <a:cubicBezTo>
                    <a:pt x="734" y="298"/>
                    <a:pt x="733" y="295"/>
                    <a:pt x="733" y="295"/>
                  </a:cubicBezTo>
                  <a:cubicBezTo>
                    <a:pt x="733" y="289"/>
                    <a:pt x="721" y="148"/>
                    <a:pt x="616" y="63"/>
                  </a:cubicBezTo>
                  <a:cubicBezTo>
                    <a:pt x="566" y="21"/>
                    <a:pt x="502" y="0"/>
                    <a:pt x="427" y="0"/>
                  </a:cubicBezTo>
                  <a:cubicBezTo>
                    <a:pt x="411" y="0"/>
                    <a:pt x="394" y="1"/>
                    <a:pt x="377" y="3"/>
                  </a:cubicBezTo>
                  <a:cubicBezTo>
                    <a:pt x="362" y="4"/>
                    <a:pt x="363" y="20"/>
                    <a:pt x="363" y="27"/>
                  </a:cubicBezTo>
                  <a:cubicBezTo>
                    <a:pt x="364" y="29"/>
                    <a:pt x="383" y="266"/>
                    <a:pt x="630" y="306"/>
                  </a:cubicBezTo>
                  <a:cubicBezTo>
                    <a:pt x="512" y="322"/>
                    <a:pt x="394" y="363"/>
                    <a:pt x="300" y="440"/>
                  </a:cubicBezTo>
                  <a:cubicBezTo>
                    <a:pt x="282" y="455"/>
                    <a:pt x="265" y="472"/>
                    <a:pt x="249" y="490"/>
                  </a:cubicBezTo>
                  <a:cubicBezTo>
                    <a:pt x="249" y="486"/>
                    <a:pt x="249" y="486"/>
                    <a:pt x="249" y="486"/>
                  </a:cubicBezTo>
                  <a:cubicBezTo>
                    <a:pt x="234" y="491"/>
                    <a:pt x="234" y="491"/>
                    <a:pt x="234" y="491"/>
                  </a:cubicBezTo>
                  <a:cubicBezTo>
                    <a:pt x="228" y="493"/>
                    <a:pt x="93" y="533"/>
                    <a:pt x="30" y="653"/>
                  </a:cubicBezTo>
                  <a:cubicBezTo>
                    <a:pt x="10" y="691"/>
                    <a:pt x="0" y="734"/>
                    <a:pt x="0" y="780"/>
                  </a:cubicBezTo>
                  <a:cubicBezTo>
                    <a:pt x="0" y="818"/>
                    <a:pt x="6" y="858"/>
                    <a:pt x="20" y="900"/>
                  </a:cubicBezTo>
                  <a:cubicBezTo>
                    <a:pt x="22" y="908"/>
                    <a:pt x="29" y="910"/>
                    <a:pt x="35" y="910"/>
                  </a:cubicBezTo>
                  <a:cubicBezTo>
                    <a:pt x="39" y="910"/>
                    <a:pt x="44" y="908"/>
                    <a:pt x="47" y="908"/>
                  </a:cubicBezTo>
                  <a:cubicBezTo>
                    <a:pt x="49" y="907"/>
                    <a:pt x="317" y="828"/>
                    <a:pt x="256" y="521"/>
                  </a:cubicBezTo>
                  <a:close/>
                  <a:moveTo>
                    <a:pt x="2377" y="442"/>
                  </a:moveTo>
                  <a:cubicBezTo>
                    <a:pt x="2313" y="389"/>
                    <a:pt x="2289" y="317"/>
                    <a:pt x="2282" y="288"/>
                  </a:cubicBezTo>
                  <a:cubicBezTo>
                    <a:pt x="2364" y="273"/>
                    <a:pt x="2435" y="283"/>
                    <a:pt x="2492" y="319"/>
                  </a:cubicBezTo>
                  <a:cubicBezTo>
                    <a:pt x="2574" y="373"/>
                    <a:pt x="2608" y="466"/>
                    <a:pt x="2618" y="503"/>
                  </a:cubicBezTo>
                  <a:cubicBezTo>
                    <a:pt x="2615" y="503"/>
                    <a:pt x="2615" y="503"/>
                    <a:pt x="2615" y="503"/>
                  </a:cubicBezTo>
                  <a:cubicBezTo>
                    <a:pt x="2581" y="472"/>
                    <a:pt x="2544" y="445"/>
                    <a:pt x="2507" y="418"/>
                  </a:cubicBezTo>
                  <a:cubicBezTo>
                    <a:pt x="2467" y="391"/>
                    <a:pt x="2427" y="363"/>
                    <a:pt x="2384" y="340"/>
                  </a:cubicBezTo>
                  <a:cubicBezTo>
                    <a:pt x="2420" y="373"/>
                    <a:pt x="2459" y="402"/>
                    <a:pt x="2498" y="430"/>
                  </a:cubicBezTo>
                  <a:cubicBezTo>
                    <a:pt x="2536" y="456"/>
                    <a:pt x="2573" y="481"/>
                    <a:pt x="2613" y="503"/>
                  </a:cubicBezTo>
                  <a:cubicBezTo>
                    <a:pt x="2516" y="513"/>
                    <a:pt x="2437" y="492"/>
                    <a:pt x="2377" y="442"/>
                  </a:cubicBezTo>
                  <a:close/>
                  <a:moveTo>
                    <a:pt x="1962" y="622"/>
                  </a:moveTo>
                  <a:cubicBezTo>
                    <a:pt x="1886" y="572"/>
                    <a:pt x="1840" y="510"/>
                    <a:pt x="1824" y="436"/>
                  </a:cubicBezTo>
                  <a:cubicBezTo>
                    <a:pt x="1807" y="354"/>
                    <a:pt x="1833" y="283"/>
                    <a:pt x="1844" y="257"/>
                  </a:cubicBezTo>
                  <a:cubicBezTo>
                    <a:pt x="1919" y="294"/>
                    <a:pt x="1968" y="346"/>
                    <a:pt x="1990" y="410"/>
                  </a:cubicBezTo>
                  <a:cubicBezTo>
                    <a:pt x="2020" y="496"/>
                    <a:pt x="1995" y="585"/>
                    <a:pt x="1979" y="625"/>
                  </a:cubicBezTo>
                  <a:cubicBezTo>
                    <a:pt x="1967" y="578"/>
                    <a:pt x="1954" y="533"/>
                    <a:pt x="1940" y="489"/>
                  </a:cubicBezTo>
                  <a:cubicBezTo>
                    <a:pt x="1925" y="443"/>
                    <a:pt x="1909" y="396"/>
                    <a:pt x="1889" y="352"/>
                  </a:cubicBezTo>
                  <a:cubicBezTo>
                    <a:pt x="1898" y="400"/>
                    <a:pt x="1912" y="446"/>
                    <a:pt x="1926" y="493"/>
                  </a:cubicBezTo>
                  <a:cubicBezTo>
                    <a:pt x="1941" y="537"/>
                    <a:pt x="1956" y="582"/>
                    <a:pt x="1976" y="624"/>
                  </a:cubicBezTo>
                  <a:cubicBezTo>
                    <a:pt x="1971" y="624"/>
                    <a:pt x="1967" y="623"/>
                    <a:pt x="1962" y="622"/>
                  </a:cubicBezTo>
                  <a:close/>
                  <a:moveTo>
                    <a:pt x="1217" y="49"/>
                  </a:moveTo>
                  <a:cubicBezTo>
                    <a:pt x="1292" y="86"/>
                    <a:pt x="1341" y="138"/>
                    <a:pt x="1363" y="202"/>
                  </a:cubicBezTo>
                  <a:cubicBezTo>
                    <a:pt x="1394" y="292"/>
                    <a:pt x="1366" y="384"/>
                    <a:pt x="1351" y="422"/>
                  </a:cubicBezTo>
                  <a:cubicBezTo>
                    <a:pt x="1348" y="420"/>
                    <a:pt x="1345" y="419"/>
                    <a:pt x="1342" y="418"/>
                  </a:cubicBezTo>
                  <a:cubicBezTo>
                    <a:pt x="1333" y="380"/>
                    <a:pt x="1322" y="342"/>
                    <a:pt x="1311" y="305"/>
                  </a:cubicBezTo>
                  <a:cubicBezTo>
                    <a:pt x="1295" y="259"/>
                    <a:pt x="1280" y="212"/>
                    <a:pt x="1259" y="168"/>
                  </a:cubicBezTo>
                  <a:cubicBezTo>
                    <a:pt x="1268" y="216"/>
                    <a:pt x="1283" y="262"/>
                    <a:pt x="1297" y="309"/>
                  </a:cubicBezTo>
                  <a:cubicBezTo>
                    <a:pt x="1309" y="345"/>
                    <a:pt x="1322" y="380"/>
                    <a:pt x="1336" y="415"/>
                  </a:cubicBezTo>
                  <a:cubicBezTo>
                    <a:pt x="1259" y="364"/>
                    <a:pt x="1213" y="301"/>
                    <a:pt x="1197" y="228"/>
                  </a:cubicBezTo>
                  <a:cubicBezTo>
                    <a:pt x="1180" y="147"/>
                    <a:pt x="1205" y="75"/>
                    <a:pt x="1217" y="49"/>
                  </a:cubicBezTo>
                  <a:close/>
                  <a:moveTo>
                    <a:pt x="393" y="30"/>
                  </a:moveTo>
                  <a:cubicBezTo>
                    <a:pt x="476" y="24"/>
                    <a:pt x="545" y="42"/>
                    <a:pt x="598" y="85"/>
                  </a:cubicBezTo>
                  <a:cubicBezTo>
                    <a:pt x="670" y="145"/>
                    <a:pt x="694" y="239"/>
                    <a:pt x="701" y="278"/>
                  </a:cubicBezTo>
                  <a:cubicBezTo>
                    <a:pt x="672" y="252"/>
                    <a:pt x="641" y="225"/>
                    <a:pt x="610" y="199"/>
                  </a:cubicBezTo>
                  <a:cubicBezTo>
                    <a:pt x="572" y="169"/>
                    <a:pt x="534" y="139"/>
                    <a:pt x="492" y="113"/>
                  </a:cubicBezTo>
                  <a:cubicBezTo>
                    <a:pt x="526" y="148"/>
                    <a:pt x="563" y="179"/>
                    <a:pt x="601" y="210"/>
                  </a:cubicBezTo>
                  <a:cubicBezTo>
                    <a:pt x="632" y="235"/>
                    <a:pt x="664" y="259"/>
                    <a:pt x="698" y="282"/>
                  </a:cubicBezTo>
                  <a:cubicBezTo>
                    <a:pt x="601" y="280"/>
                    <a:pt x="524" y="251"/>
                    <a:pt x="470" y="194"/>
                  </a:cubicBezTo>
                  <a:cubicBezTo>
                    <a:pt x="412" y="133"/>
                    <a:pt x="396" y="59"/>
                    <a:pt x="393" y="30"/>
                  </a:cubicBezTo>
                  <a:close/>
                  <a:moveTo>
                    <a:pt x="189" y="769"/>
                  </a:moveTo>
                  <a:cubicBezTo>
                    <a:pt x="141" y="838"/>
                    <a:pt x="71" y="870"/>
                    <a:pt x="44" y="878"/>
                  </a:cubicBezTo>
                  <a:cubicBezTo>
                    <a:pt x="20" y="798"/>
                    <a:pt x="24" y="727"/>
                    <a:pt x="56" y="666"/>
                  </a:cubicBezTo>
                  <a:cubicBezTo>
                    <a:pt x="97" y="587"/>
                    <a:pt x="177" y="546"/>
                    <a:pt x="217" y="528"/>
                  </a:cubicBezTo>
                  <a:cubicBezTo>
                    <a:pt x="162" y="602"/>
                    <a:pt x="125" y="687"/>
                    <a:pt x="114" y="776"/>
                  </a:cubicBezTo>
                  <a:cubicBezTo>
                    <a:pt x="120" y="777"/>
                    <a:pt x="120" y="777"/>
                    <a:pt x="120" y="777"/>
                  </a:cubicBezTo>
                  <a:cubicBezTo>
                    <a:pt x="138" y="693"/>
                    <a:pt x="177" y="615"/>
                    <a:pt x="231" y="549"/>
                  </a:cubicBezTo>
                  <a:cubicBezTo>
                    <a:pt x="244" y="635"/>
                    <a:pt x="230" y="709"/>
                    <a:pt x="189" y="7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0">
              <a:extLst>
                <a:ext uri="{FF2B5EF4-FFF2-40B4-BE49-F238E27FC236}">
                  <a16:creationId xmlns="" xmlns:a16="http://schemas.microsoft.com/office/drawing/2014/main" id="{5F4FA95C-19CE-456E-84B6-1CF64BA2F0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6346" y="5562691"/>
              <a:ext cx="1803448" cy="553934"/>
            </a:xfrm>
            <a:custGeom>
              <a:avLst/>
              <a:gdLst>
                <a:gd name="T0" fmla="*/ 2569 w 2814"/>
                <a:gd name="T1" fmla="*/ 447 h 864"/>
                <a:gd name="T2" fmla="*/ 2514 w 2814"/>
                <a:gd name="T3" fmla="*/ 410 h 864"/>
                <a:gd name="T4" fmla="*/ 2419 w 2814"/>
                <a:gd name="T5" fmla="*/ 35 h 864"/>
                <a:gd name="T6" fmla="*/ 2166 w 2814"/>
                <a:gd name="T7" fmla="*/ 71 h 864"/>
                <a:gd name="T8" fmla="*/ 1561 w 2814"/>
                <a:gd name="T9" fmla="*/ 393 h 864"/>
                <a:gd name="T10" fmla="*/ 1610 w 2814"/>
                <a:gd name="T11" fmla="*/ 11 h 864"/>
                <a:gd name="T12" fmla="*/ 1451 w 2814"/>
                <a:gd name="T13" fmla="*/ 432 h 864"/>
                <a:gd name="T14" fmla="*/ 852 w 2814"/>
                <a:gd name="T15" fmla="*/ 618 h 864"/>
                <a:gd name="T16" fmla="*/ 989 w 2814"/>
                <a:gd name="T17" fmla="*/ 175 h 864"/>
                <a:gd name="T18" fmla="*/ 809 w 2814"/>
                <a:gd name="T19" fmla="*/ 353 h 864"/>
                <a:gd name="T20" fmla="*/ 836 w 2814"/>
                <a:gd name="T21" fmla="*/ 620 h 864"/>
                <a:gd name="T22" fmla="*/ 184 w 2814"/>
                <a:gd name="T23" fmla="*/ 481 h 864"/>
                <a:gd name="T24" fmla="*/ 258 w 2814"/>
                <a:gd name="T25" fmla="*/ 487 h 864"/>
                <a:gd name="T26" fmla="*/ 576 w 2814"/>
                <a:gd name="T27" fmla="*/ 231 h 864"/>
                <a:gd name="T28" fmla="*/ 320 w 2814"/>
                <a:gd name="T29" fmla="*/ 247 h 864"/>
                <a:gd name="T30" fmla="*/ 175 w 2814"/>
                <a:gd name="T31" fmla="*/ 475 h 864"/>
                <a:gd name="T32" fmla="*/ 0 w 2814"/>
                <a:gd name="T33" fmla="*/ 341 h 864"/>
                <a:gd name="T34" fmla="*/ 682 w 2814"/>
                <a:gd name="T35" fmla="*/ 676 h 864"/>
                <a:gd name="T36" fmla="*/ 1434 w 2814"/>
                <a:gd name="T37" fmla="*/ 500 h 864"/>
                <a:gd name="T38" fmla="*/ 2495 w 2814"/>
                <a:gd name="T39" fmla="*/ 435 h 864"/>
                <a:gd name="T40" fmla="*/ 2757 w 2814"/>
                <a:gd name="T41" fmla="*/ 862 h 864"/>
                <a:gd name="T42" fmla="*/ 2784 w 2814"/>
                <a:gd name="T43" fmla="*/ 854 h 864"/>
                <a:gd name="T44" fmla="*/ 838 w 2814"/>
                <a:gd name="T45" fmla="*/ 362 h 864"/>
                <a:gd name="T46" fmla="*/ 1003 w 2814"/>
                <a:gd name="T47" fmla="*/ 388 h 864"/>
                <a:gd name="T48" fmla="*/ 901 w 2814"/>
                <a:gd name="T49" fmla="*/ 463 h 864"/>
                <a:gd name="T50" fmla="*/ 887 w 2814"/>
                <a:gd name="T51" fmla="*/ 458 h 864"/>
                <a:gd name="T52" fmla="*/ 851 w 2814"/>
                <a:gd name="T53" fmla="*/ 584 h 864"/>
                <a:gd name="T54" fmla="*/ 336 w 2814"/>
                <a:gd name="T55" fmla="*/ 272 h 864"/>
                <a:gd name="T56" fmla="*/ 450 w 2814"/>
                <a:gd name="T57" fmla="*/ 394 h 864"/>
                <a:gd name="T58" fmla="*/ 329 w 2814"/>
                <a:gd name="T59" fmla="*/ 382 h 864"/>
                <a:gd name="T60" fmla="*/ 321 w 2814"/>
                <a:gd name="T61" fmla="*/ 370 h 864"/>
                <a:gd name="T62" fmla="*/ 210 w 2814"/>
                <a:gd name="T63" fmla="*/ 455 h 864"/>
                <a:gd name="T64" fmla="*/ 2185 w 2814"/>
                <a:gd name="T65" fmla="*/ 93 h 864"/>
                <a:gd name="T66" fmla="*/ 2389 w 2814"/>
                <a:gd name="T67" fmla="*/ 38 h 864"/>
                <a:gd name="T68" fmla="*/ 2104 w 2814"/>
                <a:gd name="T69" fmla="*/ 288 h 864"/>
                <a:gd name="T70" fmla="*/ 2182 w 2814"/>
                <a:gd name="T71" fmla="*/ 218 h 864"/>
                <a:gd name="T72" fmla="*/ 2173 w 2814"/>
                <a:gd name="T73" fmla="*/ 207 h 864"/>
                <a:gd name="T74" fmla="*/ 2185 w 2814"/>
                <a:gd name="T75" fmla="*/ 93 h 864"/>
                <a:gd name="T76" fmla="*/ 1610 w 2814"/>
                <a:gd name="T77" fmla="*/ 44 h 864"/>
                <a:gd name="T78" fmla="*/ 1493 w 2814"/>
                <a:gd name="T79" fmla="*/ 410 h 864"/>
                <a:gd name="T80" fmla="*/ 1569 w 2814"/>
                <a:gd name="T81" fmla="*/ 163 h 864"/>
                <a:gd name="T82" fmla="*/ 1486 w 2814"/>
                <a:gd name="T83" fmla="*/ 415 h 864"/>
                <a:gd name="T84" fmla="*/ 1464 w 2814"/>
                <a:gd name="T85" fmla="*/ 198 h 864"/>
                <a:gd name="T86" fmla="*/ 2615 w 2814"/>
                <a:gd name="T87" fmla="*/ 725 h 864"/>
                <a:gd name="T88" fmla="*/ 2708 w 2814"/>
                <a:gd name="T89" fmla="*/ 729 h 864"/>
                <a:gd name="T90" fmla="*/ 2595 w 2814"/>
                <a:gd name="T91" fmla="*/ 488 h 864"/>
                <a:gd name="T92" fmla="*/ 2760 w 2814"/>
                <a:gd name="T93" fmla="*/ 833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14" h="864">
                  <a:moveTo>
                    <a:pt x="2773" y="607"/>
                  </a:moveTo>
                  <a:cubicBezTo>
                    <a:pt x="2710" y="488"/>
                    <a:pt x="2574" y="448"/>
                    <a:pt x="2569" y="447"/>
                  </a:cubicBezTo>
                  <a:cubicBezTo>
                    <a:pt x="2554" y="442"/>
                    <a:pt x="2554" y="442"/>
                    <a:pt x="2554" y="442"/>
                  </a:cubicBezTo>
                  <a:cubicBezTo>
                    <a:pt x="2541" y="432"/>
                    <a:pt x="2527" y="421"/>
                    <a:pt x="2514" y="410"/>
                  </a:cubicBezTo>
                  <a:cubicBezTo>
                    <a:pt x="2428" y="346"/>
                    <a:pt x="2325" y="310"/>
                    <a:pt x="2220" y="296"/>
                  </a:cubicBezTo>
                  <a:cubicBezTo>
                    <a:pt x="2403" y="229"/>
                    <a:pt x="2419" y="37"/>
                    <a:pt x="2419" y="35"/>
                  </a:cubicBezTo>
                  <a:cubicBezTo>
                    <a:pt x="2420" y="28"/>
                    <a:pt x="2420" y="12"/>
                    <a:pt x="2406" y="10"/>
                  </a:cubicBezTo>
                  <a:cubicBezTo>
                    <a:pt x="2309" y="0"/>
                    <a:pt x="2228" y="20"/>
                    <a:pt x="2166" y="71"/>
                  </a:cubicBezTo>
                  <a:cubicBezTo>
                    <a:pt x="2080" y="142"/>
                    <a:pt x="2057" y="252"/>
                    <a:pt x="2051" y="290"/>
                  </a:cubicBezTo>
                  <a:cubicBezTo>
                    <a:pt x="1884" y="297"/>
                    <a:pt x="1720" y="340"/>
                    <a:pt x="1561" y="393"/>
                  </a:cubicBezTo>
                  <a:cubicBezTo>
                    <a:pt x="1738" y="232"/>
                    <a:pt x="1635" y="28"/>
                    <a:pt x="1634" y="25"/>
                  </a:cubicBezTo>
                  <a:cubicBezTo>
                    <a:pt x="1631" y="20"/>
                    <a:pt x="1623" y="6"/>
                    <a:pt x="1610" y="11"/>
                  </a:cubicBezTo>
                  <a:cubicBezTo>
                    <a:pt x="1521" y="53"/>
                    <a:pt x="1463" y="113"/>
                    <a:pt x="1437" y="188"/>
                  </a:cubicBezTo>
                  <a:cubicBezTo>
                    <a:pt x="1401" y="291"/>
                    <a:pt x="1435" y="393"/>
                    <a:pt x="1451" y="432"/>
                  </a:cubicBezTo>
                  <a:cubicBezTo>
                    <a:pt x="1439" y="436"/>
                    <a:pt x="1426" y="440"/>
                    <a:pt x="1414" y="445"/>
                  </a:cubicBezTo>
                  <a:cubicBezTo>
                    <a:pt x="1231" y="514"/>
                    <a:pt x="1045" y="589"/>
                    <a:pt x="852" y="618"/>
                  </a:cubicBezTo>
                  <a:cubicBezTo>
                    <a:pt x="1081" y="486"/>
                    <a:pt x="1054" y="281"/>
                    <a:pt x="1007" y="191"/>
                  </a:cubicBezTo>
                  <a:cubicBezTo>
                    <a:pt x="1004" y="185"/>
                    <a:pt x="999" y="175"/>
                    <a:pt x="989" y="175"/>
                  </a:cubicBezTo>
                  <a:cubicBezTo>
                    <a:pt x="988" y="175"/>
                    <a:pt x="985" y="175"/>
                    <a:pt x="983" y="177"/>
                  </a:cubicBezTo>
                  <a:cubicBezTo>
                    <a:pt x="894" y="218"/>
                    <a:pt x="836" y="277"/>
                    <a:pt x="809" y="353"/>
                  </a:cubicBezTo>
                  <a:cubicBezTo>
                    <a:pt x="766" y="480"/>
                    <a:pt x="828" y="607"/>
                    <a:pt x="831" y="612"/>
                  </a:cubicBezTo>
                  <a:cubicBezTo>
                    <a:pt x="836" y="620"/>
                    <a:pt x="836" y="620"/>
                    <a:pt x="836" y="620"/>
                  </a:cubicBezTo>
                  <a:cubicBezTo>
                    <a:pt x="785" y="627"/>
                    <a:pt x="734" y="631"/>
                    <a:pt x="682" y="631"/>
                  </a:cubicBezTo>
                  <a:cubicBezTo>
                    <a:pt x="507" y="628"/>
                    <a:pt x="333" y="574"/>
                    <a:pt x="184" y="481"/>
                  </a:cubicBezTo>
                  <a:cubicBezTo>
                    <a:pt x="190" y="482"/>
                    <a:pt x="190" y="482"/>
                    <a:pt x="190" y="482"/>
                  </a:cubicBezTo>
                  <a:cubicBezTo>
                    <a:pt x="214" y="485"/>
                    <a:pt x="237" y="487"/>
                    <a:pt x="258" y="487"/>
                  </a:cubicBezTo>
                  <a:cubicBezTo>
                    <a:pt x="470" y="487"/>
                    <a:pt x="558" y="332"/>
                    <a:pt x="575" y="241"/>
                  </a:cubicBezTo>
                  <a:cubicBezTo>
                    <a:pt x="576" y="239"/>
                    <a:pt x="576" y="235"/>
                    <a:pt x="576" y="231"/>
                  </a:cubicBezTo>
                  <a:cubicBezTo>
                    <a:pt x="576" y="225"/>
                    <a:pt x="574" y="217"/>
                    <a:pt x="565" y="215"/>
                  </a:cubicBezTo>
                  <a:cubicBezTo>
                    <a:pt x="469" y="193"/>
                    <a:pt x="387" y="203"/>
                    <a:pt x="320" y="247"/>
                  </a:cubicBezTo>
                  <a:cubicBezTo>
                    <a:pt x="207" y="321"/>
                    <a:pt x="179" y="459"/>
                    <a:pt x="177" y="465"/>
                  </a:cubicBezTo>
                  <a:cubicBezTo>
                    <a:pt x="175" y="475"/>
                    <a:pt x="175" y="475"/>
                    <a:pt x="175" y="475"/>
                  </a:cubicBezTo>
                  <a:cubicBezTo>
                    <a:pt x="113" y="436"/>
                    <a:pt x="55" y="390"/>
                    <a:pt x="4" y="337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80" y="441"/>
                    <a:pt x="186" y="520"/>
                    <a:pt x="302" y="579"/>
                  </a:cubicBezTo>
                  <a:cubicBezTo>
                    <a:pt x="420" y="636"/>
                    <a:pt x="549" y="670"/>
                    <a:pt x="682" y="676"/>
                  </a:cubicBezTo>
                  <a:cubicBezTo>
                    <a:pt x="815" y="684"/>
                    <a:pt x="946" y="658"/>
                    <a:pt x="1071" y="624"/>
                  </a:cubicBezTo>
                  <a:cubicBezTo>
                    <a:pt x="1196" y="589"/>
                    <a:pt x="1316" y="543"/>
                    <a:pt x="1434" y="500"/>
                  </a:cubicBezTo>
                  <a:cubicBezTo>
                    <a:pt x="1668" y="408"/>
                    <a:pt x="1909" y="331"/>
                    <a:pt x="2153" y="335"/>
                  </a:cubicBezTo>
                  <a:cubicBezTo>
                    <a:pt x="2274" y="337"/>
                    <a:pt x="2396" y="366"/>
                    <a:pt x="2495" y="435"/>
                  </a:cubicBezTo>
                  <a:cubicBezTo>
                    <a:pt x="2513" y="447"/>
                    <a:pt x="2530" y="460"/>
                    <a:pt x="2547" y="475"/>
                  </a:cubicBezTo>
                  <a:cubicBezTo>
                    <a:pt x="2498" y="720"/>
                    <a:pt x="2662" y="836"/>
                    <a:pt x="2757" y="862"/>
                  </a:cubicBezTo>
                  <a:cubicBezTo>
                    <a:pt x="2760" y="863"/>
                    <a:pt x="2765" y="864"/>
                    <a:pt x="2770" y="864"/>
                  </a:cubicBezTo>
                  <a:cubicBezTo>
                    <a:pt x="2775" y="864"/>
                    <a:pt x="2781" y="862"/>
                    <a:pt x="2784" y="854"/>
                  </a:cubicBezTo>
                  <a:cubicBezTo>
                    <a:pt x="2814" y="761"/>
                    <a:pt x="2811" y="678"/>
                    <a:pt x="2773" y="607"/>
                  </a:cubicBezTo>
                  <a:close/>
                  <a:moveTo>
                    <a:pt x="838" y="362"/>
                  </a:moveTo>
                  <a:cubicBezTo>
                    <a:pt x="860" y="298"/>
                    <a:pt x="908" y="246"/>
                    <a:pt x="983" y="209"/>
                  </a:cubicBezTo>
                  <a:cubicBezTo>
                    <a:pt x="995" y="235"/>
                    <a:pt x="1021" y="306"/>
                    <a:pt x="1003" y="388"/>
                  </a:cubicBezTo>
                  <a:cubicBezTo>
                    <a:pt x="987" y="464"/>
                    <a:pt x="938" y="528"/>
                    <a:pt x="859" y="580"/>
                  </a:cubicBezTo>
                  <a:cubicBezTo>
                    <a:pt x="874" y="541"/>
                    <a:pt x="888" y="502"/>
                    <a:pt x="901" y="463"/>
                  </a:cubicBezTo>
                  <a:cubicBezTo>
                    <a:pt x="915" y="416"/>
                    <a:pt x="930" y="370"/>
                    <a:pt x="939" y="322"/>
                  </a:cubicBezTo>
                  <a:cubicBezTo>
                    <a:pt x="918" y="366"/>
                    <a:pt x="903" y="412"/>
                    <a:pt x="887" y="458"/>
                  </a:cubicBezTo>
                  <a:cubicBezTo>
                    <a:pt x="875" y="499"/>
                    <a:pt x="863" y="540"/>
                    <a:pt x="854" y="582"/>
                  </a:cubicBezTo>
                  <a:cubicBezTo>
                    <a:pt x="853" y="583"/>
                    <a:pt x="852" y="584"/>
                    <a:pt x="851" y="584"/>
                  </a:cubicBezTo>
                  <a:cubicBezTo>
                    <a:pt x="836" y="549"/>
                    <a:pt x="805" y="454"/>
                    <a:pt x="838" y="362"/>
                  </a:cubicBezTo>
                  <a:close/>
                  <a:moveTo>
                    <a:pt x="336" y="272"/>
                  </a:moveTo>
                  <a:cubicBezTo>
                    <a:pt x="393" y="235"/>
                    <a:pt x="463" y="225"/>
                    <a:pt x="545" y="240"/>
                  </a:cubicBezTo>
                  <a:cubicBezTo>
                    <a:pt x="539" y="269"/>
                    <a:pt x="515" y="341"/>
                    <a:pt x="450" y="394"/>
                  </a:cubicBezTo>
                  <a:cubicBezTo>
                    <a:pt x="390" y="445"/>
                    <a:pt x="312" y="465"/>
                    <a:pt x="215" y="455"/>
                  </a:cubicBezTo>
                  <a:cubicBezTo>
                    <a:pt x="254" y="433"/>
                    <a:pt x="292" y="408"/>
                    <a:pt x="329" y="382"/>
                  </a:cubicBezTo>
                  <a:cubicBezTo>
                    <a:pt x="368" y="354"/>
                    <a:pt x="408" y="325"/>
                    <a:pt x="444" y="292"/>
                  </a:cubicBezTo>
                  <a:cubicBezTo>
                    <a:pt x="401" y="315"/>
                    <a:pt x="361" y="343"/>
                    <a:pt x="321" y="370"/>
                  </a:cubicBezTo>
                  <a:cubicBezTo>
                    <a:pt x="284" y="397"/>
                    <a:pt x="247" y="424"/>
                    <a:pt x="213" y="455"/>
                  </a:cubicBezTo>
                  <a:cubicBezTo>
                    <a:pt x="210" y="455"/>
                    <a:pt x="210" y="455"/>
                    <a:pt x="210" y="455"/>
                  </a:cubicBezTo>
                  <a:cubicBezTo>
                    <a:pt x="220" y="418"/>
                    <a:pt x="254" y="325"/>
                    <a:pt x="336" y="272"/>
                  </a:cubicBezTo>
                  <a:close/>
                  <a:moveTo>
                    <a:pt x="2185" y="93"/>
                  </a:moveTo>
                  <a:cubicBezTo>
                    <a:pt x="2231" y="56"/>
                    <a:pt x="2288" y="37"/>
                    <a:pt x="2357" y="37"/>
                  </a:cubicBezTo>
                  <a:cubicBezTo>
                    <a:pt x="2367" y="37"/>
                    <a:pt x="2378" y="37"/>
                    <a:pt x="2389" y="38"/>
                  </a:cubicBezTo>
                  <a:cubicBezTo>
                    <a:pt x="2386" y="66"/>
                    <a:pt x="2371" y="141"/>
                    <a:pt x="2313" y="202"/>
                  </a:cubicBezTo>
                  <a:cubicBezTo>
                    <a:pt x="2262" y="255"/>
                    <a:pt x="2192" y="284"/>
                    <a:pt x="2104" y="288"/>
                  </a:cubicBezTo>
                  <a:cubicBezTo>
                    <a:pt x="2097" y="289"/>
                    <a:pt x="2093" y="290"/>
                    <a:pt x="2088" y="289"/>
                  </a:cubicBezTo>
                  <a:cubicBezTo>
                    <a:pt x="2119" y="267"/>
                    <a:pt x="2151" y="243"/>
                    <a:pt x="2182" y="218"/>
                  </a:cubicBezTo>
                  <a:cubicBezTo>
                    <a:pt x="2219" y="187"/>
                    <a:pt x="2257" y="156"/>
                    <a:pt x="2291" y="121"/>
                  </a:cubicBezTo>
                  <a:cubicBezTo>
                    <a:pt x="2249" y="147"/>
                    <a:pt x="2211" y="177"/>
                    <a:pt x="2173" y="207"/>
                  </a:cubicBezTo>
                  <a:cubicBezTo>
                    <a:pt x="2142" y="233"/>
                    <a:pt x="2111" y="259"/>
                    <a:pt x="2081" y="288"/>
                  </a:cubicBezTo>
                  <a:cubicBezTo>
                    <a:pt x="2088" y="249"/>
                    <a:pt x="2111" y="154"/>
                    <a:pt x="2185" y="93"/>
                  </a:cubicBezTo>
                  <a:close/>
                  <a:moveTo>
                    <a:pt x="1464" y="198"/>
                  </a:moveTo>
                  <a:cubicBezTo>
                    <a:pt x="1487" y="133"/>
                    <a:pt x="1536" y="82"/>
                    <a:pt x="1610" y="44"/>
                  </a:cubicBezTo>
                  <a:cubicBezTo>
                    <a:pt x="1623" y="70"/>
                    <a:pt x="1648" y="141"/>
                    <a:pt x="1630" y="223"/>
                  </a:cubicBezTo>
                  <a:cubicBezTo>
                    <a:pt x="1615" y="297"/>
                    <a:pt x="1569" y="359"/>
                    <a:pt x="1493" y="410"/>
                  </a:cubicBezTo>
                  <a:cubicBezTo>
                    <a:pt x="1506" y="376"/>
                    <a:pt x="1519" y="340"/>
                    <a:pt x="1531" y="304"/>
                  </a:cubicBezTo>
                  <a:cubicBezTo>
                    <a:pt x="1545" y="258"/>
                    <a:pt x="1560" y="211"/>
                    <a:pt x="1569" y="163"/>
                  </a:cubicBezTo>
                  <a:cubicBezTo>
                    <a:pt x="1548" y="208"/>
                    <a:pt x="1533" y="254"/>
                    <a:pt x="1517" y="300"/>
                  </a:cubicBezTo>
                  <a:cubicBezTo>
                    <a:pt x="1506" y="338"/>
                    <a:pt x="1494" y="376"/>
                    <a:pt x="1486" y="415"/>
                  </a:cubicBezTo>
                  <a:cubicBezTo>
                    <a:pt x="1483" y="417"/>
                    <a:pt x="1480" y="418"/>
                    <a:pt x="1478" y="420"/>
                  </a:cubicBezTo>
                  <a:cubicBezTo>
                    <a:pt x="1464" y="384"/>
                    <a:pt x="1433" y="290"/>
                    <a:pt x="1464" y="198"/>
                  </a:cubicBezTo>
                  <a:close/>
                  <a:moveTo>
                    <a:pt x="2760" y="833"/>
                  </a:moveTo>
                  <a:cubicBezTo>
                    <a:pt x="2733" y="824"/>
                    <a:pt x="2663" y="793"/>
                    <a:pt x="2615" y="725"/>
                  </a:cubicBezTo>
                  <a:cubicBezTo>
                    <a:pt x="2572" y="664"/>
                    <a:pt x="2558" y="588"/>
                    <a:pt x="2573" y="499"/>
                  </a:cubicBezTo>
                  <a:cubicBezTo>
                    <a:pt x="2634" y="562"/>
                    <a:pt x="2681" y="642"/>
                    <a:pt x="2708" y="729"/>
                  </a:cubicBezTo>
                  <a:cubicBezTo>
                    <a:pt x="2714" y="728"/>
                    <a:pt x="2714" y="728"/>
                    <a:pt x="2714" y="728"/>
                  </a:cubicBezTo>
                  <a:cubicBezTo>
                    <a:pt x="2695" y="640"/>
                    <a:pt x="2653" y="556"/>
                    <a:pt x="2595" y="488"/>
                  </a:cubicBezTo>
                  <a:cubicBezTo>
                    <a:pt x="2637" y="507"/>
                    <a:pt x="2708" y="548"/>
                    <a:pt x="2747" y="621"/>
                  </a:cubicBezTo>
                  <a:cubicBezTo>
                    <a:pt x="2779" y="682"/>
                    <a:pt x="2784" y="752"/>
                    <a:pt x="2760" y="8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1">
              <a:extLst>
                <a:ext uri="{FF2B5EF4-FFF2-40B4-BE49-F238E27FC236}">
                  <a16:creationId xmlns="" xmlns:a16="http://schemas.microsoft.com/office/drawing/2014/main" id="{4EFA7388-23CD-4645-A50E-7E73AEA3A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077" y="5784012"/>
              <a:ext cx="3662542" cy="701903"/>
            </a:xfrm>
            <a:custGeom>
              <a:avLst/>
              <a:gdLst>
                <a:gd name="T0" fmla="*/ 5057 w 5714"/>
                <a:gd name="T1" fmla="*/ 232 h 1095"/>
                <a:gd name="T2" fmla="*/ 4439 w 5714"/>
                <a:gd name="T3" fmla="*/ 398 h 1095"/>
                <a:gd name="T4" fmla="*/ 3206 w 5714"/>
                <a:gd name="T5" fmla="*/ 373 h 1095"/>
                <a:gd name="T6" fmla="*/ 3014 w 5714"/>
                <a:gd name="T7" fmla="*/ 3 h 1095"/>
                <a:gd name="T8" fmla="*/ 2857 w 5714"/>
                <a:gd name="T9" fmla="*/ 159 h 1095"/>
                <a:gd name="T10" fmla="*/ 2701 w 5714"/>
                <a:gd name="T11" fmla="*/ 3 h 1095"/>
                <a:gd name="T12" fmla="*/ 2509 w 5714"/>
                <a:gd name="T13" fmla="*/ 373 h 1095"/>
                <a:gd name="T14" fmla="*/ 1276 w 5714"/>
                <a:gd name="T15" fmla="*/ 398 h 1095"/>
                <a:gd name="T16" fmla="*/ 658 w 5714"/>
                <a:gd name="T17" fmla="*/ 232 h 1095"/>
                <a:gd name="T18" fmla="*/ 71 w 5714"/>
                <a:gd name="T19" fmla="*/ 427 h 1095"/>
                <a:gd name="T20" fmla="*/ 230 w 5714"/>
                <a:gd name="T21" fmla="*/ 1003 h 1095"/>
                <a:gd name="T22" fmla="*/ 858 w 5714"/>
                <a:gd name="T23" fmla="*/ 990 h 1095"/>
                <a:gd name="T24" fmla="*/ 817 w 5714"/>
                <a:gd name="T25" fmla="*/ 566 h 1095"/>
                <a:gd name="T26" fmla="*/ 662 w 5714"/>
                <a:gd name="T27" fmla="*/ 586 h 1095"/>
                <a:gd name="T28" fmla="*/ 828 w 5714"/>
                <a:gd name="T29" fmla="*/ 956 h 1095"/>
                <a:gd name="T30" fmla="*/ 256 w 5714"/>
                <a:gd name="T31" fmla="*/ 963 h 1095"/>
                <a:gd name="T32" fmla="*/ 37 w 5714"/>
                <a:gd name="T33" fmla="*/ 582 h 1095"/>
                <a:gd name="T34" fmla="*/ 342 w 5714"/>
                <a:gd name="T35" fmla="*/ 269 h 1095"/>
                <a:gd name="T36" fmla="*/ 958 w 5714"/>
                <a:gd name="T37" fmla="*/ 344 h 1095"/>
                <a:gd name="T38" fmla="*/ 1897 w 5714"/>
                <a:gd name="T39" fmla="*/ 551 h 1095"/>
                <a:gd name="T40" fmla="*/ 2801 w 5714"/>
                <a:gd name="T41" fmla="*/ 243 h 1095"/>
                <a:gd name="T42" fmla="*/ 2914 w 5714"/>
                <a:gd name="T43" fmla="*/ 243 h 1095"/>
                <a:gd name="T44" fmla="*/ 3818 w 5714"/>
                <a:gd name="T45" fmla="*/ 551 h 1095"/>
                <a:gd name="T46" fmla="*/ 4756 w 5714"/>
                <a:gd name="T47" fmla="*/ 344 h 1095"/>
                <a:gd name="T48" fmla="*/ 5373 w 5714"/>
                <a:gd name="T49" fmla="*/ 269 h 1095"/>
                <a:gd name="T50" fmla="*/ 5677 w 5714"/>
                <a:gd name="T51" fmla="*/ 582 h 1095"/>
                <a:gd name="T52" fmla="*/ 5459 w 5714"/>
                <a:gd name="T53" fmla="*/ 963 h 1095"/>
                <a:gd name="T54" fmla="*/ 4887 w 5714"/>
                <a:gd name="T55" fmla="*/ 956 h 1095"/>
                <a:gd name="T56" fmla="*/ 5053 w 5714"/>
                <a:gd name="T57" fmla="*/ 586 h 1095"/>
                <a:gd name="T58" fmla="*/ 4897 w 5714"/>
                <a:gd name="T59" fmla="*/ 566 h 1095"/>
                <a:gd name="T60" fmla="*/ 4857 w 5714"/>
                <a:gd name="T61" fmla="*/ 990 h 1095"/>
                <a:gd name="T62" fmla="*/ 5485 w 5714"/>
                <a:gd name="T63" fmla="*/ 1003 h 1095"/>
                <a:gd name="T64" fmla="*/ 5643 w 5714"/>
                <a:gd name="T65" fmla="*/ 427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14" h="1095">
                  <a:moveTo>
                    <a:pt x="5378" y="249"/>
                  </a:moveTo>
                  <a:cubicBezTo>
                    <a:pt x="5273" y="221"/>
                    <a:pt x="5163" y="219"/>
                    <a:pt x="5057" y="232"/>
                  </a:cubicBezTo>
                  <a:cubicBezTo>
                    <a:pt x="4950" y="244"/>
                    <a:pt x="4844" y="269"/>
                    <a:pt x="4742" y="301"/>
                  </a:cubicBezTo>
                  <a:cubicBezTo>
                    <a:pt x="4639" y="334"/>
                    <a:pt x="4541" y="370"/>
                    <a:pt x="4439" y="398"/>
                  </a:cubicBezTo>
                  <a:cubicBezTo>
                    <a:pt x="4236" y="455"/>
                    <a:pt x="4027" y="489"/>
                    <a:pt x="3818" y="490"/>
                  </a:cubicBezTo>
                  <a:cubicBezTo>
                    <a:pt x="3609" y="490"/>
                    <a:pt x="3399" y="455"/>
                    <a:pt x="3206" y="373"/>
                  </a:cubicBezTo>
                  <a:cubicBezTo>
                    <a:pt x="3087" y="324"/>
                    <a:pt x="2974" y="257"/>
                    <a:pt x="2875" y="174"/>
                  </a:cubicBezTo>
                  <a:cubicBezTo>
                    <a:pt x="2927" y="122"/>
                    <a:pt x="2973" y="64"/>
                    <a:pt x="3014" y="3"/>
                  </a:cubicBezTo>
                  <a:cubicBezTo>
                    <a:pt x="3009" y="0"/>
                    <a:pt x="3009" y="0"/>
                    <a:pt x="3009" y="0"/>
                  </a:cubicBezTo>
                  <a:cubicBezTo>
                    <a:pt x="2964" y="58"/>
                    <a:pt x="2912" y="111"/>
                    <a:pt x="2857" y="159"/>
                  </a:cubicBezTo>
                  <a:cubicBezTo>
                    <a:pt x="2802" y="111"/>
                    <a:pt x="2751" y="58"/>
                    <a:pt x="2706" y="0"/>
                  </a:cubicBezTo>
                  <a:cubicBezTo>
                    <a:pt x="2701" y="3"/>
                    <a:pt x="2701" y="3"/>
                    <a:pt x="2701" y="3"/>
                  </a:cubicBezTo>
                  <a:cubicBezTo>
                    <a:pt x="2741" y="64"/>
                    <a:pt x="2788" y="122"/>
                    <a:pt x="2840" y="174"/>
                  </a:cubicBezTo>
                  <a:cubicBezTo>
                    <a:pt x="2740" y="257"/>
                    <a:pt x="2628" y="324"/>
                    <a:pt x="2509" y="373"/>
                  </a:cubicBezTo>
                  <a:cubicBezTo>
                    <a:pt x="2315" y="455"/>
                    <a:pt x="2106" y="490"/>
                    <a:pt x="1897" y="490"/>
                  </a:cubicBezTo>
                  <a:cubicBezTo>
                    <a:pt x="1688" y="489"/>
                    <a:pt x="1479" y="455"/>
                    <a:pt x="1276" y="398"/>
                  </a:cubicBezTo>
                  <a:cubicBezTo>
                    <a:pt x="1174" y="370"/>
                    <a:pt x="1075" y="334"/>
                    <a:pt x="973" y="301"/>
                  </a:cubicBezTo>
                  <a:cubicBezTo>
                    <a:pt x="870" y="269"/>
                    <a:pt x="765" y="244"/>
                    <a:pt x="658" y="232"/>
                  </a:cubicBezTo>
                  <a:cubicBezTo>
                    <a:pt x="551" y="219"/>
                    <a:pt x="441" y="221"/>
                    <a:pt x="336" y="249"/>
                  </a:cubicBezTo>
                  <a:cubicBezTo>
                    <a:pt x="231" y="276"/>
                    <a:pt x="136" y="340"/>
                    <a:pt x="71" y="427"/>
                  </a:cubicBezTo>
                  <a:cubicBezTo>
                    <a:pt x="2" y="516"/>
                    <a:pt x="0" y="640"/>
                    <a:pt x="33" y="743"/>
                  </a:cubicBezTo>
                  <a:cubicBezTo>
                    <a:pt x="65" y="848"/>
                    <a:pt x="137" y="942"/>
                    <a:pt x="230" y="1003"/>
                  </a:cubicBezTo>
                  <a:cubicBezTo>
                    <a:pt x="324" y="1063"/>
                    <a:pt x="435" y="1095"/>
                    <a:pt x="546" y="1095"/>
                  </a:cubicBezTo>
                  <a:cubicBezTo>
                    <a:pt x="655" y="1095"/>
                    <a:pt x="771" y="1066"/>
                    <a:pt x="858" y="990"/>
                  </a:cubicBezTo>
                  <a:cubicBezTo>
                    <a:pt x="943" y="914"/>
                    <a:pt x="984" y="786"/>
                    <a:pt x="939" y="678"/>
                  </a:cubicBezTo>
                  <a:cubicBezTo>
                    <a:pt x="917" y="624"/>
                    <a:pt x="870" y="585"/>
                    <a:pt x="817" y="566"/>
                  </a:cubicBezTo>
                  <a:cubicBezTo>
                    <a:pt x="766" y="547"/>
                    <a:pt x="704" y="549"/>
                    <a:pt x="659" y="582"/>
                  </a:cubicBezTo>
                  <a:cubicBezTo>
                    <a:pt x="662" y="586"/>
                    <a:pt x="662" y="586"/>
                    <a:pt x="662" y="586"/>
                  </a:cubicBezTo>
                  <a:cubicBezTo>
                    <a:pt x="757" y="536"/>
                    <a:pt x="878" y="599"/>
                    <a:pt x="911" y="690"/>
                  </a:cubicBezTo>
                  <a:cubicBezTo>
                    <a:pt x="945" y="784"/>
                    <a:pt x="901" y="893"/>
                    <a:pt x="828" y="956"/>
                  </a:cubicBezTo>
                  <a:cubicBezTo>
                    <a:pt x="752" y="1021"/>
                    <a:pt x="647" y="1045"/>
                    <a:pt x="546" y="1043"/>
                  </a:cubicBezTo>
                  <a:cubicBezTo>
                    <a:pt x="444" y="1042"/>
                    <a:pt x="342" y="1016"/>
                    <a:pt x="256" y="963"/>
                  </a:cubicBezTo>
                  <a:cubicBezTo>
                    <a:pt x="168" y="911"/>
                    <a:pt x="99" y="830"/>
                    <a:pt x="63" y="733"/>
                  </a:cubicBezTo>
                  <a:cubicBezTo>
                    <a:pt x="45" y="685"/>
                    <a:pt x="36" y="633"/>
                    <a:pt x="37" y="582"/>
                  </a:cubicBezTo>
                  <a:cubicBezTo>
                    <a:pt x="41" y="531"/>
                    <a:pt x="56" y="480"/>
                    <a:pt x="87" y="439"/>
                  </a:cubicBezTo>
                  <a:cubicBezTo>
                    <a:pt x="147" y="352"/>
                    <a:pt x="240" y="294"/>
                    <a:pt x="342" y="269"/>
                  </a:cubicBezTo>
                  <a:cubicBezTo>
                    <a:pt x="443" y="242"/>
                    <a:pt x="550" y="248"/>
                    <a:pt x="654" y="263"/>
                  </a:cubicBezTo>
                  <a:cubicBezTo>
                    <a:pt x="758" y="280"/>
                    <a:pt x="859" y="310"/>
                    <a:pt x="958" y="344"/>
                  </a:cubicBezTo>
                  <a:cubicBezTo>
                    <a:pt x="1057" y="379"/>
                    <a:pt x="1157" y="421"/>
                    <a:pt x="1260" y="450"/>
                  </a:cubicBezTo>
                  <a:cubicBezTo>
                    <a:pt x="1466" y="512"/>
                    <a:pt x="1680" y="553"/>
                    <a:pt x="1897" y="551"/>
                  </a:cubicBezTo>
                  <a:cubicBezTo>
                    <a:pt x="2113" y="552"/>
                    <a:pt x="2331" y="507"/>
                    <a:pt x="2527" y="416"/>
                  </a:cubicBezTo>
                  <a:cubicBezTo>
                    <a:pt x="2625" y="370"/>
                    <a:pt x="2717" y="312"/>
                    <a:pt x="2801" y="243"/>
                  </a:cubicBezTo>
                  <a:cubicBezTo>
                    <a:pt x="2820" y="227"/>
                    <a:pt x="2839" y="210"/>
                    <a:pt x="2857" y="192"/>
                  </a:cubicBezTo>
                  <a:cubicBezTo>
                    <a:pt x="2876" y="210"/>
                    <a:pt x="2894" y="227"/>
                    <a:pt x="2914" y="243"/>
                  </a:cubicBezTo>
                  <a:cubicBezTo>
                    <a:pt x="2997" y="312"/>
                    <a:pt x="3089" y="370"/>
                    <a:pt x="3187" y="416"/>
                  </a:cubicBezTo>
                  <a:cubicBezTo>
                    <a:pt x="3383" y="507"/>
                    <a:pt x="3601" y="552"/>
                    <a:pt x="3818" y="551"/>
                  </a:cubicBezTo>
                  <a:cubicBezTo>
                    <a:pt x="4034" y="553"/>
                    <a:pt x="4249" y="512"/>
                    <a:pt x="4454" y="450"/>
                  </a:cubicBezTo>
                  <a:cubicBezTo>
                    <a:pt x="4557" y="421"/>
                    <a:pt x="4657" y="379"/>
                    <a:pt x="4756" y="344"/>
                  </a:cubicBezTo>
                  <a:cubicBezTo>
                    <a:pt x="4856" y="310"/>
                    <a:pt x="4957" y="280"/>
                    <a:pt x="5061" y="263"/>
                  </a:cubicBezTo>
                  <a:cubicBezTo>
                    <a:pt x="5164" y="248"/>
                    <a:pt x="5271" y="242"/>
                    <a:pt x="5373" y="269"/>
                  </a:cubicBezTo>
                  <a:cubicBezTo>
                    <a:pt x="5474" y="294"/>
                    <a:pt x="5568" y="352"/>
                    <a:pt x="5627" y="439"/>
                  </a:cubicBezTo>
                  <a:cubicBezTo>
                    <a:pt x="5659" y="480"/>
                    <a:pt x="5674" y="531"/>
                    <a:pt x="5677" y="582"/>
                  </a:cubicBezTo>
                  <a:cubicBezTo>
                    <a:pt x="5679" y="633"/>
                    <a:pt x="5670" y="685"/>
                    <a:pt x="5651" y="733"/>
                  </a:cubicBezTo>
                  <a:cubicBezTo>
                    <a:pt x="5616" y="830"/>
                    <a:pt x="5546" y="911"/>
                    <a:pt x="5459" y="963"/>
                  </a:cubicBezTo>
                  <a:cubicBezTo>
                    <a:pt x="5372" y="1016"/>
                    <a:pt x="5270" y="1042"/>
                    <a:pt x="5168" y="1043"/>
                  </a:cubicBezTo>
                  <a:cubicBezTo>
                    <a:pt x="5067" y="1045"/>
                    <a:pt x="4962" y="1021"/>
                    <a:pt x="4887" y="956"/>
                  </a:cubicBezTo>
                  <a:cubicBezTo>
                    <a:pt x="4813" y="893"/>
                    <a:pt x="4769" y="784"/>
                    <a:pt x="4804" y="690"/>
                  </a:cubicBezTo>
                  <a:cubicBezTo>
                    <a:pt x="4836" y="599"/>
                    <a:pt x="4958" y="536"/>
                    <a:pt x="5053" y="586"/>
                  </a:cubicBezTo>
                  <a:cubicBezTo>
                    <a:pt x="5056" y="582"/>
                    <a:pt x="5056" y="582"/>
                    <a:pt x="5056" y="582"/>
                  </a:cubicBezTo>
                  <a:cubicBezTo>
                    <a:pt x="5011" y="549"/>
                    <a:pt x="4949" y="547"/>
                    <a:pt x="4897" y="566"/>
                  </a:cubicBezTo>
                  <a:cubicBezTo>
                    <a:pt x="4845" y="585"/>
                    <a:pt x="4798" y="624"/>
                    <a:pt x="4775" y="678"/>
                  </a:cubicBezTo>
                  <a:cubicBezTo>
                    <a:pt x="4730" y="786"/>
                    <a:pt x="4772" y="914"/>
                    <a:pt x="4857" y="990"/>
                  </a:cubicBezTo>
                  <a:cubicBezTo>
                    <a:pt x="4943" y="1066"/>
                    <a:pt x="5059" y="1095"/>
                    <a:pt x="5169" y="1095"/>
                  </a:cubicBezTo>
                  <a:cubicBezTo>
                    <a:pt x="5280" y="1095"/>
                    <a:pt x="5391" y="1063"/>
                    <a:pt x="5485" y="1003"/>
                  </a:cubicBezTo>
                  <a:cubicBezTo>
                    <a:pt x="5578" y="942"/>
                    <a:pt x="5649" y="848"/>
                    <a:pt x="5681" y="743"/>
                  </a:cubicBezTo>
                  <a:cubicBezTo>
                    <a:pt x="5714" y="640"/>
                    <a:pt x="5712" y="516"/>
                    <a:pt x="5643" y="427"/>
                  </a:cubicBezTo>
                  <a:cubicBezTo>
                    <a:pt x="5579" y="340"/>
                    <a:pt x="5483" y="276"/>
                    <a:pt x="5378" y="2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968462" y="3278003"/>
            <a:ext cx="6255076" cy="1519668"/>
            <a:chOff x="3264787" y="2417100"/>
            <a:chExt cx="6255076" cy="1519668"/>
          </a:xfrm>
        </p:grpSpPr>
        <p:sp>
          <p:nvSpPr>
            <p:cNvPr id="17" name="文本框 16"/>
            <p:cNvSpPr txBox="1"/>
            <p:nvPr/>
          </p:nvSpPr>
          <p:spPr>
            <a:xfrm>
              <a:off x="3264787" y="2417100"/>
              <a:ext cx="625507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4400" dirty="0">
                  <a:solidFill>
                    <a:srgbClr val="57668A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4380622" y="3235999"/>
              <a:ext cx="4023405" cy="700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517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1135849" y="4958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>
              <a:cs typeface="+mn-ea"/>
              <a:sym typeface="+mn-lt"/>
            </a:endParaRPr>
          </a:p>
        </p:txBody>
      </p:sp>
      <p:grpSp>
        <p:nvGrpSpPr>
          <p:cNvPr id="11" name="组合 17"/>
          <p:cNvGrpSpPr/>
          <p:nvPr/>
        </p:nvGrpSpPr>
        <p:grpSpPr>
          <a:xfrm>
            <a:off x="8908296" y="2344448"/>
            <a:ext cx="899651" cy="899651"/>
            <a:chOff x="9394723" y="2072621"/>
            <a:chExt cx="899651" cy="899651"/>
          </a:xfrm>
        </p:grpSpPr>
        <p:sp>
          <p:nvSpPr>
            <p:cNvPr id="12" name="椭圆 11"/>
            <p:cNvSpPr/>
            <p:nvPr/>
          </p:nvSpPr>
          <p:spPr>
            <a:xfrm>
              <a:off x="9394723" y="2072621"/>
              <a:ext cx="899651" cy="89965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47"/>
            <p:cNvSpPr>
              <a:spLocks noEditPoints="1"/>
            </p:cNvSpPr>
            <p:nvPr/>
          </p:nvSpPr>
          <p:spPr bwMode="auto">
            <a:xfrm>
              <a:off x="9631214" y="2314222"/>
              <a:ext cx="426668" cy="416449"/>
            </a:xfrm>
            <a:custGeom>
              <a:avLst/>
              <a:gdLst>
                <a:gd name="T0" fmla="*/ 7 w 183"/>
                <a:gd name="T1" fmla="*/ 37 h 178"/>
                <a:gd name="T2" fmla="*/ 17 w 183"/>
                <a:gd name="T3" fmla="*/ 8 h 178"/>
                <a:gd name="T4" fmla="*/ 23 w 183"/>
                <a:gd name="T5" fmla="*/ 2 h 178"/>
                <a:gd name="T6" fmla="*/ 84 w 183"/>
                <a:gd name="T7" fmla="*/ 2 h 178"/>
                <a:gd name="T8" fmla="*/ 90 w 183"/>
                <a:gd name="T9" fmla="*/ 8 h 178"/>
                <a:gd name="T10" fmla="*/ 176 w 183"/>
                <a:gd name="T11" fmla="*/ 37 h 178"/>
                <a:gd name="T12" fmla="*/ 183 w 183"/>
                <a:gd name="T13" fmla="*/ 44 h 178"/>
                <a:gd name="T14" fmla="*/ 176 w 183"/>
                <a:gd name="T15" fmla="*/ 178 h 178"/>
                <a:gd name="T16" fmla="*/ 7 w 183"/>
                <a:gd name="T17" fmla="*/ 178 h 178"/>
                <a:gd name="T18" fmla="*/ 0 w 183"/>
                <a:gd name="T19" fmla="*/ 171 h 178"/>
                <a:gd name="T20" fmla="*/ 7 w 183"/>
                <a:gd name="T21" fmla="*/ 37 h 178"/>
                <a:gd name="T22" fmla="*/ 148 w 183"/>
                <a:gd name="T23" fmla="*/ 78 h 178"/>
                <a:gd name="T24" fmla="*/ 148 w 183"/>
                <a:gd name="T25" fmla="*/ 92 h 178"/>
                <a:gd name="T26" fmla="*/ 148 w 183"/>
                <a:gd name="T27" fmla="*/ 78 h 178"/>
                <a:gd name="T28" fmla="*/ 148 w 183"/>
                <a:gd name="T29" fmla="*/ 103 h 178"/>
                <a:gd name="T30" fmla="*/ 148 w 183"/>
                <a:gd name="T31" fmla="*/ 117 h 178"/>
                <a:gd name="T32" fmla="*/ 148 w 183"/>
                <a:gd name="T33" fmla="*/ 103 h 178"/>
                <a:gd name="T34" fmla="*/ 148 w 183"/>
                <a:gd name="T35" fmla="*/ 128 h 178"/>
                <a:gd name="T36" fmla="*/ 158 w 183"/>
                <a:gd name="T37" fmla="*/ 132 h 178"/>
                <a:gd name="T38" fmla="*/ 158 w 183"/>
                <a:gd name="T39" fmla="*/ 150 h 178"/>
                <a:gd name="T40" fmla="*/ 148 w 183"/>
                <a:gd name="T41" fmla="*/ 154 h 178"/>
                <a:gd name="T42" fmla="*/ 139 w 183"/>
                <a:gd name="T43" fmla="*/ 150 h 178"/>
                <a:gd name="T44" fmla="*/ 139 w 183"/>
                <a:gd name="T45" fmla="*/ 132 h 178"/>
                <a:gd name="T46" fmla="*/ 152 w 183"/>
                <a:gd name="T47" fmla="*/ 138 h 178"/>
                <a:gd name="T48" fmla="*/ 148 w 183"/>
                <a:gd name="T49" fmla="*/ 136 h 178"/>
                <a:gd name="T50" fmla="*/ 145 w 183"/>
                <a:gd name="T51" fmla="*/ 138 h 178"/>
                <a:gd name="T52" fmla="*/ 145 w 183"/>
                <a:gd name="T53" fmla="*/ 144 h 178"/>
                <a:gd name="T54" fmla="*/ 148 w 183"/>
                <a:gd name="T55" fmla="*/ 146 h 178"/>
                <a:gd name="T56" fmla="*/ 152 w 183"/>
                <a:gd name="T57" fmla="*/ 144 h 178"/>
                <a:gd name="T58" fmla="*/ 152 w 183"/>
                <a:gd name="T59" fmla="*/ 138 h 178"/>
                <a:gd name="T60" fmla="*/ 37 w 183"/>
                <a:gd name="T61" fmla="*/ 57 h 178"/>
                <a:gd name="T62" fmla="*/ 117 w 183"/>
                <a:gd name="T63" fmla="*/ 57 h 178"/>
                <a:gd name="T64" fmla="*/ 128 w 183"/>
                <a:gd name="T65" fmla="*/ 61 h 178"/>
                <a:gd name="T66" fmla="*/ 128 w 183"/>
                <a:gd name="T67" fmla="*/ 61 h 178"/>
                <a:gd name="T68" fmla="*/ 132 w 183"/>
                <a:gd name="T69" fmla="*/ 142 h 178"/>
                <a:gd name="T70" fmla="*/ 117 w 183"/>
                <a:gd name="T71" fmla="*/ 157 h 178"/>
                <a:gd name="T72" fmla="*/ 26 w 183"/>
                <a:gd name="T73" fmla="*/ 153 h 178"/>
                <a:gd name="T74" fmla="*/ 26 w 183"/>
                <a:gd name="T75" fmla="*/ 153 h 178"/>
                <a:gd name="T76" fmla="*/ 22 w 183"/>
                <a:gd name="T77" fmla="*/ 142 h 178"/>
                <a:gd name="T78" fmla="*/ 26 w 183"/>
                <a:gd name="T79" fmla="*/ 61 h 178"/>
                <a:gd name="T80" fmla="*/ 26 w 183"/>
                <a:gd name="T81" fmla="*/ 61 h 178"/>
                <a:gd name="T82" fmla="*/ 117 w 183"/>
                <a:gd name="T83" fmla="*/ 65 h 178"/>
                <a:gd name="T84" fmla="*/ 37 w 183"/>
                <a:gd name="T85" fmla="*/ 65 h 178"/>
                <a:gd name="T86" fmla="*/ 32 w 183"/>
                <a:gd name="T87" fmla="*/ 67 h 178"/>
                <a:gd name="T88" fmla="*/ 30 w 183"/>
                <a:gd name="T89" fmla="*/ 142 h 178"/>
                <a:gd name="T90" fmla="*/ 32 w 183"/>
                <a:gd name="T91" fmla="*/ 147 h 178"/>
                <a:gd name="T92" fmla="*/ 117 w 183"/>
                <a:gd name="T93" fmla="*/ 149 h 178"/>
                <a:gd name="T94" fmla="*/ 124 w 183"/>
                <a:gd name="T95" fmla="*/ 142 h 178"/>
                <a:gd name="T96" fmla="*/ 122 w 183"/>
                <a:gd name="T97" fmla="*/ 67 h 178"/>
                <a:gd name="T98" fmla="*/ 117 w 183"/>
                <a:gd name="T99" fmla="*/ 65 h 178"/>
                <a:gd name="T100" fmla="*/ 26 w 183"/>
                <a:gd name="T101" fmla="*/ 61 h 178"/>
                <a:gd name="T102" fmla="*/ 26 w 183"/>
                <a:gd name="T103" fmla="*/ 61 h 178"/>
                <a:gd name="T104" fmla="*/ 169 w 183"/>
                <a:gd name="T105" fmla="*/ 51 h 178"/>
                <a:gd name="T106" fmla="*/ 14 w 183"/>
                <a:gd name="T107" fmla="*/ 164 h 178"/>
                <a:gd name="T108" fmla="*/ 169 w 183"/>
                <a:gd name="T109" fmla="*/ 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178">
                  <a:moveTo>
                    <a:pt x="7" y="37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5" y="6"/>
                    <a:pt x="15" y="4"/>
                    <a:pt x="17" y="2"/>
                  </a:cubicBezTo>
                  <a:cubicBezTo>
                    <a:pt x="19" y="0"/>
                    <a:pt x="21" y="0"/>
                    <a:pt x="23" y="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0"/>
                    <a:pt x="88" y="0"/>
                    <a:pt x="90" y="2"/>
                  </a:cubicBezTo>
                  <a:cubicBezTo>
                    <a:pt x="92" y="4"/>
                    <a:pt x="92" y="6"/>
                    <a:pt x="90" y="8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176" y="37"/>
                    <a:pt x="176" y="37"/>
                    <a:pt x="176" y="37"/>
                  </a:cubicBezTo>
                  <a:cubicBezTo>
                    <a:pt x="180" y="37"/>
                    <a:pt x="183" y="40"/>
                    <a:pt x="183" y="44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3" y="171"/>
                    <a:pt x="183" y="171"/>
                    <a:pt x="183" y="171"/>
                  </a:cubicBezTo>
                  <a:cubicBezTo>
                    <a:pt x="183" y="175"/>
                    <a:pt x="180" y="178"/>
                    <a:pt x="176" y="178"/>
                  </a:cubicBezTo>
                  <a:cubicBezTo>
                    <a:pt x="176" y="178"/>
                    <a:pt x="176" y="178"/>
                    <a:pt x="176" y="178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3" y="178"/>
                    <a:pt x="0" y="175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0"/>
                    <a:pt x="3" y="37"/>
                    <a:pt x="7" y="37"/>
                  </a:cubicBezTo>
                  <a:close/>
                  <a:moveTo>
                    <a:pt x="148" y="78"/>
                  </a:moveTo>
                  <a:cubicBezTo>
                    <a:pt x="148" y="78"/>
                    <a:pt x="148" y="78"/>
                    <a:pt x="148" y="78"/>
                  </a:cubicBezTo>
                  <a:cubicBezTo>
                    <a:pt x="152" y="78"/>
                    <a:pt x="155" y="81"/>
                    <a:pt x="155" y="85"/>
                  </a:cubicBezTo>
                  <a:cubicBezTo>
                    <a:pt x="155" y="89"/>
                    <a:pt x="152" y="92"/>
                    <a:pt x="148" y="92"/>
                  </a:cubicBezTo>
                  <a:cubicBezTo>
                    <a:pt x="144" y="92"/>
                    <a:pt x="141" y="89"/>
                    <a:pt x="141" y="85"/>
                  </a:cubicBezTo>
                  <a:cubicBezTo>
                    <a:pt x="141" y="81"/>
                    <a:pt x="144" y="78"/>
                    <a:pt x="148" y="78"/>
                  </a:cubicBezTo>
                  <a:close/>
                  <a:moveTo>
                    <a:pt x="148" y="103"/>
                  </a:moveTo>
                  <a:cubicBezTo>
                    <a:pt x="148" y="103"/>
                    <a:pt x="148" y="103"/>
                    <a:pt x="148" y="103"/>
                  </a:cubicBezTo>
                  <a:cubicBezTo>
                    <a:pt x="152" y="103"/>
                    <a:pt x="155" y="106"/>
                    <a:pt x="155" y="110"/>
                  </a:cubicBezTo>
                  <a:cubicBezTo>
                    <a:pt x="155" y="114"/>
                    <a:pt x="152" y="117"/>
                    <a:pt x="148" y="117"/>
                  </a:cubicBezTo>
                  <a:cubicBezTo>
                    <a:pt x="144" y="117"/>
                    <a:pt x="141" y="114"/>
                    <a:pt x="141" y="110"/>
                  </a:cubicBezTo>
                  <a:cubicBezTo>
                    <a:pt x="141" y="106"/>
                    <a:pt x="144" y="103"/>
                    <a:pt x="148" y="103"/>
                  </a:cubicBezTo>
                  <a:close/>
                  <a:moveTo>
                    <a:pt x="148" y="128"/>
                  </a:moveTo>
                  <a:cubicBezTo>
                    <a:pt x="148" y="128"/>
                    <a:pt x="148" y="128"/>
                    <a:pt x="148" y="128"/>
                  </a:cubicBezTo>
                  <a:cubicBezTo>
                    <a:pt x="152" y="128"/>
                    <a:pt x="155" y="130"/>
                    <a:pt x="158" y="132"/>
                  </a:cubicBezTo>
                  <a:cubicBezTo>
                    <a:pt x="158" y="132"/>
                    <a:pt x="158" y="132"/>
                    <a:pt x="158" y="132"/>
                  </a:cubicBezTo>
                  <a:cubicBezTo>
                    <a:pt x="160" y="134"/>
                    <a:pt x="161" y="138"/>
                    <a:pt x="161" y="141"/>
                  </a:cubicBezTo>
                  <a:cubicBezTo>
                    <a:pt x="161" y="145"/>
                    <a:pt x="160" y="148"/>
                    <a:pt x="158" y="150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5" y="153"/>
                    <a:pt x="152" y="154"/>
                    <a:pt x="148" y="154"/>
                  </a:cubicBezTo>
                  <a:cubicBezTo>
                    <a:pt x="145" y="154"/>
                    <a:pt x="141" y="153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ubicBezTo>
                    <a:pt x="137" y="148"/>
                    <a:pt x="135" y="145"/>
                    <a:pt x="135" y="141"/>
                  </a:cubicBezTo>
                  <a:cubicBezTo>
                    <a:pt x="135" y="138"/>
                    <a:pt x="137" y="134"/>
                    <a:pt x="139" y="132"/>
                  </a:cubicBezTo>
                  <a:cubicBezTo>
                    <a:pt x="141" y="130"/>
                    <a:pt x="145" y="128"/>
                    <a:pt x="148" y="128"/>
                  </a:cubicBezTo>
                  <a:close/>
                  <a:moveTo>
                    <a:pt x="152" y="138"/>
                  </a:moveTo>
                  <a:cubicBezTo>
                    <a:pt x="152" y="138"/>
                    <a:pt x="152" y="138"/>
                    <a:pt x="152" y="138"/>
                  </a:cubicBezTo>
                  <a:cubicBezTo>
                    <a:pt x="151" y="137"/>
                    <a:pt x="150" y="136"/>
                    <a:pt x="148" y="136"/>
                  </a:cubicBezTo>
                  <a:cubicBezTo>
                    <a:pt x="147" y="136"/>
                    <a:pt x="146" y="137"/>
                    <a:pt x="145" y="138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4" y="139"/>
                    <a:pt x="144" y="140"/>
                    <a:pt x="144" y="141"/>
                  </a:cubicBezTo>
                  <a:cubicBezTo>
                    <a:pt x="144" y="142"/>
                    <a:pt x="144" y="143"/>
                    <a:pt x="145" y="144"/>
                  </a:cubicBezTo>
                  <a:cubicBezTo>
                    <a:pt x="145" y="144"/>
                    <a:pt x="145" y="144"/>
                    <a:pt x="145" y="144"/>
                  </a:cubicBezTo>
                  <a:cubicBezTo>
                    <a:pt x="146" y="145"/>
                    <a:pt x="147" y="146"/>
                    <a:pt x="148" y="146"/>
                  </a:cubicBezTo>
                  <a:cubicBezTo>
                    <a:pt x="150" y="146"/>
                    <a:pt x="151" y="145"/>
                    <a:pt x="152" y="145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3" y="144"/>
                    <a:pt x="153" y="142"/>
                    <a:pt x="153" y="141"/>
                  </a:cubicBezTo>
                  <a:cubicBezTo>
                    <a:pt x="153" y="140"/>
                    <a:pt x="153" y="139"/>
                    <a:pt x="152" y="138"/>
                  </a:cubicBezTo>
                  <a:cubicBezTo>
                    <a:pt x="152" y="138"/>
                    <a:pt x="152" y="138"/>
                    <a:pt x="152" y="138"/>
                  </a:cubicBezTo>
                  <a:close/>
                  <a:moveTo>
                    <a:pt x="37" y="57"/>
                  </a:moveTo>
                  <a:cubicBezTo>
                    <a:pt x="37" y="57"/>
                    <a:pt x="37" y="57"/>
                    <a:pt x="3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21" y="57"/>
                    <a:pt x="125" y="59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31" y="64"/>
                    <a:pt x="132" y="68"/>
                    <a:pt x="132" y="72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2" y="147"/>
                    <a:pt x="131" y="150"/>
                    <a:pt x="128" y="153"/>
                  </a:cubicBezTo>
                  <a:cubicBezTo>
                    <a:pt x="125" y="156"/>
                    <a:pt x="121" y="157"/>
                    <a:pt x="11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3" y="157"/>
                    <a:pt x="29" y="156"/>
                    <a:pt x="26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3" y="150"/>
                    <a:pt x="22" y="147"/>
                    <a:pt x="22" y="14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68"/>
                    <a:pt x="23" y="64"/>
                    <a:pt x="26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9" y="59"/>
                    <a:pt x="33" y="57"/>
                    <a:pt x="37" y="57"/>
                  </a:cubicBezTo>
                  <a:close/>
                  <a:moveTo>
                    <a:pt x="117" y="65"/>
                  </a:moveTo>
                  <a:cubicBezTo>
                    <a:pt x="117" y="65"/>
                    <a:pt x="117" y="65"/>
                    <a:pt x="117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5" y="65"/>
                    <a:pt x="33" y="66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1" y="68"/>
                    <a:pt x="30" y="70"/>
                    <a:pt x="30" y="7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44"/>
                    <a:pt x="31" y="146"/>
                    <a:pt x="32" y="147"/>
                  </a:cubicBezTo>
                  <a:cubicBezTo>
                    <a:pt x="32" y="147"/>
                    <a:pt x="32" y="147"/>
                    <a:pt x="32" y="147"/>
                  </a:cubicBezTo>
                  <a:cubicBezTo>
                    <a:pt x="33" y="148"/>
                    <a:pt x="35" y="149"/>
                    <a:pt x="37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9" y="149"/>
                    <a:pt x="121" y="148"/>
                    <a:pt x="122" y="147"/>
                  </a:cubicBezTo>
                  <a:cubicBezTo>
                    <a:pt x="123" y="146"/>
                    <a:pt x="124" y="144"/>
                    <a:pt x="124" y="14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4" y="70"/>
                    <a:pt x="123" y="69"/>
                    <a:pt x="122" y="67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1" y="66"/>
                    <a:pt x="119" y="65"/>
                    <a:pt x="117" y="65"/>
                  </a:cubicBezTo>
                  <a:close/>
                  <a:moveTo>
                    <a:pt x="26" y="61"/>
                  </a:moveTo>
                  <a:cubicBezTo>
                    <a:pt x="26" y="61"/>
                    <a:pt x="26" y="61"/>
                    <a:pt x="26" y="61"/>
                  </a:cubicBezTo>
                  <a:cubicBezTo>
                    <a:pt x="28" y="60"/>
                    <a:pt x="30" y="60"/>
                    <a:pt x="32" y="61"/>
                  </a:cubicBezTo>
                  <a:cubicBezTo>
                    <a:pt x="26" y="61"/>
                    <a:pt x="26" y="61"/>
                    <a:pt x="26" y="61"/>
                  </a:cubicBezTo>
                  <a:close/>
                  <a:moveTo>
                    <a:pt x="169" y="51"/>
                  </a:moveTo>
                  <a:cubicBezTo>
                    <a:pt x="169" y="51"/>
                    <a:pt x="169" y="51"/>
                    <a:pt x="169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69" y="164"/>
                    <a:pt x="169" y="164"/>
                    <a:pt x="169" y="164"/>
                  </a:cubicBezTo>
                  <a:cubicBezTo>
                    <a:pt x="169" y="51"/>
                    <a:pt x="169" y="51"/>
                    <a:pt x="169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6"/>
          <p:cNvGrpSpPr/>
          <p:nvPr/>
        </p:nvGrpSpPr>
        <p:grpSpPr>
          <a:xfrm>
            <a:off x="2515503" y="2344448"/>
            <a:ext cx="899651" cy="899651"/>
            <a:chOff x="1897626" y="2072621"/>
            <a:chExt cx="899651" cy="899651"/>
          </a:xfrm>
        </p:grpSpPr>
        <p:sp>
          <p:nvSpPr>
            <p:cNvPr id="15" name="椭圆 14"/>
            <p:cNvSpPr/>
            <p:nvPr/>
          </p:nvSpPr>
          <p:spPr>
            <a:xfrm>
              <a:off x="1897626" y="2072621"/>
              <a:ext cx="899651" cy="899651"/>
            </a:xfrm>
            <a:prstGeom prst="ellipse">
              <a:avLst/>
            </a:prstGeom>
            <a:solidFill>
              <a:srgbClr val="748B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>
              <a:off x="2134117" y="2348713"/>
              <a:ext cx="426668" cy="347466"/>
            </a:xfrm>
            <a:custGeom>
              <a:avLst/>
              <a:gdLst>
                <a:gd name="T0" fmla="*/ 20 w 183"/>
                <a:gd name="T1" fmla="*/ 97 h 149"/>
                <a:gd name="T2" fmla="*/ 31 w 183"/>
                <a:gd name="T3" fmla="*/ 118 h 149"/>
                <a:gd name="T4" fmla="*/ 54 w 183"/>
                <a:gd name="T5" fmla="*/ 111 h 149"/>
                <a:gd name="T6" fmla="*/ 92 w 183"/>
                <a:gd name="T7" fmla="*/ 82 h 149"/>
                <a:gd name="T8" fmla="*/ 73 w 183"/>
                <a:gd name="T9" fmla="*/ 97 h 149"/>
                <a:gd name="T10" fmla="*/ 84 w 183"/>
                <a:gd name="T11" fmla="*/ 118 h 149"/>
                <a:gd name="T12" fmla="*/ 99 w 183"/>
                <a:gd name="T13" fmla="*/ 118 h 149"/>
                <a:gd name="T14" fmla="*/ 92 w 183"/>
                <a:gd name="T15" fmla="*/ 82 h 149"/>
                <a:gd name="T16" fmla="*/ 118 w 183"/>
                <a:gd name="T17" fmla="*/ 97 h 149"/>
                <a:gd name="T18" fmla="*/ 120 w 183"/>
                <a:gd name="T19" fmla="*/ 91 h 149"/>
                <a:gd name="T20" fmla="*/ 169 w 183"/>
                <a:gd name="T21" fmla="*/ 88 h 149"/>
                <a:gd name="T22" fmla="*/ 14 w 183"/>
                <a:gd name="T23" fmla="*/ 88 h 149"/>
                <a:gd name="T24" fmla="*/ 65 w 183"/>
                <a:gd name="T25" fmla="*/ 96 h 149"/>
                <a:gd name="T26" fmla="*/ 118 w 183"/>
                <a:gd name="T27" fmla="*/ 105 h 149"/>
                <a:gd name="T28" fmla="*/ 110 w 183"/>
                <a:gd name="T29" fmla="*/ 121 h 149"/>
                <a:gd name="T30" fmla="*/ 117 w 183"/>
                <a:gd name="T31" fmla="*/ 124 h 149"/>
                <a:gd name="T32" fmla="*/ 126 w 183"/>
                <a:gd name="T33" fmla="*/ 121 h 149"/>
                <a:gd name="T34" fmla="*/ 73 w 183"/>
                <a:gd name="T35" fmla="*/ 121 h 149"/>
                <a:gd name="T36" fmla="*/ 65 w 183"/>
                <a:gd name="T37" fmla="*/ 105 h 149"/>
                <a:gd name="T38" fmla="*/ 58 w 183"/>
                <a:gd name="T39" fmla="*/ 121 h 149"/>
                <a:gd name="T40" fmla="*/ 65 w 183"/>
                <a:gd name="T41" fmla="*/ 125 h 149"/>
                <a:gd name="T42" fmla="*/ 158 w 183"/>
                <a:gd name="T43" fmla="*/ 128 h 149"/>
                <a:gd name="T44" fmla="*/ 132 w 183"/>
                <a:gd name="T45" fmla="*/ 128 h 149"/>
                <a:gd name="T46" fmla="*/ 116 w 183"/>
                <a:gd name="T47" fmla="*/ 134 h 149"/>
                <a:gd name="T48" fmla="*/ 114 w 183"/>
                <a:gd name="T49" fmla="*/ 132 h 149"/>
                <a:gd name="T50" fmla="*/ 109 w 183"/>
                <a:gd name="T51" fmla="*/ 129 h 149"/>
                <a:gd name="T52" fmla="*/ 79 w 183"/>
                <a:gd name="T53" fmla="*/ 128 h 149"/>
                <a:gd name="T54" fmla="*/ 62 w 183"/>
                <a:gd name="T55" fmla="*/ 134 h 149"/>
                <a:gd name="T56" fmla="*/ 60 w 183"/>
                <a:gd name="T57" fmla="*/ 132 h 149"/>
                <a:gd name="T58" fmla="*/ 51 w 183"/>
                <a:gd name="T59" fmla="*/ 128 h 149"/>
                <a:gd name="T60" fmla="*/ 19 w 183"/>
                <a:gd name="T61" fmla="*/ 130 h 149"/>
                <a:gd name="T62" fmla="*/ 12 w 183"/>
                <a:gd name="T63" fmla="*/ 138 h 149"/>
                <a:gd name="T64" fmla="*/ 61 w 183"/>
                <a:gd name="T65" fmla="*/ 141 h 149"/>
                <a:gd name="T66" fmla="*/ 114 w 183"/>
                <a:gd name="T67" fmla="*/ 141 h 149"/>
                <a:gd name="T68" fmla="*/ 172 w 183"/>
                <a:gd name="T69" fmla="*/ 141 h 149"/>
                <a:gd name="T70" fmla="*/ 170 w 183"/>
                <a:gd name="T71" fmla="*/ 136 h 149"/>
                <a:gd name="T72" fmla="*/ 166 w 183"/>
                <a:gd name="T73" fmla="*/ 131 h 149"/>
                <a:gd name="T74" fmla="*/ 162 w 183"/>
                <a:gd name="T75" fmla="*/ 129 h 149"/>
                <a:gd name="T76" fmla="*/ 164 w 183"/>
                <a:gd name="T77" fmla="*/ 121 h 149"/>
                <a:gd name="T78" fmla="*/ 170 w 183"/>
                <a:gd name="T79" fmla="*/ 123 h 149"/>
                <a:gd name="T80" fmla="*/ 178 w 183"/>
                <a:gd name="T81" fmla="*/ 132 h 149"/>
                <a:gd name="T82" fmla="*/ 181 w 183"/>
                <a:gd name="T83" fmla="*/ 144 h 149"/>
                <a:gd name="T84" fmla="*/ 176 w 183"/>
                <a:gd name="T85" fmla="*/ 149 h 149"/>
                <a:gd name="T86" fmla="*/ 114 w 183"/>
                <a:gd name="T87" fmla="*/ 149 h 149"/>
                <a:gd name="T88" fmla="*/ 61 w 183"/>
                <a:gd name="T89" fmla="*/ 149 h 149"/>
                <a:gd name="T90" fmla="*/ 7 w 183"/>
                <a:gd name="T91" fmla="*/ 149 h 149"/>
                <a:gd name="T92" fmla="*/ 3 w 183"/>
                <a:gd name="T93" fmla="*/ 142 h 149"/>
                <a:gd name="T94" fmla="*/ 7 w 183"/>
                <a:gd name="T95" fmla="*/ 130 h 149"/>
                <a:gd name="T96" fmla="*/ 16 w 183"/>
                <a:gd name="T97" fmla="*/ 116 h 149"/>
                <a:gd name="T98" fmla="*/ 7 w 183"/>
                <a:gd name="T99" fmla="*/ 109 h 149"/>
                <a:gd name="T100" fmla="*/ 0 w 183"/>
                <a:gd name="T101" fmla="*/ 7 h 149"/>
                <a:gd name="T102" fmla="*/ 176 w 183"/>
                <a:gd name="T103" fmla="*/ 0 h 149"/>
                <a:gd name="T104" fmla="*/ 183 w 183"/>
                <a:gd name="T105" fmla="*/ 102 h 149"/>
                <a:gd name="T106" fmla="*/ 171 w 183"/>
                <a:gd name="T107" fmla="*/ 109 h 149"/>
                <a:gd name="T108" fmla="*/ 145 w 183"/>
                <a:gd name="T109" fmla="*/ 82 h 149"/>
                <a:gd name="T110" fmla="*/ 127 w 183"/>
                <a:gd name="T111" fmla="*/ 97 h 149"/>
                <a:gd name="T112" fmla="*/ 138 w 183"/>
                <a:gd name="T113" fmla="*/ 118 h 149"/>
                <a:gd name="T114" fmla="*/ 153 w 183"/>
                <a:gd name="T115" fmla="*/ 118 h 149"/>
                <a:gd name="T116" fmla="*/ 145 w 183"/>
                <a:gd name="T117" fmla="*/ 8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3" h="149">
                  <a:moveTo>
                    <a:pt x="38" y="82"/>
                  </a:moveTo>
                  <a:cubicBezTo>
                    <a:pt x="31" y="82"/>
                    <a:pt x="24" y="87"/>
                    <a:pt x="21" y="94"/>
                  </a:cubicBezTo>
                  <a:cubicBezTo>
                    <a:pt x="20" y="95"/>
                    <a:pt x="20" y="96"/>
                    <a:pt x="20" y="97"/>
                  </a:cubicBezTo>
                  <a:cubicBezTo>
                    <a:pt x="20" y="98"/>
                    <a:pt x="19" y="100"/>
                    <a:pt x="19" y="101"/>
                  </a:cubicBezTo>
                  <a:cubicBezTo>
                    <a:pt x="19" y="105"/>
                    <a:pt x="21" y="108"/>
                    <a:pt x="23" y="111"/>
                  </a:cubicBezTo>
                  <a:cubicBezTo>
                    <a:pt x="25" y="114"/>
                    <a:pt x="27" y="117"/>
                    <a:pt x="31" y="118"/>
                  </a:cubicBezTo>
                  <a:cubicBezTo>
                    <a:pt x="33" y="119"/>
                    <a:pt x="36" y="120"/>
                    <a:pt x="38" y="120"/>
                  </a:cubicBezTo>
                  <a:cubicBezTo>
                    <a:pt x="41" y="120"/>
                    <a:pt x="43" y="119"/>
                    <a:pt x="45" y="118"/>
                  </a:cubicBezTo>
                  <a:cubicBezTo>
                    <a:pt x="49" y="117"/>
                    <a:pt x="52" y="114"/>
                    <a:pt x="54" y="111"/>
                  </a:cubicBezTo>
                  <a:cubicBezTo>
                    <a:pt x="56" y="108"/>
                    <a:pt x="57" y="105"/>
                    <a:pt x="57" y="101"/>
                  </a:cubicBezTo>
                  <a:cubicBezTo>
                    <a:pt x="57" y="91"/>
                    <a:pt x="48" y="82"/>
                    <a:pt x="38" y="82"/>
                  </a:cubicBezTo>
                  <a:close/>
                  <a:moveTo>
                    <a:pt x="92" y="82"/>
                  </a:moveTo>
                  <a:cubicBezTo>
                    <a:pt x="92" y="82"/>
                    <a:pt x="92" y="82"/>
                    <a:pt x="92" y="82"/>
                  </a:cubicBezTo>
                  <a:cubicBezTo>
                    <a:pt x="84" y="82"/>
                    <a:pt x="77" y="87"/>
                    <a:pt x="74" y="94"/>
                  </a:cubicBezTo>
                  <a:cubicBezTo>
                    <a:pt x="74" y="95"/>
                    <a:pt x="74" y="96"/>
                    <a:pt x="73" y="97"/>
                  </a:cubicBezTo>
                  <a:cubicBezTo>
                    <a:pt x="73" y="98"/>
                    <a:pt x="73" y="100"/>
                    <a:pt x="73" y="101"/>
                  </a:cubicBezTo>
                  <a:cubicBezTo>
                    <a:pt x="73" y="105"/>
                    <a:pt x="74" y="108"/>
                    <a:pt x="76" y="111"/>
                  </a:cubicBezTo>
                  <a:cubicBezTo>
                    <a:pt x="78" y="114"/>
                    <a:pt x="81" y="117"/>
                    <a:pt x="84" y="118"/>
                  </a:cubicBezTo>
                  <a:cubicBezTo>
                    <a:pt x="87" y="119"/>
                    <a:pt x="89" y="120"/>
                    <a:pt x="92" y="120"/>
                  </a:cubicBezTo>
                  <a:cubicBezTo>
                    <a:pt x="94" y="120"/>
                    <a:pt x="97" y="119"/>
                    <a:pt x="99" y="118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103" y="117"/>
                    <a:pt x="105" y="114"/>
                    <a:pt x="107" y="111"/>
                  </a:cubicBezTo>
                  <a:cubicBezTo>
                    <a:pt x="109" y="108"/>
                    <a:pt x="110" y="105"/>
                    <a:pt x="110" y="101"/>
                  </a:cubicBezTo>
                  <a:cubicBezTo>
                    <a:pt x="110" y="91"/>
                    <a:pt x="102" y="82"/>
                    <a:pt x="92" y="82"/>
                  </a:cubicBezTo>
                  <a:close/>
                  <a:moveTo>
                    <a:pt x="92" y="74"/>
                  </a:moveTo>
                  <a:cubicBezTo>
                    <a:pt x="92" y="74"/>
                    <a:pt x="92" y="74"/>
                    <a:pt x="92" y="74"/>
                  </a:cubicBezTo>
                  <a:cubicBezTo>
                    <a:pt x="105" y="74"/>
                    <a:pt x="116" y="84"/>
                    <a:pt x="118" y="97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94"/>
                    <a:pt x="119" y="92"/>
                    <a:pt x="120" y="91"/>
                  </a:cubicBezTo>
                  <a:cubicBezTo>
                    <a:pt x="124" y="80"/>
                    <a:pt x="134" y="74"/>
                    <a:pt x="145" y="74"/>
                  </a:cubicBezTo>
                  <a:cubicBezTo>
                    <a:pt x="153" y="74"/>
                    <a:pt x="160" y="77"/>
                    <a:pt x="164" y="82"/>
                  </a:cubicBezTo>
                  <a:cubicBezTo>
                    <a:pt x="166" y="84"/>
                    <a:pt x="168" y="86"/>
                    <a:pt x="169" y="88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9" y="80"/>
                    <a:pt x="28" y="74"/>
                    <a:pt x="38" y="74"/>
                  </a:cubicBezTo>
                  <a:cubicBezTo>
                    <a:pt x="51" y="74"/>
                    <a:pt x="63" y="84"/>
                    <a:pt x="65" y="97"/>
                  </a:cubicBezTo>
                  <a:cubicBezTo>
                    <a:pt x="65" y="96"/>
                    <a:pt x="65" y="96"/>
                    <a:pt x="65" y="96"/>
                  </a:cubicBezTo>
                  <a:cubicBezTo>
                    <a:pt x="65" y="94"/>
                    <a:pt x="66" y="92"/>
                    <a:pt x="67" y="91"/>
                  </a:cubicBezTo>
                  <a:cubicBezTo>
                    <a:pt x="71" y="80"/>
                    <a:pt x="81" y="74"/>
                    <a:pt x="92" y="74"/>
                  </a:cubicBezTo>
                  <a:close/>
                  <a:moveTo>
                    <a:pt x="118" y="105"/>
                  </a:moveTo>
                  <a:cubicBezTo>
                    <a:pt x="118" y="105"/>
                    <a:pt x="118" y="105"/>
                    <a:pt x="118" y="105"/>
                  </a:cubicBezTo>
                  <a:cubicBezTo>
                    <a:pt x="118" y="109"/>
                    <a:pt x="116" y="113"/>
                    <a:pt x="114" y="116"/>
                  </a:cubicBezTo>
                  <a:cubicBezTo>
                    <a:pt x="113" y="118"/>
                    <a:pt x="112" y="119"/>
                    <a:pt x="110" y="121"/>
                  </a:cubicBezTo>
                  <a:cubicBezTo>
                    <a:pt x="111" y="121"/>
                    <a:pt x="111" y="121"/>
                    <a:pt x="111" y="121"/>
                  </a:cubicBezTo>
                  <a:cubicBezTo>
                    <a:pt x="111" y="121"/>
                    <a:pt x="111" y="121"/>
                    <a:pt x="111" y="121"/>
                  </a:cubicBezTo>
                  <a:cubicBezTo>
                    <a:pt x="113" y="121"/>
                    <a:pt x="115" y="122"/>
                    <a:pt x="117" y="124"/>
                  </a:cubicBezTo>
                  <a:cubicBezTo>
                    <a:pt x="118" y="124"/>
                    <a:pt x="118" y="124"/>
                    <a:pt x="118" y="125"/>
                  </a:cubicBezTo>
                  <a:cubicBezTo>
                    <a:pt x="120" y="123"/>
                    <a:pt x="121" y="123"/>
                    <a:pt x="123" y="122"/>
                  </a:cubicBezTo>
                  <a:cubicBezTo>
                    <a:pt x="124" y="121"/>
                    <a:pt x="125" y="121"/>
                    <a:pt x="126" y="121"/>
                  </a:cubicBezTo>
                  <a:cubicBezTo>
                    <a:pt x="125" y="119"/>
                    <a:pt x="124" y="118"/>
                    <a:pt x="123" y="116"/>
                  </a:cubicBezTo>
                  <a:cubicBezTo>
                    <a:pt x="121" y="113"/>
                    <a:pt x="119" y="109"/>
                    <a:pt x="118" y="105"/>
                  </a:cubicBezTo>
                  <a:close/>
                  <a:moveTo>
                    <a:pt x="73" y="121"/>
                  </a:moveTo>
                  <a:cubicBezTo>
                    <a:pt x="73" y="121"/>
                    <a:pt x="73" y="121"/>
                    <a:pt x="73" y="121"/>
                  </a:cubicBezTo>
                  <a:cubicBezTo>
                    <a:pt x="72" y="119"/>
                    <a:pt x="70" y="118"/>
                    <a:pt x="69" y="116"/>
                  </a:cubicBezTo>
                  <a:cubicBezTo>
                    <a:pt x="67" y="113"/>
                    <a:pt x="66" y="109"/>
                    <a:pt x="65" y="105"/>
                  </a:cubicBezTo>
                  <a:cubicBezTo>
                    <a:pt x="64" y="109"/>
                    <a:pt x="63" y="113"/>
                    <a:pt x="61" y="116"/>
                  </a:cubicBezTo>
                  <a:cubicBezTo>
                    <a:pt x="60" y="118"/>
                    <a:pt x="58" y="119"/>
                    <a:pt x="57" y="121"/>
                  </a:cubicBezTo>
                  <a:cubicBezTo>
                    <a:pt x="58" y="121"/>
                    <a:pt x="58" y="121"/>
                    <a:pt x="58" y="121"/>
                  </a:cubicBezTo>
                  <a:cubicBezTo>
                    <a:pt x="58" y="121"/>
                    <a:pt x="58" y="121"/>
                    <a:pt x="58" y="121"/>
                  </a:cubicBezTo>
                  <a:cubicBezTo>
                    <a:pt x="60" y="121"/>
                    <a:pt x="62" y="122"/>
                    <a:pt x="63" y="124"/>
                  </a:cubicBezTo>
                  <a:cubicBezTo>
                    <a:pt x="64" y="124"/>
                    <a:pt x="65" y="124"/>
                    <a:pt x="65" y="125"/>
                  </a:cubicBezTo>
                  <a:cubicBezTo>
                    <a:pt x="66" y="123"/>
                    <a:pt x="68" y="123"/>
                    <a:pt x="69" y="122"/>
                  </a:cubicBezTo>
                  <a:cubicBezTo>
                    <a:pt x="71" y="121"/>
                    <a:pt x="72" y="121"/>
                    <a:pt x="73" y="121"/>
                  </a:cubicBezTo>
                  <a:close/>
                  <a:moveTo>
                    <a:pt x="158" y="128"/>
                  </a:moveTo>
                  <a:cubicBezTo>
                    <a:pt x="158" y="128"/>
                    <a:pt x="158" y="128"/>
                    <a:pt x="158" y="128"/>
                  </a:cubicBezTo>
                  <a:cubicBezTo>
                    <a:pt x="145" y="128"/>
                    <a:pt x="145" y="128"/>
                    <a:pt x="145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0" y="128"/>
                    <a:pt x="128" y="129"/>
                    <a:pt x="126" y="130"/>
                  </a:cubicBezTo>
                  <a:cubicBezTo>
                    <a:pt x="125" y="130"/>
                    <a:pt x="123" y="132"/>
                    <a:pt x="122" y="133"/>
                  </a:cubicBezTo>
                  <a:cubicBezTo>
                    <a:pt x="120" y="135"/>
                    <a:pt x="118" y="135"/>
                    <a:pt x="116" y="134"/>
                  </a:cubicBezTo>
                  <a:cubicBezTo>
                    <a:pt x="115" y="133"/>
                    <a:pt x="115" y="133"/>
                    <a:pt x="115" y="133"/>
                  </a:cubicBezTo>
                  <a:cubicBezTo>
                    <a:pt x="115" y="133"/>
                    <a:pt x="114" y="132"/>
                    <a:pt x="114" y="132"/>
                  </a:cubicBezTo>
                  <a:cubicBezTo>
                    <a:pt x="114" y="132"/>
                    <a:pt x="114" y="132"/>
                    <a:pt x="114" y="132"/>
                  </a:cubicBezTo>
                  <a:cubicBezTo>
                    <a:pt x="113" y="131"/>
                    <a:pt x="113" y="131"/>
                    <a:pt x="112" y="131"/>
                  </a:cubicBezTo>
                  <a:cubicBezTo>
                    <a:pt x="111" y="130"/>
                    <a:pt x="110" y="129"/>
                    <a:pt x="109" y="129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107" y="128"/>
                    <a:pt x="106" y="128"/>
                    <a:pt x="105" y="128"/>
                  </a:cubicBezTo>
                  <a:cubicBezTo>
                    <a:pt x="92" y="128"/>
                    <a:pt x="92" y="128"/>
                    <a:pt x="92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7" y="128"/>
                    <a:pt x="75" y="129"/>
                    <a:pt x="73" y="130"/>
                  </a:cubicBezTo>
                  <a:cubicBezTo>
                    <a:pt x="71" y="130"/>
                    <a:pt x="69" y="132"/>
                    <a:pt x="68" y="133"/>
                  </a:cubicBezTo>
                  <a:cubicBezTo>
                    <a:pt x="67" y="135"/>
                    <a:pt x="64" y="135"/>
                    <a:pt x="62" y="134"/>
                  </a:cubicBezTo>
                  <a:cubicBezTo>
                    <a:pt x="62" y="133"/>
                    <a:pt x="62" y="133"/>
                    <a:pt x="61" y="133"/>
                  </a:cubicBezTo>
                  <a:cubicBezTo>
                    <a:pt x="61" y="133"/>
                    <a:pt x="61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60" y="131"/>
                    <a:pt x="59" y="131"/>
                    <a:pt x="59" y="131"/>
                  </a:cubicBezTo>
                  <a:cubicBezTo>
                    <a:pt x="58" y="130"/>
                    <a:pt x="56" y="129"/>
                    <a:pt x="55" y="129"/>
                  </a:cubicBezTo>
                  <a:cubicBezTo>
                    <a:pt x="54" y="128"/>
                    <a:pt x="52" y="128"/>
                    <a:pt x="51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3" y="128"/>
                    <a:pt x="21" y="129"/>
                    <a:pt x="19" y="130"/>
                  </a:cubicBezTo>
                  <a:cubicBezTo>
                    <a:pt x="17" y="131"/>
                    <a:pt x="15" y="133"/>
                    <a:pt x="14" y="134"/>
                  </a:cubicBezTo>
                  <a:cubicBezTo>
                    <a:pt x="13" y="136"/>
                    <a:pt x="12" y="137"/>
                    <a:pt x="12" y="138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2" y="139"/>
                    <a:pt x="11" y="140"/>
                    <a:pt x="11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72" y="141"/>
                    <a:pt x="172" y="141"/>
                    <a:pt x="172" y="141"/>
                  </a:cubicBezTo>
                  <a:cubicBezTo>
                    <a:pt x="172" y="140"/>
                    <a:pt x="172" y="139"/>
                    <a:pt x="172" y="139"/>
                  </a:cubicBezTo>
                  <a:cubicBezTo>
                    <a:pt x="172" y="139"/>
                    <a:pt x="172" y="139"/>
                    <a:pt x="172" y="139"/>
                  </a:cubicBezTo>
                  <a:cubicBezTo>
                    <a:pt x="171" y="138"/>
                    <a:pt x="171" y="137"/>
                    <a:pt x="170" y="136"/>
                  </a:cubicBezTo>
                  <a:cubicBezTo>
                    <a:pt x="170" y="135"/>
                    <a:pt x="169" y="134"/>
                    <a:pt x="169" y="133"/>
                  </a:cubicBezTo>
                  <a:cubicBezTo>
                    <a:pt x="168" y="133"/>
                    <a:pt x="168" y="133"/>
                    <a:pt x="168" y="133"/>
                  </a:cubicBezTo>
                  <a:cubicBezTo>
                    <a:pt x="168" y="132"/>
                    <a:pt x="167" y="131"/>
                    <a:pt x="166" y="131"/>
                  </a:cubicBezTo>
                  <a:cubicBezTo>
                    <a:pt x="166" y="130"/>
                    <a:pt x="166" y="130"/>
                    <a:pt x="166" y="130"/>
                  </a:cubicBezTo>
                  <a:cubicBezTo>
                    <a:pt x="165" y="130"/>
                    <a:pt x="164" y="129"/>
                    <a:pt x="162" y="129"/>
                  </a:cubicBezTo>
                  <a:cubicBezTo>
                    <a:pt x="162" y="129"/>
                    <a:pt x="162" y="129"/>
                    <a:pt x="162" y="129"/>
                  </a:cubicBezTo>
                  <a:cubicBezTo>
                    <a:pt x="161" y="128"/>
                    <a:pt x="160" y="128"/>
                    <a:pt x="158" y="128"/>
                  </a:cubicBezTo>
                  <a:close/>
                  <a:moveTo>
                    <a:pt x="164" y="121"/>
                  </a:moveTo>
                  <a:cubicBezTo>
                    <a:pt x="164" y="121"/>
                    <a:pt x="164" y="121"/>
                    <a:pt x="164" y="121"/>
                  </a:cubicBezTo>
                  <a:cubicBezTo>
                    <a:pt x="165" y="121"/>
                    <a:pt x="165" y="121"/>
                    <a:pt x="165" y="121"/>
                  </a:cubicBezTo>
                  <a:cubicBezTo>
                    <a:pt x="165" y="121"/>
                    <a:pt x="165" y="121"/>
                    <a:pt x="165" y="121"/>
                  </a:cubicBezTo>
                  <a:cubicBezTo>
                    <a:pt x="167" y="121"/>
                    <a:pt x="169" y="122"/>
                    <a:pt x="170" y="123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2" y="125"/>
                    <a:pt x="174" y="126"/>
                    <a:pt x="175" y="127"/>
                  </a:cubicBezTo>
                  <a:cubicBezTo>
                    <a:pt x="176" y="128"/>
                    <a:pt x="177" y="130"/>
                    <a:pt x="178" y="132"/>
                  </a:cubicBezTo>
                  <a:cubicBezTo>
                    <a:pt x="179" y="133"/>
                    <a:pt x="180" y="135"/>
                    <a:pt x="180" y="137"/>
                  </a:cubicBezTo>
                  <a:cubicBezTo>
                    <a:pt x="180" y="139"/>
                    <a:pt x="181" y="140"/>
                    <a:pt x="181" y="142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181" y="145"/>
                    <a:pt x="181" y="145"/>
                    <a:pt x="181" y="145"/>
                  </a:cubicBezTo>
                  <a:cubicBezTo>
                    <a:pt x="181" y="145"/>
                    <a:pt x="181" y="145"/>
                    <a:pt x="181" y="145"/>
                  </a:cubicBezTo>
                  <a:cubicBezTo>
                    <a:pt x="181" y="147"/>
                    <a:pt x="179" y="149"/>
                    <a:pt x="176" y="149"/>
                  </a:cubicBezTo>
                  <a:cubicBezTo>
                    <a:pt x="145" y="149"/>
                    <a:pt x="145" y="149"/>
                    <a:pt x="145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14" y="149"/>
                    <a:pt x="114" y="149"/>
                    <a:pt x="114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5" y="149"/>
                    <a:pt x="3" y="147"/>
                    <a:pt x="3" y="145"/>
                  </a:cubicBezTo>
                  <a:cubicBezTo>
                    <a:pt x="3" y="144"/>
                    <a:pt x="3" y="144"/>
                    <a:pt x="3" y="144"/>
                  </a:cubicBezTo>
                  <a:cubicBezTo>
                    <a:pt x="3" y="142"/>
                    <a:pt x="3" y="142"/>
                    <a:pt x="3" y="142"/>
                  </a:cubicBezTo>
                  <a:cubicBezTo>
                    <a:pt x="3" y="140"/>
                    <a:pt x="3" y="138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4"/>
                    <a:pt x="5" y="132"/>
                    <a:pt x="7" y="130"/>
                  </a:cubicBezTo>
                  <a:cubicBezTo>
                    <a:pt x="9" y="127"/>
                    <a:pt x="11" y="124"/>
                    <a:pt x="15" y="122"/>
                  </a:cubicBezTo>
                  <a:cubicBezTo>
                    <a:pt x="16" y="122"/>
                    <a:pt x="18" y="121"/>
                    <a:pt x="19" y="121"/>
                  </a:cubicBezTo>
                  <a:cubicBezTo>
                    <a:pt x="18" y="119"/>
                    <a:pt x="17" y="118"/>
                    <a:pt x="16" y="116"/>
                  </a:cubicBezTo>
                  <a:cubicBezTo>
                    <a:pt x="14" y="114"/>
                    <a:pt x="13" y="111"/>
                    <a:pt x="12" y="109"/>
                  </a:cubicBezTo>
                  <a:cubicBezTo>
                    <a:pt x="12" y="109"/>
                    <a:pt x="11" y="109"/>
                    <a:pt x="11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3" y="109"/>
                    <a:pt x="0" y="106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0" y="0"/>
                    <a:pt x="183" y="3"/>
                    <a:pt x="183" y="7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3" y="102"/>
                    <a:pt x="183" y="102"/>
                    <a:pt x="183" y="102"/>
                  </a:cubicBezTo>
                  <a:cubicBezTo>
                    <a:pt x="183" y="106"/>
                    <a:pt x="180" y="109"/>
                    <a:pt x="176" y="109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0" y="111"/>
                    <a:pt x="169" y="114"/>
                    <a:pt x="168" y="116"/>
                  </a:cubicBezTo>
                  <a:cubicBezTo>
                    <a:pt x="167" y="118"/>
                    <a:pt x="166" y="119"/>
                    <a:pt x="164" y="121"/>
                  </a:cubicBezTo>
                  <a:close/>
                  <a:moveTo>
                    <a:pt x="145" y="82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36" y="82"/>
                    <a:pt x="129" y="89"/>
                    <a:pt x="127" y="9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27" y="99"/>
                    <a:pt x="127" y="100"/>
                    <a:pt x="127" y="101"/>
                  </a:cubicBezTo>
                  <a:cubicBezTo>
                    <a:pt x="127" y="105"/>
                    <a:pt x="128" y="108"/>
                    <a:pt x="130" y="111"/>
                  </a:cubicBezTo>
                  <a:cubicBezTo>
                    <a:pt x="132" y="114"/>
                    <a:pt x="135" y="117"/>
                    <a:pt x="138" y="118"/>
                  </a:cubicBezTo>
                  <a:cubicBezTo>
                    <a:pt x="140" y="119"/>
                    <a:pt x="143" y="120"/>
                    <a:pt x="145" y="120"/>
                  </a:cubicBezTo>
                  <a:cubicBezTo>
                    <a:pt x="148" y="120"/>
                    <a:pt x="150" y="119"/>
                    <a:pt x="152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6" y="117"/>
                    <a:pt x="159" y="114"/>
                    <a:pt x="161" y="111"/>
                  </a:cubicBezTo>
                  <a:cubicBezTo>
                    <a:pt x="163" y="108"/>
                    <a:pt x="164" y="105"/>
                    <a:pt x="164" y="101"/>
                  </a:cubicBezTo>
                  <a:cubicBezTo>
                    <a:pt x="164" y="91"/>
                    <a:pt x="156" y="82"/>
                    <a:pt x="145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8"/>
          <p:cNvGrpSpPr/>
          <p:nvPr/>
        </p:nvGrpSpPr>
        <p:grpSpPr>
          <a:xfrm>
            <a:off x="5460227" y="1882615"/>
            <a:ext cx="1361488" cy="1361484"/>
            <a:chOff x="5415256" y="1841705"/>
            <a:chExt cx="1361488" cy="1361484"/>
          </a:xfrm>
        </p:grpSpPr>
        <p:sp>
          <p:nvSpPr>
            <p:cNvPr id="18" name="椭圆 17"/>
            <p:cNvSpPr/>
            <p:nvPr/>
          </p:nvSpPr>
          <p:spPr>
            <a:xfrm>
              <a:off x="5415256" y="1841705"/>
              <a:ext cx="1361488" cy="1361484"/>
            </a:xfrm>
            <a:prstGeom prst="ellipse">
              <a:avLst/>
            </a:prstGeom>
            <a:solidFill>
              <a:srgbClr val="576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51"/>
            <p:cNvSpPr>
              <a:spLocks noEditPoints="1"/>
            </p:cNvSpPr>
            <p:nvPr/>
          </p:nvSpPr>
          <p:spPr bwMode="auto">
            <a:xfrm>
              <a:off x="5881388" y="2356379"/>
              <a:ext cx="429223" cy="332135"/>
            </a:xfrm>
            <a:custGeom>
              <a:avLst/>
              <a:gdLst>
                <a:gd name="T0" fmla="*/ 102 w 184"/>
                <a:gd name="T1" fmla="*/ 35 h 142"/>
                <a:gd name="T2" fmla="*/ 139 w 184"/>
                <a:gd name="T3" fmla="*/ 40 h 142"/>
                <a:gd name="T4" fmla="*/ 144 w 184"/>
                <a:gd name="T5" fmla="*/ 91 h 142"/>
                <a:gd name="T6" fmla="*/ 129 w 184"/>
                <a:gd name="T7" fmla="*/ 106 h 142"/>
                <a:gd name="T8" fmla="*/ 95 w 184"/>
                <a:gd name="T9" fmla="*/ 99 h 142"/>
                <a:gd name="T10" fmla="*/ 95 w 184"/>
                <a:gd name="T11" fmla="*/ 43 h 142"/>
                <a:gd name="T12" fmla="*/ 33 w 184"/>
                <a:gd name="T13" fmla="*/ 0 h 142"/>
                <a:gd name="T14" fmla="*/ 151 w 184"/>
                <a:gd name="T15" fmla="*/ 0 h 142"/>
                <a:gd name="T16" fmla="*/ 184 w 184"/>
                <a:gd name="T17" fmla="*/ 109 h 142"/>
                <a:gd name="T18" fmla="*/ 33 w 184"/>
                <a:gd name="T19" fmla="*/ 142 h 142"/>
                <a:gd name="T20" fmla="*/ 0 w 184"/>
                <a:gd name="T21" fmla="*/ 32 h 142"/>
                <a:gd name="T22" fmla="*/ 151 w 184"/>
                <a:gd name="T23" fmla="*/ 14 h 142"/>
                <a:gd name="T24" fmla="*/ 33 w 184"/>
                <a:gd name="T25" fmla="*/ 14 h 142"/>
                <a:gd name="T26" fmla="*/ 14 w 184"/>
                <a:gd name="T27" fmla="*/ 109 h 142"/>
                <a:gd name="T28" fmla="*/ 151 w 184"/>
                <a:gd name="T29" fmla="*/ 128 h 142"/>
                <a:gd name="T30" fmla="*/ 170 w 184"/>
                <a:gd name="T31" fmla="*/ 32 h 142"/>
                <a:gd name="T32" fmla="*/ 129 w 184"/>
                <a:gd name="T33" fmla="*/ 50 h 142"/>
                <a:gd name="T34" fmla="*/ 109 w 184"/>
                <a:gd name="T35" fmla="*/ 50 h 142"/>
                <a:gd name="T36" fmla="*/ 129 w 184"/>
                <a:gd name="T37" fmla="*/ 92 h 142"/>
                <a:gd name="T38" fmla="*/ 130 w 184"/>
                <a:gd name="T39" fmla="*/ 91 h 142"/>
                <a:gd name="T40" fmla="*/ 129 w 184"/>
                <a:gd name="T41" fmla="*/ 50 h 142"/>
                <a:gd name="T42" fmla="*/ 56 w 184"/>
                <a:gd name="T43" fmla="*/ 56 h 142"/>
                <a:gd name="T44" fmla="*/ 49 w 184"/>
                <a:gd name="T45" fmla="*/ 63 h 142"/>
                <a:gd name="T46" fmla="*/ 48 w 184"/>
                <a:gd name="T47" fmla="*/ 41 h 142"/>
                <a:gd name="T48" fmla="*/ 79 w 184"/>
                <a:gd name="T49" fmla="*/ 41 h 142"/>
                <a:gd name="T50" fmla="*/ 80 w 184"/>
                <a:gd name="T51" fmla="*/ 69 h 142"/>
                <a:gd name="T52" fmla="*/ 80 w 184"/>
                <a:gd name="T53" fmla="*/ 100 h 142"/>
                <a:gd name="T54" fmla="*/ 47 w 184"/>
                <a:gd name="T55" fmla="*/ 100 h 142"/>
                <a:gd name="T56" fmla="*/ 47 w 184"/>
                <a:gd name="T57" fmla="*/ 77 h 142"/>
                <a:gd name="T58" fmla="*/ 57 w 184"/>
                <a:gd name="T59" fmla="*/ 89 h 142"/>
                <a:gd name="T60" fmla="*/ 70 w 184"/>
                <a:gd name="T61" fmla="*/ 89 h 142"/>
                <a:gd name="T62" fmla="*/ 70 w 184"/>
                <a:gd name="T63" fmla="*/ 79 h 142"/>
                <a:gd name="T64" fmla="*/ 64 w 184"/>
                <a:gd name="T65" fmla="*/ 76 h 142"/>
                <a:gd name="T66" fmla="*/ 64 w 184"/>
                <a:gd name="T67" fmla="*/ 62 h 142"/>
                <a:gd name="T68" fmla="*/ 71 w 184"/>
                <a:gd name="T69" fmla="*/ 56 h 142"/>
                <a:gd name="T70" fmla="*/ 64 w 184"/>
                <a:gd name="T71" fmla="*/ 50 h 142"/>
                <a:gd name="T72" fmla="*/ 56 w 184"/>
                <a:gd name="T73" fmla="*/ 5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4" h="142">
                  <a:moveTo>
                    <a:pt x="102" y="35"/>
                  </a:moveTo>
                  <a:cubicBezTo>
                    <a:pt x="102" y="35"/>
                    <a:pt x="102" y="35"/>
                    <a:pt x="102" y="35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33" y="35"/>
                    <a:pt x="137" y="37"/>
                    <a:pt x="139" y="40"/>
                  </a:cubicBezTo>
                  <a:cubicBezTo>
                    <a:pt x="142" y="43"/>
                    <a:pt x="144" y="46"/>
                    <a:pt x="144" y="50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5"/>
                    <a:pt x="142" y="99"/>
                    <a:pt x="139" y="102"/>
                  </a:cubicBezTo>
                  <a:cubicBezTo>
                    <a:pt x="137" y="104"/>
                    <a:pt x="133" y="106"/>
                    <a:pt x="129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98" y="106"/>
                    <a:pt x="95" y="103"/>
                    <a:pt x="95" y="99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39"/>
                    <a:pt x="98" y="35"/>
                    <a:pt x="102" y="35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9" y="0"/>
                    <a:pt x="184" y="14"/>
                    <a:pt x="184" y="32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127"/>
                    <a:pt x="169" y="142"/>
                    <a:pt x="151" y="142"/>
                  </a:cubicBezTo>
                  <a:cubicBezTo>
                    <a:pt x="33" y="142"/>
                    <a:pt x="33" y="142"/>
                    <a:pt x="33" y="142"/>
                  </a:cubicBezTo>
                  <a:cubicBezTo>
                    <a:pt x="15" y="142"/>
                    <a:pt x="0" y="127"/>
                    <a:pt x="0" y="10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lose/>
                  <a:moveTo>
                    <a:pt x="151" y="14"/>
                  </a:moveTo>
                  <a:cubicBezTo>
                    <a:pt x="151" y="14"/>
                    <a:pt x="151" y="14"/>
                    <a:pt x="15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3" y="14"/>
                    <a:pt x="14" y="22"/>
                    <a:pt x="14" y="32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19"/>
                    <a:pt x="23" y="128"/>
                    <a:pt x="33" y="128"/>
                  </a:cubicBezTo>
                  <a:cubicBezTo>
                    <a:pt x="151" y="128"/>
                    <a:pt x="151" y="128"/>
                    <a:pt x="151" y="128"/>
                  </a:cubicBezTo>
                  <a:cubicBezTo>
                    <a:pt x="161" y="128"/>
                    <a:pt x="170" y="119"/>
                    <a:pt x="170" y="109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22"/>
                    <a:pt x="161" y="14"/>
                    <a:pt x="151" y="14"/>
                  </a:cubicBezTo>
                  <a:close/>
                  <a:moveTo>
                    <a:pt x="129" y="50"/>
                  </a:moveTo>
                  <a:cubicBezTo>
                    <a:pt x="129" y="50"/>
                    <a:pt x="129" y="50"/>
                    <a:pt x="129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30" y="92"/>
                    <a:pt x="130" y="91"/>
                    <a:pt x="130" y="91"/>
                  </a:cubicBezTo>
                  <a:cubicBezTo>
                    <a:pt x="130" y="50"/>
                    <a:pt x="130" y="50"/>
                    <a:pt x="130" y="50"/>
                  </a:cubicBezTo>
                  <a:cubicBezTo>
                    <a:pt x="130" y="50"/>
                    <a:pt x="130" y="50"/>
                    <a:pt x="129" y="50"/>
                  </a:cubicBezTo>
                  <a:cubicBezTo>
                    <a:pt x="129" y="50"/>
                    <a:pt x="129" y="50"/>
                    <a:pt x="129" y="50"/>
                  </a:cubicBezTo>
                  <a:close/>
                  <a:moveTo>
                    <a:pt x="5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60"/>
                    <a:pt x="53" y="63"/>
                    <a:pt x="49" y="63"/>
                  </a:cubicBezTo>
                  <a:cubicBezTo>
                    <a:pt x="45" y="63"/>
                    <a:pt x="42" y="60"/>
                    <a:pt x="42" y="56"/>
                  </a:cubicBezTo>
                  <a:cubicBezTo>
                    <a:pt x="42" y="50"/>
                    <a:pt x="44" y="45"/>
                    <a:pt x="48" y="41"/>
                  </a:cubicBezTo>
                  <a:cubicBezTo>
                    <a:pt x="52" y="38"/>
                    <a:pt x="58" y="35"/>
                    <a:pt x="64" y="35"/>
                  </a:cubicBezTo>
                  <a:cubicBezTo>
                    <a:pt x="69" y="35"/>
                    <a:pt x="75" y="38"/>
                    <a:pt x="79" y="41"/>
                  </a:cubicBezTo>
                  <a:cubicBezTo>
                    <a:pt x="83" y="45"/>
                    <a:pt x="85" y="50"/>
                    <a:pt x="85" y="56"/>
                  </a:cubicBezTo>
                  <a:cubicBezTo>
                    <a:pt x="85" y="61"/>
                    <a:pt x="84" y="65"/>
                    <a:pt x="80" y="69"/>
                  </a:cubicBezTo>
                  <a:cubicBezTo>
                    <a:pt x="85" y="73"/>
                    <a:pt x="87" y="78"/>
                    <a:pt x="87" y="84"/>
                  </a:cubicBezTo>
                  <a:cubicBezTo>
                    <a:pt x="87" y="90"/>
                    <a:pt x="84" y="96"/>
                    <a:pt x="80" y="100"/>
                  </a:cubicBezTo>
                  <a:cubicBezTo>
                    <a:pt x="76" y="104"/>
                    <a:pt x="70" y="106"/>
                    <a:pt x="64" y="106"/>
                  </a:cubicBezTo>
                  <a:cubicBezTo>
                    <a:pt x="57" y="106"/>
                    <a:pt x="51" y="104"/>
                    <a:pt x="47" y="100"/>
                  </a:cubicBezTo>
                  <a:cubicBezTo>
                    <a:pt x="43" y="96"/>
                    <a:pt x="40" y="90"/>
                    <a:pt x="40" y="84"/>
                  </a:cubicBezTo>
                  <a:cubicBezTo>
                    <a:pt x="40" y="80"/>
                    <a:pt x="43" y="77"/>
                    <a:pt x="47" y="77"/>
                  </a:cubicBezTo>
                  <a:cubicBezTo>
                    <a:pt x="51" y="77"/>
                    <a:pt x="54" y="80"/>
                    <a:pt x="54" y="84"/>
                  </a:cubicBezTo>
                  <a:cubicBezTo>
                    <a:pt x="54" y="86"/>
                    <a:pt x="55" y="88"/>
                    <a:pt x="57" y="89"/>
                  </a:cubicBezTo>
                  <a:cubicBezTo>
                    <a:pt x="58" y="91"/>
                    <a:pt x="61" y="92"/>
                    <a:pt x="64" y="92"/>
                  </a:cubicBezTo>
                  <a:cubicBezTo>
                    <a:pt x="66" y="92"/>
                    <a:pt x="69" y="91"/>
                    <a:pt x="70" y="89"/>
                  </a:cubicBezTo>
                  <a:cubicBezTo>
                    <a:pt x="72" y="88"/>
                    <a:pt x="73" y="86"/>
                    <a:pt x="73" y="84"/>
                  </a:cubicBezTo>
                  <a:cubicBezTo>
                    <a:pt x="73" y="82"/>
                    <a:pt x="72" y="80"/>
                    <a:pt x="70" y="79"/>
                  </a:cubicBezTo>
                  <a:cubicBezTo>
                    <a:pt x="69" y="77"/>
                    <a:pt x="67" y="76"/>
                    <a:pt x="64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0" y="76"/>
                    <a:pt x="56" y="73"/>
                    <a:pt x="56" y="69"/>
                  </a:cubicBezTo>
                  <a:cubicBezTo>
                    <a:pt x="56" y="65"/>
                    <a:pt x="60" y="62"/>
                    <a:pt x="64" y="62"/>
                  </a:cubicBezTo>
                  <a:cubicBezTo>
                    <a:pt x="66" y="62"/>
                    <a:pt x="68" y="62"/>
                    <a:pt x="69" y="60"/>
                  </a:cubicBezTo>
                  <a:cubicBezTo>
                    <a:pt x="71" y="59"/>
                    <a:pt x="71" y="58"/>
                    <a:pt x="71" y="56"/>
                  </a:cubicBezTo>
                  <a:cubicBezTo>
                    <a:pt x="71" y="54"/>
                    <a:pt x="71" y="53"/>
                    <a:pt x="69" y="52"/>
                  </a:cubicBezTo>
                  <a:cubicBezTo>
                    <a:pt x="68" y="50"/>
                    <a:pt x="66" y="50"/>
                    <a:pt x="64" y="50"/>
                  </a:cubicBezTo>
                  <a:cubicBezTo>
                    <a:pt x="61" y="50"/>
                    <a:pt x="59" y="50"/>
                    <a:pt x="58" y="52"/>
                  </a:cubicBezTo>
                  <a:cubicBezTo>
                    <a:pt x="57" y="53"/>
                    <a:pt x="56" y="54"/>
                    <a:pt x="56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7"/>
          <p:cNvGrpSpPr/>
          <p:nvPr/>
        </p:nvGrpSpPr>
        <p:grpSpPr>
          <a:xfrm>
            <a:off x="1497295" y="3499182"/>
            <a:ext cx="2936065" cy="1293473"/>
            <a:chOff x="7837876" y="1488390"/>
            <a:chExt cx="3914754" cy="1724633"/>
          </a:xfrm>
        </p:grpSpPr>
        <p:sp>
          <p:nvSpPr>
            <p:cNvPr id="28" name="矩形 27"/>
            <p:cNvSpPr/>
            <p:nvPr/>
          </p:nvSpPr>
          <p:spPr>
            <a:xfrm>
              <a:off x="8215314" y="2129648"/>
              <a:ext cx="3265675" cy="1083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837876" y="1488390"/>
              <a:ext cx="3914754" cy="5334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>
                <a:defRPr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1" name="组合 27"/>
          <p:cNvGrpSpPr/>
          <p:nvPr/>
        </p:nvGrpSpPr>
        <p:grpSpPr>
          <a:xfrm>
            <a:off x="4672937" y="3499182"/>
            <a:ext cx="2936065" cy="1293473"/>
            <a:chOff x="7837876" y="1488390"/>
            <a:chExt cx="3914754" cy="1724633"/>
          </a:xfrm>
        </p:grpSpPr>
        <p:sp>
          <p:nvSpPr>
            <p:cNvPr id="32" name="矩形 31"/>
            <p:cNvSpPr/>
            <p:nvPr/>
          </p:nvSpPr>
          <p:spPr>
            <a:xfrm>
              <a:off x="8215314" y="2129648"/>
              <a:ext cx="3265675" cy="1083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837876" y="1488390"/>
              <a:ext cx="3914754" cy="5334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>
                <a:defRPr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4" name="组合 27"/>
          <p:cNvGrpSpPr/>
          <p:nvPr/>
        </p:nvGrpSpPr>
        <p:grpSpPr>
          <a:xfrm>
            <a:off x="7890088" y="3499182"/>
            <a:ext cx="2936065" cy="1293473"/>
            <a:chOff x="7837876" y="1488390"/>
            <a:chExt cx="3914754" cy="1724633"/>
          </a:xfrm>
        </p:grpSpPr>
        <p:sp>
          <p:nvSpPr>
            <p:cNvPr id="35" name="矩形 34"/>
            <p:cNvSpPr/>
            <p:nvPr/>
          </p:nvSpPr>
          <p:spPr>
            <a:xfrm>
              <a:off x="8215314" y="2129648"/>
              <a:ext cx="3265675" cy="1083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837876" y="1488390"/>
              <a:ext cx="3914754" cy="53347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>
                <a:defRPr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918272" y="278182"/>
            <a:ext cx="442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57668A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y4we3h0m">
      <a:majorFont>
        <a:latin typeface="思源宋体 CN SemiBold"/>
        <a:ea typeface="思源宋体 CN SemiBold"/>
        <a:cs typeface=""/>
      </a:majorFont>
      <a:minorFont>
        <a:latin typeface="思源宋体 CN SemiBold"/>
        <a:ea typeface="思源宋体 CN Semi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blipFill>
          <a:blip xmlns:r="http://schemas.openxmlformats.org/officeDocument/2006/relationships" r:embed="rId1"/>
          <a:stretch>
            <a:fillRect/>
          </a:stretch>
        </a:blipFill>
        <a:ln>
          <a:solidFill>
            <a:schemeClr val="bg1">
              <a:lumMod val="85000"/>
            </a:schemeClr>
          </a:solidFill>
        </a:ln>
      </a:spPr>
      <a:bodyPr lIns="0" tIns="0" rIns="0" bIns="0" anchor="ctr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kern="1200" cap="none" spc="0" normalizeH="0" baseline="0" noProof="0">
            <a:ln>
              <a:noFill/>
            </a:ln>
            <a:solidFill>
              <a:srgbClr val="000000"/>
            </a:solidFill>
            <a:effectLst/>
            <a:uLnTx/>
            <a:uFillTx/>
            <a:latin typeface="Calibri" panose="020F0502020204030204" pitchFamily="34" charset="0"/>
            <a:ea typeface="宋体" panose="02010600030101010101" pitchFamily="2" charset="-122"/>
            <a:cs typeface="+mn-cs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2831</Words>
  <Application>Microsoft Office PowerPoint</Application>
  <PresentationFormat>宽屏</PresentationFormat>
  <Paragraphs>171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DengXian</vt:lpstr>
      <vt:lpstr>思源宋体 CN Light</vt:lpstr>
      <vt:lpstr>思源宋体 CN SemiBold</vt:lpstr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蓝色水彩文艺风</dc:subject>
  <dc:creator>51PPT模板网</dc:creator>
  <cp:keywords>www.51pptmoban.com</cp:keywords>
  <dc:description>www.51pptmoban.com</dc:description>
  <cp:lastModifiedBy>YANGs</cp:lastModifiedBy>
  <cp:revision>70</cp:revision>
  <dcterms:created xsi:type="dcterms:W3CDTF">2017-04-26T15:10:00Z</dcterms:created>
  <dcterms:modified xsi:type="dcterms:W3CDTF">2021-06-24T14:37:54Z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